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2.xml" ContentType="application/vnd.ms-office.chartcolorstyle+xml"/>
  <Override PartName="/ppt/charts/style2.xml" ContentType="application/vnd.ms-office.chart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48" r:id="rId2"/>
  </p:sldMasterIdLst>
  <p:notesMasterIdLst>
    <p:notesMasterId r:id="rId28"/>
  </p:notesMasterIdLst>
  <p:sldIdLst>
    <p:sldId id="3661" r:id="rId3"/>
    <p:sldId id="2147470920" r:id="rId4"/>
    <p:sldId id="2147470935" r:id="rId5"/>
    <p:sldId id="2147470816" r:id="rId6"/>
    <p:sldId id="2147470817" r:id="rId7"/>
    <p:sldId id="2147470818" r:id="rId8"/>
    <p:sldId id="2147470922" r:id="rId9"/>
    <p:sldId id="2147470838" r:id="rId10"/>
    <p:sldId id="2147470799" r:id="rId11"/>
    <p:sldId id="2147470840" r:id="rId12"/>
    <p:sldId id="2147470841" r:id="rId13"/>
    <p:sldId id="2147470936" r:id="rId14"/>
    <p:sldId id="2147470941" r:id="rId15"/>
    <p:sldId id="2147470945" r:id="rId16"/>
    <p:sldId id="570" r:id="rId17"/>
    <p:sldId id="2147470877" r:id="rId18"/>
    <p:sldId id="2147470806" r:id="rId19"/>
    <p:sldId id="2147470741" r:id="rId20"/>
    <p:sldId id="2147470944" r:id="rId21"/>
    <p:sldId id="323" r:id="rId22"/>
    <p:sldId id="2145706447" r:id="rId23"/>
    <p:sldId id="2147470933" r:id="rId24"/>
    <p:sldId id="2147470801" r:id="rId25"/>
    <p:sldId id="2147470823" r:id="rId26"/>
    <p:sldId id="2147470913" r:id="rId27"/>
  </p:sldIdLst>
  <p:sldSz cx="12192000" cy="6858000"/>
  <p:notesSz cx="7010400" cy="9296400"/>
  <p:defaultTextStyle>
    <a:defPPr marL="0" marR="0" indent="0" algn="l" defTabSz="117226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1pPr>
    <a:lvl2pPr marL="0" marR="0" indent="586130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2pPr>
    <a:lvl3pPr marL="0" marR="0" indent="1172261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3pPr>
    <a:lvl4pPr marL="0" marR="0" indent="1758391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4pPr>
    <a:lvl5pPr marL="0" marR="0" indent="2344522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5pPr>
    <a:lvl6pPr marL="0" marR="0" indent="2930652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6pPr>
    <a:lvl7pPr marL="0" marR="0" indent="3516782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7pPr>
    <a:lvl8pPr marL="0" marR="0" indent="4102913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8pPr>
    <a:lvl9pPr marL="0" marR="0" indent="4689043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ia Belle Ochoa" initials="TBO" lastIdx="1" clrIdx="0">
    <p:extLst>
      <p:ext uri="{19B8F6BF-5375-455C-9EA6-DF929625EA0E}">
        <p15:presenceInfo xmlns:p15="http://schemas.microsoft.com/office/powerpoint/2012/main" userId="S-1-5-21-2000478354-1844237615-1801674531-532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93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ACA"/>
          </a:solidFill>
        </a:fill>
      </a:tcStyle>
    </a:wholeTbl>
    <a:band2H>
      <a:tcTxStyle/>
      <a:tcStyle>
        <a:tcBdr/>
        <a:fill>
          <a:solidFill>
            <a:srgbClr val="EBE6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1D0"/>
          </a:solidFill>
        </a:fill>
      </a:tcStyle>
    </a:wholeTbl>
    <a:band2H>
      <a:tcTxStyle/>
      <a:tcStyle>
        <a:tcBdr/>
        <a:fill>
          <a:solidFill>
            <a:srgbClr val="EBE9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3F3F3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/>
    <p:restoredTop sz="91705" autoAdjust="0"/>
  </p:normalViewPr>
  <p:slideViewPr>
    <p:cSldViewPr snapToGrid="0" snapToObjects="1">
      <p:cViewPr varScale="1">
        <p:scale>
          <a:sx n="103" d="100"/>
          <a:sy n="103" d="100"/>
        </p:scale>
        <p:origin x="107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nglocal.com\HI\USW\Clients\Roche_GNE_PDL1\2022_Lung\23922_Global_MW\24413_ESMO_IPSOS_FA_Oral\Editorial\Figs\OS_Forestplo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nglocal.com\HI\USW\Clients\Roche_GNE_PDL1\2022_Lung\23922_Global_MW\24413_ESMO_IPSOS_FA_Oral\Editorial\Figs\OS_Forestplo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C-4E9B-88E5-971B4AF4BC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Atezolizumab</c:v>
                </c:pt>
                <c:pt idx="1">
                  <c:v>Chemotherapy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</c:v>
                </c:pt>
                <c:pt idx="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C-4E9B-88E5-971B4AF4BC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0BC-4E9B-88E5-971B4AF4BC7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BC-4E9B-88E5-971B4AF4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Atezolizumab</c:v>
                </c:pt>
                <c:pt idx="1">
                  <c:v>Chemotherapy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15.6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C-4E9B-88E5-971B4AF4B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51472896"/>
        <c:axId val="451470816"/>
      </c:barChart>
      <c:catAx>
        <c:axId val="4514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470816"/>
        <c:crosses val="autoZero"/>
        <c:auto val="1"/>
        <c:lblAlgn val="ctr"/>
        <c:lblOffset val="100"/>
        <c:noMultiLvlLbl val="0"/>
      </c:catAx>
      <c:valAx>
        <c:axId val="451470816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4728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noFill/>
          </c:spPr>
          <c:invertIfNegative val="0"/>
          <c:cat>
            <c:strRef>
              <c:f>'Age,ECOG, Hist'!$C$2:$C$23</c:f>
              <c:strCache>
                <c:ptCount val="22"/>
                <c:pt idx="0">
                  <c:v>Squamous</c:v>
                </c:pt>
                <c:pt idx="1">
                  <c:v>Non-squamous</c:v>
                </c:pt>
                <c:pt idx="3">
                  <c:v>Tobacco use Never</c:v>
                </c:pt>
                <c:pt idx="4">
                  <c:v>Tobacco use Current</c:v>
                </c:pt>
                <c:pt idx="5">
                  <c:v>Tobacco use Previous</c:v>
                </c:pt>
                <c:pt idx="7">
                  <c:v>ECOG PS 3</c:v>
                </c:pt>
                <c:pt idx="8">
                  <c:v>ECOG PS 2</c:v>
                </c:pt>
                <c:pt idx="9">
                  <c:v>ECOG PS 0/1</c:v>
                </c:pt>
                <c:pt idx="11">
                  <c:v>Asian</c:v>
                </c:pt>
                <c:pt idx="12">
                  <c:v>White</c:v>
                </c:pt>
                <c:pt idx="14">
                  <c:v>Female</c:v>
                </c:pt>
                <c:pt idx="15">
                  <c:v>Male</c:v>
                </c:pt>
                <c:pt idx="17">
                  <c:v>≥80 y</c:v>
                </c:pt>
                <c:pt idx="18">
                  <c:v>70-79 y</c:v>
                </c:pt>
                <c:pt idx="19">
                  <c:v>&lt;70 y</c:v>
                </c:pt>
                <c:pt idx="21">
                  <c:v>All patients</c:v>
                </c:pt>
              </c:strCache>
            </c:strRef>
          </c:cat>
          <c:val>
            <c:numRef>
              <c:f>'Age,ECOG, Hist'!$B$2:$B$23</c:f>
              <c:numCache>
                <c:formatCode>General</c:formatCode>
                <c:ptCount val="22"/>
                <c:pt idx="0">
                  <c:v>0.8</c:v>
                </c:pt>
                <c:pt idx="1">
                  <c:v>0.77</c:v>
                </c:pt>
                <c:pt idx="3">
                  <c:v>0.7</c:v>
                </c:pt>
                <c:pt idx="4">
                  <c:v>0.65</c:v>
                </c:pt>
                <c:pt idx="5">
                  <c:v>0.83</c:v>
                </c:pt>
                <c:pt idx="7">
                  <c:v>0.74</c:v>
                </c:pt>
                <c:pt idx="8">
                  <c:v>0.86</c:v>
                </c:pt>
                <c:pt idx="9">
                  <c:v>0.64</c:v>
                </c:pt>
                <c:pt idx="11">
                  <c:v>0.74</c:v>
                </c:pt>
                <c:pt idx="12">
                  <c:v>0.86</c:v>
                </c:pt>
                <c:pt idx="14">
                  <c:v>0.86</c:v>
                </c:pt>
                <c:pt idx="15">
                  <c:v>0.76</c:v>
                </c:pt>
                <c:pt idx="17">
                  <c:v>0.97</c:v>
                </c:pt>
                <c:pt idx="18">
                  <c:v>0.68</c:v>
                </c:pt>
                <c:pt idx="19">
                  <c:v>0.75</c:v>
                </c:pt>
                <c:pt idx="2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3-4EDA-B6C9-193D5A454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3404399"/>
        <c:axId val="803405231"/>
      </c:barChart>
      <c:scatterChart>
        <c:scatterStyle val="lineMarker"/>
        <c:varyColors val="0"/>
        <c:ser>
          <c:idx val="1"/>
          <c:order val="1"/>
          <c:spPr>
            <a:ln w="25400">
              <a:noFill/>
            </a:ln>
          </c:spPr>
          <c:marker>
            <c:symbol val="diamond"/>
            <c:size val="9"/>
            <c:spPr>
              <a:solidFill>
                <a:srgbClr val="3953A4"/>
              </a:solidFill>
              <a:ln>
                <a:noFill/>
              </a:ln>
            </c:spPr>
          </c:marker>
          <c:dPt>
            <c:idx val="21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203-4EDA-B6C9-193D5A454CEB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'Age,ECOG, Hist'!$H$2:$H$23</c:f>
                <c:numCache>
                  <c:formatCode>General</c:formatCode>
                  <c:ptCount val="22"/>
                  <c:pt idx="0">
                    <c:v>0.32000000000000006</c:v>
                  </c:pt>
                  <c:pt idx="1">
                    <c:v>0.26</c:v>
                  </c:pt>
                  <c:pt idx="3">
                    <c:v>0.65000000000000013</c:v>
                  </c:pt>
                  <c:pt idx="4">
                    <c:v>0.42000000000000004</c:v>
                  </c:pt>
                  <c:pt idx="5">
                    <c:v>0.25000000000000011</c:v>
                  </c:pt>
                  <c:pt idx="7">
                    <c:v>0.83000000000000007</c:v>
                  </c:pt>
                  <c:pt idx="8">
                    <c:v>0.2400000000000001</c:v>
                  </c:pt>
                  <c:pt idx="9">
                    <c:v>0.48999999999999988</c:v>
                  </c:pt>
                  <c:pt idx="11">
                    <c:v>0.45999999999999996</c:v>
                  </c:pt>
                  <c:pt idx="12">
                    <c:v>0.25000000000000011</c:v>
                  </c:pt>
                  <c:pt idx="14">
                    <c:v>0.41000000000000003</c:v>
                  </c:pt>
                  <c:pt idx="15">
                    <c:v>0.21999999999999997</c:v>
                  </c:pt>
                  <c:pt idx="17">
                    <c:v>0.47</c:v>
                  </c:pt>
                  <c:pt idx="18">
                    <c:v>0.2599999999999999</c:v>
                  </c:pt>
                  <c:pt idx="19">
                    <c:v>0.3899999999999999</c:v>
                  </c:pt>
                  <c:pt idx="21">
                    <c:v>0.18999999999999995</c:v>
                  </c:pt>
                </c:numCache>
              </c:numRef>
            </c:plus>
            <c:minus>
              <c:numRef>
                <c:f>'Age,ECOG, Hist'!$G$2:$G$23</c:f>
                <c:numCache>
                  <c:formatCode>General</c:formatCode>
                  <c:ptCount val="22"/>
                  <c:pt idx="0">
                    <c:v>0.22000000000000008</c:v>
                  </c:pt>
                  <c:pt idx="1">
                    <c:v>0.19000000000000006</c:v>
                  </c:pt>
                  <c:pt idx="3">
                    <c:v>0.32999999999999996</c:v>
                  </c:pt>
                  <c:pt idx="4">
                    <c:v>0.25</c:v>
                  </c:pt>
                  <c:pt idx="5">
                    <c:v>0.18999999999999995</c:v>
                  </c:pt>
                  <c:pt idx="7">
                    <c:v>0.39</c:v>
                  </c:pt>
                  <c:pt idx="8">
                    <c:v>0.18999999999999995</c:v>
                  </c:pt>
                  <c:pt idx="9">
                    <c:v>0.28000000000000003</c:v>
                  </c:pt>
                  <c:pt idx="11">
                    <c:v>0.27999999999999997</c:v>
                  </c:pt>
                  <c:pt idx="12">
                    <c:v>0.18999999999999995</c:v>
                  </c:pt>
                  <c:pt idx="14">
                    <c:v>0.28000000000000003</c:v>
                  </c:pt>
                  <c:pt idx="15">
                    <c:v>0.17000000000000004</c:v>
                  </c:pt>
                  <c:pt idx="17">
                    <c:v>0.30999999999999994</c:v>
                  </c:pt>
                  <c:pt idx="18">
                    <c:v>0.19000000000000006</c:v>
                  </c:pt>
                  <c:pt idx="19">
                    <c:v>0.26</c:v>
                  </c:pt>
                  <c:pt idx="21">
                    <c:v>0.15000000000000002</c:v>
                  </c:pt>
                </c:numCache>
              </c:numRef>
            </c:minus>
          </c:errBars>
          <c:xVal>
            <c:numRef>
              <c:f>'Age,ECOG, Hist'!$B$2:$B$23</c:f>
              <c:numCache>
                <c:formatCode>General</c:formatCode>
                <c:ptCount val="22"/>
                <c:pt idx="0">
                  <c:v>0.8</c:v>
                </c:pt>
                <c:pt idx="1">
                  <c:v>0.77</c:v>
                </c:pt>
                <c:pt idx="3">
                  <c:v>0.7</c:v>
                </c:pt>
                <c:pt idx="4">
                  <c:v>0.65</c:v>
                </c:pt>
                <c:pt idx="5">
                  <c:v>0.83</c:v>
                </c:pt>
                <c:pt idx="7">
                  <c:v>0.74</c:v>
                </c:pt>
                <c:pt idx="8">
                  <c:v>0.86</c:v>
                </c:pt>
                <c:pt idx="9">
                  <c:v>0.64</c:v>
                </c:pt>
                <c:pt idx="11">
                  <c:v>0.74</c:v>
                </c:pt>
                <c:pt idx="12">
                  <c:v>0.86</c:v>
                </c:pt>
                <c:pt idx="14">
                  <c:v>0.86</c:v>
                </c:pt>
                <c:pt idx="15">
                  <c:v>0.76</c:v>
                </c:pt>
                <c:pt idx="17">
                  <c:v>0.97</c:v>
                </c:pt>
                <c:pt idx="18">
                  <c:v>0.68</c:v>
                </c:pt>
                <c:pt idx="19">
                  <c:v>0.75</c:v>
                </c:pt>
                <c:pt idx="21">
                  <c:v>0.78</c:v>
                </c:pt>
              </c:numCache>
            </c:numRef>
          </c:xVal>
          <c:yVal>
            <c:numRef>
              <c:f>'Age,ECOG, Hist'!$I$2:$I$25</c:f>
              <c:numCache>
                <c:formatCode>General</c:formatCode>
                <c:ptCount val="2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03-4EDA-B6C9-193D5A454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381967"/>
        <c:axId val="1290381135"/>
      </c:scatterChart>
      <c:catAx>
        <c:axId val="8034043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803405231"/>
        <c:crosses val="autoZero"/>
        <c:auto val="1"/>
        <c:lblAlgn val="ctr"/>
        <c:lblOffset val="100"/>
        <c:noMultiLvlLbl val="0"/>
      </c:catAx>
      <c:valAx>
        <c:axId val="803405231"/>
        <c:scaling>
          <c:logBase val="10"/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803404399"/>
        <c:crosses val="autoZero"/>
        <c:crossBetween val="between"/>
      </c:valAx>
      <c:valAx>
        <c:axId val="1290381135"/>
        <c:scaling>
          <c:orientation val="minMax"/>
          <c:max val="22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290381967"/>
        <c:crosses val="max"/>
        <c:crossBetween val="midCat"/>
        <c:majorUnit val="2"/>
      </c:valAx>
      <c:valAx>
        <c:axId val="1290381967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0381135"/>
        <c:crosses val="autoZero"/>
        <c:crossBetween val="midCat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'pdl1 etc'!$C$2:$C$20</c:f>
              <c:strCache>
                <c:ptCount val="19"/>
                <c:pt idx="0">
                  <c:v>Unknown</c:v>
                </c:pt>
                <c:pt idx="1">
                  <c:v>TC&gt;50</c:v>
                </c:pt>
                <c:pt idx="2">
                  <c:v>TC 1-49</c:v>
                </c:pt>
                <c:pt idx="3">
                  <c:v>TC&gt;1</c:v>
                </c:pt>
                <c:pt idx="4">
                  <c:v>TC &lt;1 </c:v>
                </c:pt>
                <c:pt idx="6">
                  <c:v>Number of metastatic sites ≥3</c:v>
                </c:pt>
                <c:pt idx="7">
                  <c:v>Number of metastatic sites &lt;3</c:v>
                </c:pt>
                <c:pt idx="9">
                  <c:v>Liver metastases no</c:v>
                </c:pt>
                <c:pt idx="10">
                  <c:v>Liver metastases yes</c:v>
                </c:pt>
                <c:pt idx="12">
                  <c:v>Brain metastases no</c:v>
                </c:pt>
                <c:pt idx="13">
                  <c:v>Brain metastases yes</c:v>
                </c:pt>
                <c:pt idx="15">
                  <c:v>Stage IV</c:v>
                </c:pt>
                <c:pt idx="16">
                  <c:v>Stage IIIB</c:v>
                </c:pt>
                <c:pt idx="18">
                  <c:v>All patients</c:v>
                </c:pt>
              </c:strCache>
            </c:strRef>
          </c:cat>
          <c:val>
            <c:numRef>
              <c:f>'pdl1 etc'!$B$2:$B$20</c:f>
              <c:numCache>
                <c:formatCode>General</c:formatCode>
                <c:ptCount val="19"/>
                <c:pt idx="0">
                  <c:v>0.49</c:v>
                </c:pt>
                <c:pt idx="1">
                  <c:v>0.87</c:v>
                </c:pt>
                <c:pt idx="2">
                  <c:v>0.84</c:v>
                </c:pt>
                <c:pt idx="3">
                  <c:v>0.84</c:v>
                </c:pt>
                <c:pt idx="4">
                  <c:v>0.81</c:v>
                </c:pt>
                <c:pt idx="6">
                  <c:v>0.78</c:v>
                </c:pt>
                <c:pt idx="7">
                  <c:v>0.74</c:v>
                </c:pt>
                <c:pt idx="9">
                  <c:v>0.77</c:v>
                </c:pt>
                <c:pt idx="10">
                  <c:v>0.94</c:v>
                </c:pt>
                <c:pt idx="12">
                  <c:v>0.78</c:v>
                </c:pt>
                <c:pt idx="13">
                  <c:v>0.85</c:v>
                </c:pt>
                <c:pt idx="15">
                  <c:v>0.81</c:v>
                </c:pt>
                <c:pt idx="16">
                  <c:v>0.69</c:v>
                </c:pt>
                <c:pt idx="18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A-435C-9F21-447001AC9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3404399"/>
        <c:axId val="803405231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rgbClr val="3953A4"/>
              </a:solidFill>
              <a:ln w="9525">
                <a:noFill/>
              </a:ln>
              <a:effectLst/>
            </c:spPr>
          </c:marker>
          <c:dPt>
            <c:idx val="18"/>
            <c:marker>
              <c:symbol val="diamond"/>
              <c:size val="9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B0A-435C-9F21-447001AC92B0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'pdl1 etc'!$H$2:$H$20</c:f>
                <c:numCache>
                  <c:formatCode>General</c:formatCode>
                  <c:ptCount val="19"/>
                  <c:pt idx="0">
                    <c:v>0.64999999999999991</c:v>
                  </c:pt>
                  <c:pt idx="1">
                    <c:v>0.65</c:v>
                  </c:pt>
                  <c:pt idx="2">
                    <c:v>0.38</c:v>
                  </c:pt>
                  <c:pt idx="3">
                    <c:v>0.30999999999999994</c:v>
                  </c:pt>
                  <c:pt idx="4">
                    <c:v>0.30000000000000004</c:v>
                  </c:pt>
                  <c:pt idx="6">
                    <c:v>0.29000000000000004</c:v>
                  </c:pt>
                  <c:pt idx="7">
                    <c:v>0.29000000000000004</c:v>
                  </c:pt>
                  <c:pt idx="9">
                    <c:v>0.20999999999999996</c:v>
                  </c:pt>
                  <c:pt idx="10">
                    <c:v>0.65000000000000013</c:v>
                  </c:pt>
                  <c:pt idx="12">
                    <c:v>0.19999999999999996</c:v>
                  </c:pt>
                  <c:pt idx="13">
                    <c:v>0.95000000000000007</c:v>
                  </c:pt>
                  <c:pt idx="15">
                    <c:v>0.20999999999999996</c:v>
                  </c:pt>
                  <c:pt idx="16">
                    <c:v>0.55000000000000004</c:v>
                  </c:pt>
                  <c:pt idx="18">
                    <c:v>0.18999999999999995</c:v>
                  </c:pt>
                </c:numCache>
              </c:numRef>
            </c:plus>
            <c:minus>
              <c:numRef>
                <c:f>'pdl1 etc'!$G$2:$G$20</c:f>
                <c:numCache>
                  <c:formatCode>General</c:formatCode>
                  <c:ptCount val="19"/>
                  <c:pt idx="0">
                    <c:v>0.28000000000000003</c:v>
                  </c:pt>
                  <c:pt idx="1">
                    <c:v>0.37</c:v>
                  </c:pt>
                  <c:pt idx="2">
                    <c:v>0.27</c:v>
                  </c:pt>
                  <c:pt idx="3">
                    <c:v>0.21999999999999997</c:v>
                  </c:pt>
                  <c:pt idx="4">
                    <c:v>0.23000000000000009</c:v>
                  </c:pt>
                  <c:pt idx="6">
                    <c:v>0.21999999999999997</c:v>
                  </c:pt>
                  <c:pt idx="7">
                    <c:v>0.20999999999999996</c:v>
                  </c:pt>
                  <c:pt idx="9">
                    <c:v>0.16000000000000003</c:v>
                  </c:pt>
                  <c:pt idx="10">
                    <c:v>0.3899999999999999</c:v>
                  </c:pt>
                  <c:pt idx="12">
                    <c:v>0.16000000000000003</c:v>
                  </c:pt>
                  <c:pt idx="13">
                    <c:v>0.44999999999999996</c:v>
                  </c:pt>
                  <c:pt idx="15">
                    <c:v>0.17000000000000004</c:v>
                  </c:pt>
                  <c:pt idx="16">
                    <c:v>0.29999999999999993</c:v>
                  </c:pt>
                  <c:pt idx="18">
                    <c:v>0.15000000000000002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'pdl1 etc'!$B$2:$B$20</c:f>
              <c:numCache>
                <c:formatCode>General</c:formatCode>
                <c:ptCount val="19"/>
                <c:pt idx="0">
                  <c:v>0.49</c:v>
                </c:pt>
                <c:pt idx="1">
                  <c:v>0.87</c:v>
                </c:pt>
                <c:pt idx="2">
                  <c:v>0.84</c:v>
                </c:pt>
                <c:pt idx="3">
                  <c:v>0.84</c:v>
                </c:pt>
                <c:pt idx="4">
                  <c:v>0.81</c:v>
                </c:pt>
                <c:pt idx="6">
                  <c:v>0.78</c:v>
                </c:pt>
                <c:pt idx="7">
                  <c:v>0.74</c:v>
                </c:pt>
                <c:pt idx="9">
                  <c:v>0.77</c:v>
                </c:pt>
                <c:pt idx="10">
                  <c:v>0.94</c:v>
                </c:pt>
                <c:pt idx="12">
                  <c:v>0.78</c:v>
                </c:pt>
                <c:pt idx="13">
                  <c:v>0.85</c:v>
                </c:pt>
                <c:pt idx="15">
                  <c:v>0.81</c:v>
                </c:pt>
                <c:pt idx="16">
                  <c:v>0.69</c:v>
                </c:pt>
                <c:pt idx="18">
                  <c:v>0.78</c:v>
                </c:pt>
              </c:numCache>
            </c:numRef>
          </c:xVal>
          <c:yVal>
            <c:numRef>
              <c:f>'pdl1 etc'!$I$2:$I$20</c:f>
              <c:numCache>
                <c:formatCode>General</c:formatCode>
                <c:ptCount val="19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0A-435C-9F21-447001AC9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381967"/>
        <c:axId val="1290381135"/>
      </c:scatterChart>
      <c:catAx>
        <c:axId val="8034043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803405231"/>
        <c:crosses val="autoZero"/>
        <c:auto val="1"/>
        <c:lblAlgn val="ctr"/>
        <c:lblOffset val="100"/>
        <c:noMultiLvlLbl val="0"/>
      </c:catAx>
      <c:valAx>
        <c:axId val="803405231"/>
        <c:scaling>
          <c:logBase val="10"/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404399"/>
        <c:crosses val="autoZero"/>
        <c:crossBetween val="between"/>
      </c:valAx>
      <c:valAx>
        <c:axId val="1290381135"/>
        <c:scaling>
          <c:orientation val="minMax"/>
          <c:max val="19"/>
        </c:scaling>
        <c:delete val="1"/>
        <c:axPos val="r"/>
        <c:numFmt formatCode="General" sourceLinked="1"/>
        <c:majorTickMark val="out"/>
        <c:minorTickMark val="none"/>
        <c:tickLblPos val="nextTo"/>
        <c:crossAx val="1290381967"/>
        <c:crosses val="max"/>
        <c:crossBetween val="midCat"/>
        <c:majorUnit val="1"/>
      </c:valAx>
      <c:valAx>
        <c:axId val="1290381967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03811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1371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1pPr>
    <a:lvl2pPr indent="293065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2pPr>
    <a:lvl3pPr indent="586130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3pPr>
    <a:lvl4pPr indent="879196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4pPr>
    <a:lvl5pPr indent="1172261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5pPr>
    <a:lvl6pPr indent="1465326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6pPr>
    <a:lvl7pPr indent="1758391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7pPr>
    <a:lvl8pPr indent="2051456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8pPr>
    <a:lvl9pPr indent="2344522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ATM, ataxia telangiectasia mutated; CD73h, high expression of cluster of differentiation 73; DCR, disease control rate; HRRm, homologous recombination mutated; LKB1, LKB1/STK11 aberration; HER2e, human epidermal growth factor receptor 2 expression; HER2m, human epidermal growth factor receptor mutated; NSCLC, non-small-cell lung cancer; ORR, overall response rate; OS, overall survival; PD, progressive disease; PFS, progression-free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3150D-5E0F-4E27-BCEB-DC437B9BA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4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OS, overall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3150D-5E0F-4E27-BCEB-DC437B9BA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0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A93C-C43A-584E-A8A7-D667B882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22650-76F0-D74B-890F-1BE29E858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17D93-05ED-EC49-AC65-97065D86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1A61-D11F-E648-9AF3-803E2A92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65B3-C793-3B45-8C68-7DFBFECE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40B5A-BA97-224C-8286-A38F36A79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496105"/>
            <a:ext cx="3192385" cy="6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62A9-8F45-2843-9488-157AFA60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0567E-8EC2-1541-A18F-D47D50BD2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32E4-8C69-224C-84B2-5F877D86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C410-7917-E149-A49A-1BE202F5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BC4D9-1BA6-DD44-BF0C-FC5C8D62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C1D11-B785-324F-8BA3-59FE1D818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0B90D-0E3D-CD4F-AEC5-604528ADA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6F125-C27F-0C43-8B46-1B29E8E4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EC58-B804-7B40-A51F-2FF1027C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B7EC-909E-944B-B2D2-952196BB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Ferdinandos Skoulidis, M.D., Ph.D.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5" y="1603376"/>
            <a:ext cx="10124323" cy="4302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98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94C4A-A6AD-1049-9E4F-0C9835E5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496105"/>
            <a:ext cx="3192385" cy="6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92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88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CAFE-8657-6447-B877-85EF77FC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8AC4-6EE9-304B-85AD-34CC5D264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07F2-772C-124B-9421-D57167B8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AEC-1416-5A44-AAA1-AA1D7251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F30C0-714C-0749-90F8-E665B152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7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4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8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6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3303-F6B1-634B-A675-29D2C727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BEDCC-A7B1-3641-9429-D3267F160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7EA1-C6C7-DA45-8F44-DDEB2DA2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1611-B1C4-0749-B358-55704F5C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CB92-8E61-DE40-863F-B5FCD0BD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AF4C-0185-C544-9FE6-AC20E6BE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C026-8EA4-CC48-9078-EF512C429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91C1B-BC74-B544-9F65-B431D6E08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C2B1D-B12D-D945-A84B-0186A01F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00C51-D7E6-A14E-9E58-B77681EB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8EDE2-7B7B-1B48-B799-0CA95E5D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21E8-C5E7-CB48-8969-61E735A2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563D8-A00D-164C-ACA5-10A984460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6AB64-1313-9B45-90D4-AF2D8B405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4687E-A683-DB43-A8D0-C3DA79493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B5DBE-9440-D844-B5FF-13A0AB9ED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3A0BB-1218-3544-97E8-BCB7D57E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BB965-D230-F449-B342-6FA4C3F3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5D3A5-AEC7-924E-8158-EDA08685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D42C-38E4-8A42-9EC5-8806F331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4F2AC-AF58-6548-BBCE-EF0578E5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D3EF4-C734-B748-937B-A0442807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02E81-75B0-204C-BBFF-E649A55A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7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5CE24-F0CA-9546-9EF8-A3F7E0CF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0595D-160E-384E-8E74-FE9DB16E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FD9E7-D6DD-D84D-AA7E-68C651F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62F4-4F53-5E49-9A55-0E68E3B4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7BCF-B507-8D4B-8211-966D14C5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F9826-BDFE-4540-ABCB-6F9A7920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84789-5063-034C-A9C4-943C3AD0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1B50C-B07B-7C42-9189-2AE87A48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49298-4203-0742-96B5-72433D74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73C4-6678-9946-BF74-F5FB0058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60E0E-C32A-ED45-95E0-1DE781E3C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27CAA-2DE3-D74A-989D-79074C22B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2A2DA-C74C-AB4C-AC6C-7FEFF088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F382F-A788-5844-BB64-F098E3A6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85D8E-4C02-EA43-9F65-BC181187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4C775-83A1-2443-B32C-784E47FE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8456B-7F3E-D94F-BC4D-FB6C16BA9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3C0CC-649D-3946-8C2F-D20DA06AB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28683-EF9C-5341-AACD-7B5DC9D0D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A60D-9A10-4841-B253-A0DC53B28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075B-9E3F-8448-872D-224C15C6868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ocure.com/novocure-announces-pivotal-lunar-study-in-non-small-cell-lung-cancer-met-primary-overall-survival-endpoint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D891B6F-7826-0D4E-AEA1-AFE2E48BD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1033464"/>
            <a:ext cx="7886700" cy="20240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Year in Review: Webinar</a:t>
            </a:r>
            <a:br>
              <a:rPr lang="en-US" sz="5400" b="1" dirty="0"/>
            </a:br>
            <a:r>
              <a:rPr lang="en-US" sz="5400" b="1" dirty="0"/>
              <a:t>Non-Targeted Lung Cancer</a:t>
            </a:r>
            <a:endParaRPr lang="en-US" altLang="en-US" sz="5400" b="1" dirty="0">
              <a:ea typeface="ＭＳ Ｐゴシック" panose="020B0600070205080204" pitchFamily="34" charset="-128"/>
            </a:endParaRP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09A7489-1232-E44D-8ECC-31CE1D6BE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17900" y="3956844"/>
            <a:ext cx="5156200" cy="15001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Heather </a:t>
            </a:r>
            <a:r>
              <a:rPr lang="en-US" altLang="en-US" sz="18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Wakelee</a:t>
            </a:r>
            <a:r>
              <a:rPr lang="en-US" altLang="en-US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MD, FASCO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Professor of Medicine, Oncology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Chief, Division of Medical Oncology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Interim Medical Director, Stanford Cancer Center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Stanford University School of Medicine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Deputy Director, Stanford Cancer Institute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President, International Association for the Study of Lung Cancer (IASLC)</a:t>
            </a:r>
          </a:p>
        </p:txBody>
      </p:sp>
    </p:spTree>
    <p:extLst>
      <p:ext uri="{BB962C8B-B14F-4D97-AF65-F5344CB8AC3E}">
        <p14:creationId xmlns:p14="http://schemas.microsoft.com/office/powerpoint/2010/main" val="110221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9390D45-4B9F-1A3D-7E0C-D4B94BCC59B6}"/>
              </a:ext>
            </a:extLst>
          </p:cNvPr>
          <p:cNvGrpSpPr/>
          <p:nvPr/>
        </p:nvGrpSpPr>
        <p:grpSpPr>
          <a:xfrm>
            <a:off x="2124865" y="3610634"/>
            <a:ext cx="2846475" cy="1227347"/>
            <a:chOff x="869317" y="3576976"/>
            <a:chExt cx="3795300" cy="1636463"/>
          </a:xfrm>
          <a:solidFill>
            <a:schemeClr val="bg2"/>
          </a:solidFill>
        </p:grpSpPr>
        <p:pic>
          <p:nvPicPr>
            <p:cNvPr id="9" name="Picture 8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B0625219-6C67-8FEE-51CF-402861D75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17" y="3576976"/>
              <a:ext cx="3795300" cy="1636463"/>
            </a:xfrm>
            <a:prstGeom prst="rect">
              <a:avLst/>
            </a:prstGeom>
            <a:grpFill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C558AD-CC02-87B0-0CC6-F9BBDCC6D30F}"/>
                </a:ext>
              </a:extLst>
            </p:cNvPr>
            <p:cNvSpPr/>
            <p:nvPr/>
          </p:nvSpPr>
          <p:spPr>
            <a:xfrm>
              <a:off x="2472198" y="3584686"/>
              <a:ext cx="2191966" cy="5701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</p:grpSp>
      <p:graphicFrame>
        <p:nvGraphicFramePr>
          <p:cNvPr id="525" name="Table 298">
            <a:extLst>
              <a:ext uri="{FF2B5EF4-FFF2-40B4-BE49-F238E27FC236}">
                <a16:creationId xmlns:a16="http://schemas.microsoft.com/office/drawing/2014/main" id="{6B75EF4F-DECC-7909-F26F-7D31589E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16855"/>
              </p:ext>
            </p:extLst>
          </p:nvPr>
        </p:nvGraphicFramePr>
        <p:xfrm>
          <a:off x="3086355" y="3432637"/>
          <a:ext cx="272862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12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800" b="1" dirty="0">
                          <a:solidFill>
                            <a:schemeClr val="accent3"/>
                          </a:solidFill>
                        </a:rPr>
                        <a:t>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6B6B6B"/>
                          </a:solidFill>
                        </a:rPr>
                        <a:t>Placebo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Events, 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225 (80.9)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248 (88.3)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4533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Median , months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17.2 (14.4, 19.7)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11.6 (10.1, 13.7)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87313" indent="-87313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HR (95% CI)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0.71 (0.59, 0.85)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85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A1B79F-E902-C0CA-2AAA-D7E117FD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3" y="48789"/>
            <a:ext cx="7886700" cy="1325563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Novello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 et al. Pembrolizumab plus chemotherapy in squamous non-small-cell lung cancer: 5-year update of the Phase III KEYNOTE-407 study. J Clin Oncol 2023</a:t>
            </a:r>
            <a:r>
              <a:rPr lang="en-US" sz="1100" dirty="0"/>
              <a:t> </a:t>
            </a:r>
            <a:endParaRPr lang="en-GB" sz="2800" b="1" dirty="0">
              <a:solidFill>
                <a:srgbClr val="99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74F83-BB3D-032C-30F1-348BC0C65686}"/>
              </a:ext>
            </a:extLst>
          </p:cNvPr>
          <p:cNvSpPr txBox="1"/>
          <p:nvPr/>
        </p:nvSpPr>
        <p:spPr>
          <a:xfrm>
            <a:off x="2885221" y="3182723"/>
            <a:ext cx="142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OS (ITT population)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BF36FF-A450-B028-11F1-DE3DA6EC19E5}"/>
              </a:ext>
            </a:extLst>
          </p:cNvPr>
          <p:cNvGrpSpPr/>
          <p:nvPr/>
        </p:nvGrpSpPr>
        <p:grpSpPr>
          <a:xfrm>
            <a:off x="1447344" y="4595193"/>
            <a:ext cx="3608970" cy="337955"/>
            <a:chOff x="213048" y="2836877"/>
            <a:chExt cx="4811960" cy="450606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ACCF5CA-FEF0-1EDD-5ACD-58BF0FB7D7B4}"/>
                </a:ext>
              </a:extLst>
            </p:cNvPr>
            <p:cNvGrpSpPr/>
            <p:nvPr/>
          </p:nvGrpSpPr>
          <p:grpSpPr>
            <a:xfrm>
              <a:off x="213048" y="3003789"/>
              <a:ext cx="4811960" cy="283694"/>
              <a:chOff x="375677" y="3588650"/>
              <a:chExt cx="4440172" cy="283694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1486FC5-9B7B-585C-D43D-C7B66E407A0F}"/>
                  </a:ext>
                </a:extLst>
              </p:cNvPr>
              <p:cNvGrpSpPr/>
              <p:nvPr/>
            </p:nvGrpSpPr>
            <p:grpSpPr>
              <a:xfrm>
                <a:off x="1406215" y="3588650"/>
                <a:ext cx="3409634" cy="138500"/>
                <a:chOff x="1282671" y="3205745"/>
                <a:chExt cx="3409634" cy="138500"/>
              </a:xfrm>
            </p:grpSpPr>
            <p:sp>
              <p:nvSpPr>
                <p:cNvPr id="273" name="TextBox 272">
                  <a:extLst>
                    <a:ext uri="{FF2B5EF4-FFF2-40B4-BE49-F238E27FC236}">
                      <a16:creationId xmlns:a16="http://schemas.microsoft.com/office/drawing/2014/main" id="{323CFE92-DBAB-F08B-92A0-276447607FCC}"/>
                    </a:ext>
                  </a:extLst>
                </p:cNvPr>
                <p:cNvSpPr txBox="1"/>
                <p:nvPr/>
              </p:nvSpPr>
              <p:spPr>
                <a:xfrm>
                  <a:off x="1282671" y="3205745"/>
                  <a:ext cx="32298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278</a:t>
                  </a:r>
                </a:p>
              </p:txBody>
            </p:sp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0595B78C-DDB2-6481-2BAA-8A7DF20463CA}"/>
                    </a:ext>
                  </a:extLst>
                </p:cNvPr>
                <p:cNvSpPr txBox="1"/>
                <p:nvPr/>
              </p:nvSpPr>
              <p:spPr>
                <a:xfrm>
                  <a:off x="2398610" y="3205745"/>
                  <a:ext cx="194435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56</a:t>
                  </a:r>
                </a:p>
              </p:txBody>
            </p:sp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D6C7C9BE-9697-4848-7FAB-F08BC83BA6E9}"/>
                    </a:ext>
                  </a:extLst>
                </p:cNvPr>
                <p:cNvSpPr txBox="1"/>
                <p:nvPr/>
              </p:nvSpPr>
              <p:spPr>
                <a:xfrm>
                  <a:off x="1834744" y="3205745"/>
                  <a:ext cx="266684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100</a:t>
                  </a:r>
                </a:p>
              </p:txBody>
            </p: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C2E6842-B771-8C0A-2367-B4E3CB88CCCC}"/>
                    </a:ext>
                  </a:extLst>
                </p:cNvPr>
                <p:cNvSpPr txBox="1"/>
                <p:nvPr/>
              </p:nvSpPr>
              <p:spPr>
                <a:xfrm>
                  <a:off x="3445312" y="3205745"/>
                  <a:ext cx="196088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30</a:t>
                  </a:r>
                </a:p>
              </p:txBody>
            </p:sp>
            <p:sp>
              <p:nvSpPr>
                <p:cNvPr id="284" name="TextBox 283">
                  <a:extLst>
                    <a:ext uri="{FF2B5EF4-FFF2-40B4-BE49-F238E27FC236}">
                      <a16:creationId xmlns:a16="http://schemas.microsoft.com/office/drawing/2014/main" id="{7FB966FD-23F3-1AE1-C7C1-9024A0F8937D}"/>
                    </a:ext>
                  </a:extLst>
                </p:cNvPr>
                <p:cNvSpPr txBox="1"/>
                <p:nvPr/>
              </p:nvSpPr>
              <p:spPr>
                <a:xfrm>
                  <a:off x="2927674" y="3205745"/>
                  <a:ext cx="17925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40</a:t>
                  </a:r>
                </a:p>
              </p:txBody>
            </p:sp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399ACD84-87BD-7303-2FB6-97CE3C3C1357}"/>
                    </a:ext>
                  </a:extLst>
                </p:cNvPr>
                <p:cNvSpPr txBox="1"/>
                <p:nvPr/>
              </p:nvSpPr>
              <p:spPr>
                <a:xfrm>
                  <a:off x="3980010" y="3205745"/>
                  <a:ext cx="159936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E6B25A38-72F5-4A0D-79BF-826458CF8FDF}"/>
                    </a:ext>
                  </a:extLst>
                </p:cNvPr>
                <p:cNvSpPr txBox="1"/>
                <p:nvPr/>
              </p:nvSpPr>
              <p:spPr>
                <a:xfrm>
                  <a:off x="4498283" y="3205745"/>
                  <a:ext cx="19402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1565181-B08B-0F5E-29DC-68A2B07F2171}"/>
                  </a:ext>
                </a:extLst>
              </p:cNvPr>
              <p:cNvGrpSpPr/>
              <p:nvPr/>
            </p:nvGrpSpPr>
            <p:grpSpPr>
              <a:xfrm>
                <a:off x="1421389" y="3733844"/>
                <a:ext cx="3390723" cy="138500"/>
                <a:chOff x="1301582" y="3166273"/>
                <a:chExt cx="3390723" cy="138500"/>
              </a:xfrm>
            </p:grpSpPr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0C07BABF-DAD3-47D3-8FCD-B7A0C5794215}"/>
                    </a:ext>
                  </a:extLst>
                </p:cNvPr>
                <p:cNvSpPr txBox="1"/>
                <p:nvPr/>
              </p:nvSpPr>
              <p:spPr>
                <a:xfrm>
                  <a:off x="1301582" y="3166273"/>
                  <a:ext cx="285160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281</a:t>
                  </a:r>
                </a:p>
              </p:txBody>
            </p:sp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DA7454F1-535E-A751-8C86-8E3396231D7F}"/>
                    </a:ext>
                  </a:extLst>
                </p:cNvPr>
                <p:cNvSpPr txBox="1"/>
                <p:nvPr/>
              </p:nvSpPr>
              <p:spPr>
                <a:xfrm>
                  <a:off x="2398610" y="3166273"/>
                  <a:ext cx="194435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27</a:t>
                  </a:r>
                </a:p>
              </p:txBody>
            </p:sp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855519E5-C53D-E630-D387-A146082CBBA6}"/>
                    </a:ext>
                  </a:extLst>
                </p:cNvPr>
                <p:cNvSpPr txBox="1"/>
                <p:nvPr/>
              </p:nvSpPr>
              <p:spPr>
                <a:xfrm>
                  <a:off x="1875754" y="3166273"/>
                  <a:ext cx="18466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53</a:t>
                  </a:r>
                </a:p>
              </p:txBody>
            </p: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F8650ACC-2D61-02EB-3383-345D19E47544}"/>
                    </a:ext>
                  </a:extLst>
                </p:cNvPr>
                <p:cNvSpPr txBox="1"/>
                <p:nvPr/>
              </p:nvSpPr>
              <p:spPr>
                <a:xfrm>
                  <a:off x="3445314" y="3166273"/>
                  <a:ext cx="196088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14</a:t>
                  </a:r>
                </a:p>
              </p:txBody>
            </p:sp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F81378FB-65EC-DA1E-AFD0-637E6ADD86F9}"/>
                    </a:ext>
                  </a:extLst>
                </p:cNvPr>
                <p:cNvSpPr txBox="1"/>
                <p:nvPr/>
              </p:nvSpPr>
              <p:spPr>
                <a:xfrm>
                  <a:off x="2927674" y="3166273"/>
                  <a:ext cx="17925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5406F932-5D91-E38C-401E-D940B1DB506A}"/>
                    </a:ext>
                  </a:extLst>
                </p:cNvPr>
                <p:cNvSpPr txBox="1"/>
                <p:nvPr/>
              </p:nvSpPr>
              <p:spPr>
                <a:xfrm>
                  <a:off x="3980010" y="3166273"/>
                  <a:ext cx="159936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50C47D06-99E6-00D7-4594-61CE53FCD861}"/>
                    </a:ext>
                  </a:extLst>
                </p:cNvPr>
                <p:cNvSpPr txBox="1"/>
                <p:nvPr/>
              </p:nvSpPr>
              <p:spPr>
                <a:xfrm>
                  <a:off x="4498283" y="3166273"/>
                  <a:ext cx="19402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78CE0A54-21AB-5596-8229-61F565FDD673}"/>
                  </a:ext>
                </a:extLst>
              </p:cNvPr>
              <p:cNvSpPr txBox="1"/>
              <p:nvPr/>
            </p:nvSpPr>
            <p:spPr>
              <a:xfrm>
                <a:off x="561695" y="3588650"/>
                <a:ext cx="82269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b="1" kern="1200" dirty="0" err="1">
                    <a:solidFill>
                      <a:srgbClr val="298A49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Pembro</a:t>
                </a:r>
                <a:r>
                  <a:rPr lang="en-GB" sz="675" b="1" kern="1200" dirty="0">
                    <a:solidFill>
                      <a:srgbClr val="298A49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 + chemo</a:t>
                </a: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EE8DFA25-CB63-E01A-2F51-5D7CC72CD326}"/>
                  </a:ext>
                </a:extLst>
              </p:cNvPr>
              <p:cNvSpPr txBox="1"/>
              <p:nvPr/>
            </p:nvSpPr>
            <p:spPr>
              <a:xfrm>
                <a:off x="375677" y="3733844"/>
                <a:ext cx="1000859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b="1" kern="1200" dirty="0">
                    <a:solidFill>
                      <a:srgbClr val="7F7F7F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Placebo + chemo</a:t>
                </a:r>
              </a:p>
            </p:txBody>
          </p:sp>
        </p:grp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D8D2C02-7485-AA86-5DCF-C65373E9A84A}"/>
                </a:ext>
              </a:extLst>
            </p:cNvPr>
            <p:cNvSpPr txBox="1"/>
            <p:nvPr/>
          </p:nvSpPr>
          <p:spPr>
            <a:xfrm>
              <a:off x="454911" y="2836877"/>
              <a:ext cx="94565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hangingPunct="1">
                <a:defRPr/>
              </a:pPr>
              <a:r>
                <a:rPr lang="en-GB" sz="67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No. at risk</a:t>
              </a:r>
              <a:endParaRPr lang="en-GB" sz="525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04" name="Table 298">
            <a:extLst>
              <a:ext uri="{FF2B5EF4-FFF2-40B4-BE49-F238E27FC236}">
                <a16:creationId xmlns:a16="http://schemas.microsoft.com/office/drawing/2014/main" id="{353123D3-45A9-00BB-9D8E-9068679F3A02}"/>
              </a:ext>
            </a:extLst>
          </p:cNvPr>
          <p:cNvGraphicFramePr>
            <a:graphicFrameLocks noGrp="1"/>
          </p:cNvGraphicFramePr>
          <p:nvPr/>
        </p:nvGraphicFramePr>
        <p:xfrm>
          <a:off x="1669946" y="4944720"/>
          <a:ext cx="403817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87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607936">
                  <a:extLst>
                    <a:ext uri="{9D8B030D-6E8A-4147-A177-3AD203B41FA5}">
                      <a16:colId xmlns:a16="http://schemas.microsoft.com/office/drawing/2014/main" val="309683763"/>
                    </a:ext>
                  </a:extLst>
                </a:gridCol>
                <a:gridCol w="628585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  <a:gridCol w="547917">
                  <a:extLst>
                    <a:ext uri="{9D8B030D-6E8A-4147-A177-3AD203B41FA5}">
                      <a16:colId xmlns:a16="http://schemas.microsoft.com/office/drawing/2014/main" val="3652510341"/>
                    </a:ext>
                  </a:extLst>
                </a:gridCol>
                <a:gridCol w="471630">
                  <a:extLst>
                    <a:ext uri="{9D8B030D-6E8A-4147-A177-3AD203B41FA5}">
                      <a16:colId xmlns:a16="http://schemas.microsoft.com/office/drawing/2014/main" val="2980413483"/>
                    </a:ext>
                  </a:extLst>
                </a:gridCol>
                <a:gridCol w="531641">
                  <a:extLst>
                    <a:ext uri="{9D8B030D-6E8A-4147-A177-3AD203B41FA5}">
                      <a16:colId xmlns:a16="http://schemas.microsoft.com/office/drawing/2014/main" val="2382282761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≥50%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1% - 49%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HR &amp; CI</a:t>
                      </a:r>
                      <a:br>
                        <a:rPr lang="en-GB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(Arm B : 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&lt;1%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 = 73)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 = 73)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 = 103)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 = 104)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 = 95)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 = 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6100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OS HR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0.48 (0.33-0.69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11/24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17/20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0.60 (0.45-0.81)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0.70 (0.52-0.95)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marL="0" indent="0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5-y OS </a:t>
                      </a:r>
                      <a:r>
                        <a:rPr lang="en-GB" sz="700" b="1" dirty="0" err="1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n-GB" sz="7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15.0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11.8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6.7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</a:tbl>
          </a:graphicData>
        </a:graphic>
      </p:graphicFrame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F655B66-070D-4814-F377-B4B86DA31C1F}"/>
              </a:ext>
            </a:extLst>
          </p:cNvPr>
          <p:cNvGrpSpPr/>
          <p:nvPr/>
        </p:nvGrpSpPr>
        <p:grpSpPr>
          <a:xfrm>
            <a:off x="5923904" y="4583622"/>
            <a:ext cx="3608970" cy="337955"/>
            <a:chOff x="213048" y="2836877"/>
            <a:chExt cx="4811960" cy="450606"/>
          </a:xfrm>
        </p:grpSpPr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64B18ED8-38CE-8D8E-9CD9-7F6B573DBA7C}"/>
                </a:ext>
              </a:extLst>
            </p:cNvPr>
            <p:cNvGrpSpPr/>
            <p:nvPr/>
          </p:nvGrpSpPr>
          <p:grpSpPr>
            <a:xfrm>
              <a:off x="213048" y="3003789"/>
              <a:ext cx="4811960" cy="283694"/>
              <a:chOff x="375677" y="3588650"/>
              <a:chExt cx="4440172" cy="283694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F90C95EA-0134-DE57-AAA6-F2FFB4CAA98E}"/>
                  </a:ext>
                </a:extLst>
              </p:cNvPr>
              <p:cNvGrpSpPr/>
              <p:nvPr/>
            </p:nvGrpSpPr>
            <p:grpSpPr>
              <a:xfrm>
                <a:off x="1406215" y="3588650"/>
                <a:ext cx="3409634" cy="138500"/>
                <a:chOff x="1282671" y="3205745"/>
                <a:chExt cx="3409634" cy="138500"/>
              </a:xfrm>
            </p:grpSpPr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CB636172-5B52-BB94-96EE-CE3846AD2AC2}"/>
                    </a:ext>
                  </a:extLst>
                </p:cNvPr>
                <p:cNvSpPr txBox="1"/>
                <p:nvPr/>
              </p:nvSpPr>
              <p:spPr>
                <a:xfrm>
                  <a:off x="1282671" y="3205745"/>
                  <a:ext cx="32298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278</a:t>
                  </a:r>
                </a:p>
              </p:txBody>
            </p:sp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EFC46F24-63C1-84A8-C3A7-A0AFE642AB80}"/>
                    </a:ext>
                  </a:extLst>
                </p:cNvPr>
                <p:cNvSpPr txBox="1"/>
                <p:nvPr/>
              </p:nvSpPr>
              <p:spPr>
                <a:xfrm>
                  <a:off x="2398610" y="3205745"/>
                  <a:ext cx="194435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56</a:t>
                  </a:r>
                </a:p>
              </p:txBody>
            </p: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B73AE535-5075-2C6F-3880-769668C3BCD6}"/>
                    </a:ext>
                  </a:extLst>
                </p:cNvPr>
                <p:cNvSpPr txBox="1"/>
                <p:nvPr/>
              </p:nvSpPr>
              <p:spPr>
                <a:xfrm>
                  <a:off x="1834744" y="3205745"/>
                  <a:ext cx="266684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100</a:t>
                  </a:r>
                </a:p>
              </p:txBody>
            </p: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0FFF7213-19E2-05E4-5F0D-DDD6191FC0AE}"/>
                    </a:ext>
                  </a:extLst>
                </p:cNvPr>
                <p:cNvSpPr txBox="1"/>
                <p:nvPr/>
              </p:nvSpPr>
              <p:spPr>
                <a:xfrm>
                  <a:off x="3445312" y="3205745"/>
                  <a:ext cx="196088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30</a:t>
                  </a:r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9783589E-45F9-3684-CF82-44261959AB14}"/>
                    </a:ext>
                  </a:extLst>
                </p:cNvPr>
                <p:cNvSpPr txBox="1"/>
                <p:nvPr/>
              </p:nvSpPr>
              <p:spPr>
                <a:xfrm>
                  <a:off x="2927674" y="3205745"/>
                  <a:ext cx="17925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40</a:t>
                  </a: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D2EF1A20-3B10-CC73-C0A0-51A432F51106}"/>
                    </a:ext>
                  </a:extLst>
                </p:cNvPr>
                <p:cNvSpPr txBox="1"/>
                <p:nvPr/>
              </p:nvSpPr>
              <p:spPr>
                <a:xfrm>
                  <a:off x="3980010" y="3205745"/>
                  <a:ext cx="159936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59909131-427F-744C-BACA-1166BA16FA6B}"/>
                    </a:ext>
                  </a:extLst>
                </p:cNvPr>
                <p:cNvSpPr txBox="1"/>
                <p:nvPr/>
              </p:nvSpPr>
              <p:spPr>
                <a:xfrm>
                  <a:off x="4498283" y="3205745"/>
                  <a:ext cx="19402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298A49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31D140E2-0F30-5275-BE46-49D4E8A676EA}"/>
                  </a:ext>
                </a:extLst>
              </p:cNvPr>
              <p:cNvGrpSpPr/>
              <p:nvPr/>
            </p:nvGrpSpPr>
            <p:grpSpPr>
              <a:xfrm>
                <a:off x="1421389" y="3733844"/>
                <a:ext cx="3390723" cy="138500"/>
                <a:chOff x="1301582" y="3166273"/>
                <a:chExt cx="3390723" cy="138500"/>
              </a:xfrm>
            </p:grpSpPr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479E3E93-AFF5-D309-FD98-475C485CD045}"/>
                    </a:ext>
                  </a:extLst>
                </p:cNvPr>
                <p:cNvSpPr txBox="1"/>
                <p:nvPr/>
              </p:nvSpPr>
              <p:spPr>
                <a:xfrm>
                  <a:off x="1301582" y="3166273"/>
                  <a:ext cx="285160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281</a:t>
                  </a:r>
                </a:p>
              </p:txBody>
            </p:sp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5621AD99-A667-7666-01C7-4881752CAE1B}"/>
                    </a:ext>
                  </a:extLst>
                </p:cNvPr>
                <p:cNvSpPr txBox="1"/>
                <p:nvPr/>
              </p:nvSpPr>
              <p:spPr>
                <a:xfrm>
                  <a:off x="2398610" y="3166273"/>
                  <a:ext cx="194435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27</a:t>
                  </a:r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:a16="http://schemas.microsoft.com/office/drawing/2014/main" id="{3219BBEB-BD52-946F-5958-A1F278BBF80C}"/>
                    </a:ext>
                  </a:extLst>
                </p:cNvPr>
                <p:cNvSpPr txBox="1"/>
                <p:nvPr/>
              </p:nvSpPr>
              <p:spPr>
                <a:xfrm>
                  <a:off x="1875754" y="3166273"/>
                  <a:ext cx="18466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53</a:t>
                  </a:r>
                </a:p>
              </p:txBody>
            </p:sp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09BDBA88-DB93-8CD1-9FD4-3174710AF8C7}"/>
                    </a:ext>
                  </a:extLst>
                </p:cNvPr>
                <p:cNvSpPr txBox="1"/>
                <p:nvPr/>
              </p:nvSpPr>
              <p:spPr>
                <a:xfrm>
                  <a:off x="3445314" y="3166273"/>
                  <a:ext cx="196088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14</a:t>
                  </a:r>
                </a:p>
              </p:txBody>
            </p:sp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712538AD-FDAA-C458-ECA5-7F1F5B95448A}"/>
                    </a:ext>
                  </a:extLst>
                </p:cNvPr>
                <p:cNvSpPr txBox="1"/>
                <p:nvPr/>
              </p:nvSpPr>
              <p:spPr>
                <a:xfrm>
                  <a:off x="2927674" y="3166273"/>
                  <a:ext cx="17925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8E0F5430-ED06-9D97-02C4-093A193CE507}"/>
                    </a:ext>
                  </a:extLst>
                </p:cNvPr>
                <p:cNvSpPr txBox="1"/>
                <p:nvPr/>
              </p:nvSpPr>
              <p:spPr>
                <a:xfrm>
                  <a:off x="3980010" y="3166273"/>
                  <a:ext cx="159936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467843A6-7D86-51FF-91CE-E70A93DD75CD}"/>
                    </a:ext>
                  </a:extLst>
                </p:cNvPr>
                <p:cNvSpPr txBox="1"/>
                <p:nvPr/>
              </p:nvSpPr>
              <p:spPr>
                <a:xfrm>
                  <a:off x="4498283" y="3166273"/>
                  <a:ext cx="194022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675" kern="1200" dirty="0">
                      <a:solidFill>
                        <a:srgbClr val="7F7F7F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2CC2E7B5-0BB2-4F74-D350-1DDAC06ADBBD}"/>
                  </a:ext>
                </a:extLst>
              </p:cNvPr>
              <p:cNvSpPr txBox="1"/>
              <p:nvPr/>
            </p:nvSpPr>
            <p:spPr>
              <a:xfrm>
                <a:off x="561695" y="3588650"/>
                <a:ext cx="82269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b="1" kern="1200" dirty="0" err="1">
                    <a:solidFill>
                      <a:srgbClr val="298A49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Pembro</a:t>
                </a:r>
                <a:r>
                  <a:rPr lang="en-GB" sz="675" b="1" kern="1200" dirty="0">
                    <a:solidFill>
                      <a:srgbClr val="298A49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 + chemo</a:t>
                </a: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007E9B8E-36C4-5B71-6001-AE8069522DBD}"/>
                  </a:ext>
                </a:extLst>
              </p:cNvPr>
              <p:cNvSpPr txBox="1"/>
              <p:nvPr/>
            </p:nvSpPr>
            <p:spPr>
              <a:xfrm>
                <a:off x="375677" y="3733844"/>
                <a:ext cx="1000859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b="1" kern="1200" dirty="0">
                    <a:solidFill>
                      <a:srgbClr val="7F7F7F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Placebo + chemo</a:t>
                </a:r>
              </a:p>
            </p:txBody>
          </p:sp>
        </p:grp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F45CCE39-4EAB-5B3C-2AAE-88A2CDD3318F}"/>
                </a:ext>
              </a:extLst>
            </p:cNvPr>
            <p:cNvSpPr txBox="1"/>
            <p:nvPr/>
          </p:nvSpPr>
          <p:spPr>
            <a:xfrm>
              <a:off x="454911" y="2836877"/>
              <a:ext cx="94565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85800" hangingPunct="1">
                <a:defRPr/>
              </a:pPr>
              <a:r>
                <a:rPr lang="en-GB" sz="67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No. at risk</a:t>
              </a:r>
              <a:endParaRPr lang="en-GB" sz="525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51" name="Table 298">
            <a:extLst>
              <a:ext uri="{FF2B5EF4-FFF2-40B4-BE49-F238E27FC236}">
                <a16:creationId xmlns:a16="http://schemas.microsoft.com/office/drawing/2014/main" id="{FD4CE063-AA36-97E8-E8D9-8667D9B6F533}"/>
              </a:ext>
            </a:extLst>
          </p:cNvPr>
          <p:cNvGraphicFramePr>
            <a:graphicFrameLocks noGrp="1"/>
          </p:cNvGraphicFramePr>
          <p:nvPr/>
        </p:nvGraphicFramePr>
        <p:xfrm>
          <a:off x="6106180" y="4933150"/>
          <a:ext cx="403817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87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607936">
                  <a:extLst>
                    <a:ext uri="{9D8B030D-6E8A-4147-A177-3AD203B41FA5}">
                      <a16:colId xmlns:a16="http://schemas.microsoft.com/office/drawing/2014/main" val="309683763"/>
                    </a:ext>
                  </a:extLst>
                </a:gridCol>
                <a:gridCol w="628585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  <a:gridCol w="547917">
                  <a:extLst>
                    <a:ext uri="{9D8B030D-6E8A-4147-A177-3AD203B41FA5}">
                      <a16:colId xmlns:a16="http://schemas.microsoft.com/office/drawing/2014/main" val="3652510341"/>
                    </a:ext>
                  </a:extLst>
                </a:gridCol>
                <a:gridCol w="471630">
                  <a:extLst>
                    <a:ext uri="{9D8B030D-6E8A-4147-A177-3AD203B41FA5}">
                      <a16:colId xmlns:a16="http://schemas.microsoft.com/office/drawing/2014/main" val="2980413483"/>
                    </a:ext>
                  </a:extLst>
                </a:gridCol>
                <a:gridCol w="531641">
                  <a:extLst>
                    <a:ext uri="{9D8B030D-6E8A-4147-A177-3AD203B41FA5}">
                      <a16:colId xmlns:a16="http://schemas.microsoft.com/office/drawing/2014/main" val="2382282761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≥50%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1% - 49%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HR &amp; CI</a:t>
                      </a:r>
                      <a:br>
                        <a:rPr lang="en-GB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(Arm B : 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&lt;1%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 = 73)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 = 73)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 = 103)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 = 104)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 = 95)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 = 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6100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PFS HR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0.48 (0.33-0.69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11/24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17/20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0.60 (0.45-0.81)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0.70 (0.52-0.95)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marL="0" indent="0" algn="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5-y PFS </a:t>
                      </a:r>
                      <a:r>
                        <a:rPr lang="en-GB" sz="700" b="1" dirty="0" err="1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n-GB" sz="7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15.0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11.8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NR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6.7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</a:tbl>
          </a:graphicData>
        </a:graphic>
      </p:graphicFrame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CB4B3A4-DE1A-80B3-8554-58F6C0ED3F83}"/>
              </a:ext>
            </a:extLst>
          </p:cNvPr>
          <p:cNvGrpSpPr/>
          <p:nvPr/>
        </p:nvGrpSpPr>
        <p:grpSpPr>
          <a:xfrm>
            <a:off x="6575827" y="3561040"/>
            <a:ext cx="2903556" cy="1102103"/>
            <a:chOff x="7046511" y="1188312"/>
            <a:chExt cx="3871408" cy="1760456"/>
          </a:xfrm>
        </p:grpSpPr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571527C3-0C4E-0AF8-7455-80DDF5B4E285}"/>
                </a:ext>
              </a:extLst>
            </p:cNvPr>
            <p:cNvSpPr txBox="1"/>
            <p:nvPr/>
          </p:nvSpPr>
          <p:spPr>
            <a:xfrm>
              <a:off x="8667582" y="2807919"/>
              <a:ext cx="945659" cy="140849"/>
            </a:xfrm>
            <a:prstGeom prst="rect">
              <a:avLst/>
            </a:prstGeom>
            <a:noFill/>
          </p:spPr>
          <p:txBody>
            <a:bodyPr wrap="square" tIns="0" bIns="0">
              <a:noAutofit/>
            </a:bodyPr>
            <a:lstStyle/>
            <a:p>
              <a:pPr algn="ctr" defTabSz="685800" hangingPunct="1">
                <a:defRPr/>
              </a:pPr>
              <a:r>
                <a:rPr lang="en-GB" sz="67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Time, months</a:t>
              </a:r>
              <a:endParaRPr lang="en-GB" sz="525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53D20561-7C63-7FAE-C7FA-86EC23922147}"/>
                </a:ext>
              </a:extLst>
            </p:cNvPr>
            <p:cNvGrpSpPr/>
            <p:nvPr/>
          </p:nvGrpSpPr>
          <p:grpSpPr>
            <a:xfrm>
              <a:off x="7425815" y="1811364"/>
              <a:ext cx="3403825" cy="832493"/>
              <a:chOff x="1489908" y="1740845"/>
              <a:chExt cx="3403825" cy="832493"/>
            </a:xfrm>
          </p:grpSpPr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32D5C43F-2808-5A8D-5394-6F1DD6624709}"/>
                  </a:ext>
                </a:extLst>
              </p:cNvPr>
              <p:cNvCxnSpPr/>
              <p:nvPr/>
            </p:nvCxnSpPr>
            <p:spPr>
              <a:xfrm>
                <a:off x="1489908" y="1893603"/>
                <a:ext cx="3403825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D48C9183-9515-9CE2-7874-48971551B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4637" y="1740845"/>
                <a:ext cx="0" cy="832493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30612ABD-61B9-CED3-A044-35A40968EC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4949" y="1893603"/>
                <a:ext cx="0" cy="679735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C6DE082F-C80D-83AC-2431-C795BBDA2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4634" y="1893603"/>
                <a:ext cx="0" cy="679735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01EFD13E-9D53-E7F7-E009-BF7BCB360F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3593" y="1893603"/>
                <a:ext cx="0" cy="679735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D4128A3-9F4F-A64A-27C2-CB29B8C9C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506" y="1893603"/>
                <a:ext cx="0" cy="679735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7D0F956-3A6E-07CE-7B71-2701F042BB68}"/>
                </a:ext>
              </a:extLst>
            </p:cNvPr>
            <p:cNvGrpSpPr/>
            <p:nvPr/>
          </p:nvGrpSpPr>
          <p:grpSpPr>
            <a:xfrm>
              <a:off x="7046511" y="1188312"/>
              <a:ext cx="3871408" cy="1675320"/>
              <a:chOff x="7044394" y="1196921"/>
              <a:chExt cx="3871408" cy="1676413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04942A4-3EDD-DDA4-910B-7728BCA7F05E}"/>
                  </a:ext>
                </a:extLst>
              </p:cNvPr>
              <p:cNvSpPr/>
              <p:nvPr/>
            </p:nvSpPr>
            <p:spPr>
              <a:xfrm>
                <a:off x="7428552" y="1289351"/>
                <a:ext cx="3423721" cy="1358879"/>
              </a:xfrm>
              <a:custGeom>
                <a:avLst/>
                <a:gdLst>
                  <a:gd name="connsiteX0" fmla="*/ 0 w 4888867"/>
                  <a:gd name="connsiteY0" fmla="*/ 0 h 2209500"/>
                  <a:gd name="connsiteX1" fmla="*/ 0 w 4888867"/>
                  <a:gd name="connsiteY1" fmla="*/ 2209500 h 2209500"/>
                  <a:gd name="connsiteX2" fmla="*/ 4888868 w 4888867"/>
                  <a:gd name="connsiteY2" fmla="*/ 2209500 h 220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88867" h="2209500">
                    <a:moveTo>
                      <a:pt x="0" y="0"/>
                    </a:moveTo>
                    <a:lnTo>
                      <a:pt x="0" y="2209500"/>
                    </a:lnTo>
                    <a:lnTo>
                      <a:pt x="4888868" y="2209500"/>
                    </a:lnTo>
                  </a:path>
                </a:pathLst>
              </a:custGeom>
              <a:noFill/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r>
                  <a:rPr lang="en-GB" sz="67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88E228E-FF4D-D7C9-6147-1C0578D365C2}"/>
                  </a:ext>
                </a:extLst>
              </p:cNvPr>
              <p:cNvGrpSpPr/>
              <p:nvPr/>
            </p:nvGrpSpPr>
            <p:grpSpPr>
              <a:xfrm rot="5400000">
                <a:off x="7137313" y="2456819"/>
                <a:ext cx="193809" cy="379648"/>
                <a:chOff x="1359164" y="5076431"/>
                <a:chExt cx="193809" cy="350316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C7B97FFF-4258-2B9D-4F2B-00F3EFB97A83}"/>
                    </a:ext>
                  </a:extLst>
                </p:cNvPr>
                <p:cNvSpPr/>
                <p:nvPr/>
              </p:nvSpPr>
              <p:spPr>
                <a:xfrm>
                  <a:off x="1457051" y="5076431"/>
                  <a:ext cx="8625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C5DDA338-AA40-2E68-62C5-D3E545479CBB}"/>
                    </a:ext>
                  </a:extLst>
                </p:cNvPr>
                <p:cNvSpPr txBox="1"/>
                <p:nvPr/>
              </p:nvSpPr>
              <p:spPr>
                <a:xfrm rot="16200000">
                  <a:off x="1331804" y="5205578"/>
                  <a:ext cx="248529" cy="1938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88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  <a:endPara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F5D1A41F-9D5D-3A2B-F208-0D0C4FE4B68E}"/>
                  </a:ext>
                </a:extLst>
              </p:cNvPr>
              <p:cNvGrpSpPr/>
              <p:nvPr/>
            </p:nvGrpSpPr>
            <p:grpSpPr>
              <a:xfrm rot="5400000">
                <a:off x="7137313" y="2188958"/>
                <a:ext cx="193809" cy="379648"/>
                <a:chOff x="1359164" y="5076431"/>
                <a:chExt cx="193809" cy="350316"/>
              </a:xfrm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EFE2428C-F9C0-7798-AA8C-34EF089834EF}"/>
                    </a:ext>
                  </a:extLst>
                </p:cNvPr>
                <p:cNvSpPr/>
                <p:nvPr/>
              </p:nvSpPr>
              <p:spPr>
                <a:xfrm>
                  <a:off x="1457051" y="5076431"/>
                  <a:ext cx="8625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61DDF67C-D6C8-C5E0-FF15-D5BCE9220493}"/>
                    </a:ext>
                  </a:extLst>
                </p:cNvPr>
                <p:cNvSpPr txBox="1"/>
                <p:nvPr/>
              </p:nvSpPr>
              <p:spPr>
                <a:xfrm rot="16200000">
                  <a:off x="1331804" y="5205578"/>
                  <a:ext cx="248529" cy="1938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88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20</a:t>
                  </a:r>
                  <a:endPara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85DF409D-8D0D-B64C-A78A-50EAFF53EF75}"/>
                  </a:ext>
                </a:extLst>
              </p:cNvPr>
              <p:cNvGrpSpPr/>
              <p:nvPr/>
            </p:nvGrpSpPr>
            <p:grpSpPr>
              <a:xfrm rot="5400000">
                <a:off x="7137313" y="1914986"/>
                <a:ext cx="193809" cy="379648"/>
                <a:chOff x="1359164" y="5076431"/>
                <a:chExt cx="193809" cy="350316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1FA259A7-2E61-4429-74C8-3C4966AD9C09}"/>
                    </a:ext>
                  </a:extLst>
                </p:cNvPr>
                <p:cNvSpPr/>
                <p:nvPr/>
              </p:nvSpPr>
              <p:spPr>
                <a:xfrm>
                  <a:off x="1457051" y="5076431"/>
                  <a:ext cx="8625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50396B31-43D5-0077-0174-96C616A7927B}"/>
                    </a:ext>
                  </a:extLst>
                </p:cNvPr>
                <p:cNvSpPr txBox="1"/>
                <p:nvPr/>
              </p:nvSpPr>
              <p:spPr>
                <a:xfrm rot="16200000">
                  <a:off x="1331804" y="5205578"/>
                  <a:ext cx="248529" cy="1938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88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40</a:t>
                  </a:r>
                  <a:endPara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70C35534-2B2E-3824-C2DF-2F1A9709E9EE}"/>
                  </a:ext>
                </a:extLst>
              </p:cNvPr>
              <p:cNvGrpSpPr/>
              <p:nvPr/>
            </p:nvGrpSpPr>
            <p:grpSpPr>
              <a:xfrm rot="5400000">
                <a:off x="7137313" y="1646189"/>
                <a:ext cx="193809" cy="379648"/>
                <a:chOff x="1359164" y="5076431"/>
                <a:chExt cx="193809" cy="350316"/>
              </a:xfrm>
            </p:grpSpPr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561E7BFF-A16F-01FD-AE10-E0FDF082BE57}"/>
                    </a:ext>
                  </a:extLst>
                </p:cNvPr>
                <p:cNvSpPr/>
                <p:nvPr/>
              </p:nvSpPr>
              <p:spPr>
                <a:xfrm>
                  <a:off x="1457051" y="5076431"/>
                  <a:ext cx="8625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501107F-1584-E39F-C624-637481A624E5}"/>
                    </a:ext>
                  </a:extLst>
                </p:cNvPr>
                <p:cNvSpPr txBox="1"/>
                <p:nvPr/>
              </p:nvSpPr>
              <p:spPr>
                <a:xfrm rot="16200000">
                  <a:off x="1331804" y="5205578"/>
                  <a:ext cx="248529" cy="1938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88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60</a:t>
                  </a:r>
                  <a:endPara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6988C79-5574-09FA-4208-56315224FF6A}"/>
                  </a:ext>
                </a:extLst>
              </p:cNvPr>
              <p:cNvGrpSpPr/>
              <p:nvPr/>
            </p:nvGrpSpPr>
            <p:grpSpPr>
              <a:xfrm rot="5400000">
                <a:off x="7137313" y="1372217"/>
                <a:ext cx="193809" cy="379648"/>
                <a:chOff x="1359164" y="5076431"/>
                <a:chExt cx="193809" cy="350316"/>
              </a:xfrm>
            </p:grpSpPr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3CB3FAD9-01A2-3F9A-1479-A8F39BDDA953}"/>
                    </a:ext>
                  </a:extLst>
                </p:cNvPr>
                <p:cNvSpPr/>
                <p:nvPr/>
              </p:nvSpPr>
              <p:spPr>
                <a:xfrm>
                  <a:off x="1457051" y="5076431"/>
                  <a:ext cx="8625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8726FAC5-6BFE-2C5C-0092-D88449824CC9}"/>
                    </a:ext>
                  </a:extLst>
                </p:cNvPr>
                <p:cNvSpPr txBox="1"/>
                <p:nvPr/>
              </p:nvSpPr>
              <p:spPr>
                <a:xfrm rot="16200000">
                  <a:off x="1331804" y="5205578"/>
                  <a:ext cx="248529" cy="1938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88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80</a:t>
                  </a:r>
                  <a:endPara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4589A7C-3AAF-76AD-ACBA-29B0F6F7654A}"/>
                  </a:ext>
                </a:extLst>
              </p:cNvPr>
              <p:cNvGrpSpPr/>
              <p:nvPr/>
            </p:nvGrpSpPr>
            <p:grpSpPr>
              <a:xfrm rot="5400000">
                <a:off x="7137313" y="1104002"/>
                <a:ext cx="193809" cy="379648"/>
                <a:chOff x="1359164" y="5076431"/>
                <a:chExt cx="193809" cy="350316"/>
              </a:xfrm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D80019E8-7F06-1F7C-5450-CC8ADEE93270}"/>
                    </a:ext>
                  </a:extLst>
                </p:cNvPr>
                <p:cNvSpPr/>
                <p:nvPr/>
              </p:nvSpPr>
              <p:spPr>
                <a:xfrm>
                  <a:off x="1457051" y="5076431"/>
                  <a:ext cx="8625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1C73B03A-B20D-0455-9FE9-6425B87CA605}"/>
                    </a:ext>
                  </a:extLst>
                </p:cNvPr>
                <p:cNvSpPr txBox="1"/>
                <p:nvPr/>
              </p:nvSpPr>
              <p:spPr>
                <a:xfrm rot="16200000">
                  <a:off x="1331804" y="5205578"/>
                  <a:ext cx="248529" cy="1938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88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100</a:t>
                  </a:r>
                  <a:endPara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84C1B947-D780-ECA0-04C2-3610894DAB74}"/>
                  </a:ext>
                </a:extLst>
              </p:cNvPr>
              <p:cNvGrpSpPr/>
              <p:nvPr/>
            </p:nvGrpSpPr>
            <p:grpSpPr>
              <a:xfrm>
                <a:off x="7402882" y="2651660"/>
                <a:ext cx="48642" cy="221674"/>
                <a:chOff x="1522751" y="8999245"/>
                <a:chExt cx="48642" cy="221674"/>
              </a:xfrm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039D9262-3A79-6844-B57B-4ADD288DC6E0}"/>
                    </a:ext>
                  </a:extLst>
                </p:cNvPr>
                <p:cNvSpPr/>
                <p:nvPr/>
              </p:nvSpPr>
              <p:spPr>
                <a:xfrm>
                  <a:off x="1548137" y="8999245"/>
                  <a:ext cx="9347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52BA9EAD-4911-5EF2-6C63-3A997228CDD3}"/>
                    </a:ext>
                  </a:extLst>
                </p:cNvPr>
                <p:cNvSpPr txBox="1"/>
                <p:nvPr/>
              </p:nvSpPr>
              <p:spPr>
                <a:xfrm>
                  <a:off x="1522751" y="9036438"/>
                  <a:ext cx="48642" cy="184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50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5CCBBD56-B26A-C2FB-9CD4-9B0E19530EF0}"/>
                  </a:ext>
                </a:extLst>
              </p:cNvPr>
              <p:cNvGrpSpPr/>
              <p:nvPr/>
            </p:nvGrpSpPr>
            <p:grpSpPr>
              <a:xfrm>
                <a:off x="7939703" y="2651660"/>
                <a:ext cx="132649" cy="221674"/>
                <a:chOff x="1483197" y="8999245"/>
                <a:chExt cx="132649" cy="221674"/>
              </a:xfrm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37E586B3-4C41-E16C-5377-65192E5769EA}"/>
                    </a:ext>
                  </a:extLst>
                </p:cNvPr>
                <p:cNvSpPr/>
                <p:nvPr/>
              </p:nvSpPr>
              <p:spPr>
                <a:xfrm>
                  <a:off x="1548137" y="8999245"/>
                  <a:ext cx="9347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09896C-AF02-C9B6-DD42-49D0D476C8F1}"/>
                    </a:ext>
                  </a:extLst>
                </p:cNvPr>
                <p:cNvSpPr txBox="1"/>
                <p:nvPr/>
              </p:nvSpPr>
              <p:spPr>
                <a:xfrm>
                  <a:off x="1483197" y="9036438"/>
                  <a:ext cx="132649" cy="184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50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12</a:t>
                  </a:r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9180788D-0D17-1FCF-54F7-EED8DC728470}"/>
                  </a:ext>
                </a:extLst>
              </p:cNvPr>
              <p:cNvGrpSpPr/>
              <p:nvPr/>
            </p:nvGrpSpPr>
            <p:grpSpPr>
              <a:xfrm>
                <a:off x="8511179" y="2651660"/>
                <a:ext cx="132649" cy="221674"/>
                <a:chOff x="1483197" y="8999245"/>
                <a:chExt cx="132649" cy="221674"/>
              </a:xfrm>
            </p:grpSpPr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8C96100D-04D4-DC54-F8C7-E1F1299EB8FA}"/>
                    </a:ext>
                  </a:extLst>
                </p:cNvPr>
                <p:cNvSpPr/>
                <p:nvPr/>
              </p:nvSpPr>
              <p:spPr>
                <a:xfrm>
                  <a:off x="1548137" y="8999245"/>
                  <a:ext cx="9347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44B926F7-B5DD-57D2-E232-E89BCEEA40FB}"/>
                    </a:ext>
                  </a:extLst>
                </p:cNvPr>
                <p:cNvSpPr txBox="1"/>
                <p:nvPr/>
              </p:nvSpPr>
              <p:spPr>
                <a:xfrm>
                  <a:off x="1483197" y="9036438"/>
                  <a:ext cx="132649" cy="184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50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24</a:t>
                  </a:r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98281D2-C465-8B5D-1D2A-175BD296CE77}"/>
                  </a:ext>
                </a:extLst>
              </p:cNvPr>
              <p:cNvGrpSpPr/>
              <p:nvPr/>
            </p:nvGrpSpPr>
            <p:grpSpPr>
              <a:xfrm>
                <a:off x="9083641" y="2651660"/>
                <a:ext cx="132649" cy="221674"/>
                <a:chOff x="1483197" y="8999245"/>
                <a:chExt cx="132649" cy="221674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4E91EB1F-4AB3-7907-1911-294E5E018ECD}"/>
                    </a:ext>
                  </a:extLst>
                </p:cNvPr>
                <p:cNvSpPr/>
                <p:nvPr/>
              </p:nvSpPr>
              <p:spPr>
                <a:xfrm>
                  <a:off x="1548137" y="8999245"/>
                  <a:ext cx="9347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BF45A561-B114-ABC1-50E1-97BD621D12D2}"/>
                    </a:ext>
                  </a:extLst>
                </p:cNvPr>
                <p:cNvSpPr txBox="1"/>
                <p:nvPr/>
              </p:nvSpPr>
              <p:spPr>
                <a:xfrm>
                  <a:off x="1483197" y="9036438"/>
                  <a:ext cx="132649" cy="184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50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36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02CB2661-FA0E-E142-1427-E3CF2901DBDA}"/>
                  </a:ext>
                </a:extLst>
              </p:cNvPr>
              <p:cNvGrpSpPr/>
              <p:nvPr/>
            </p:nvGrpSpPr>
            <p:grpSpPr>
              <a:xfrm>
                <a:off x="9652545" y="2651660"/>
                <a:ext cx="132649" cy="221674"/>
                <a:chOff x="1483197" y="8999245"/>
                <a:chExt cx="132649" cy="221674"/>
              </a:xfrm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64F78966-319B-024A-7AEA-2C325EAA64D9}"/>
                    </a:ext>
                  </a:extLst>
                </p:cNvPr>
                <p:cNvSpPr/>
                <p:nvPr/>
              </p:nvSpPr>
              <p:spPr>
                <a:xfrm>
                  <a:off x="1548137" y="8999245"/>
                  <a:ext cx="9347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0251FB4F-0147-EBD6-DBC7-3B5701F2C98E}"/>
                    </a:ext>
                  </a:extLst>
                </p:cNvPr>
                <p:cNvSpPr txBox="1"/>
                <p:nvPr/>
              </p:nvSpPr>
              <p:spPr>
                <a:xfrm>
                  <a:off x="1483197" y="9036438"/>
                  <a:ext cx="132649" cy="184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50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48</a:t>
                  </a:r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CC178DA5-88FF-564E-7616-B442801F047D}"/>
                  </a:ext>
                </a:extLst>
              </p:cNvPr>
              <p:cNvGrpSpPr/>
              <p:nvPr/>
            </p:nvGrpSpPr>
            <p:grpSpPr>
              <a:xfrm>
                <a:off x="10226147" y="2651660"/>
                <a:ext cx="132649" cy="221674"/>
                <a:chOff x="1483197" y="8999245"/>
                <a:chExt cx="132649" cy="221674"/>
              </a:xfrm>
            </p:grpSpPr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208AB616-B743-1032-A742-4542A48D6709}"/>
                    </a:ext>
                  </a:extLst>
                </p:cNvPr>
                <p:cNvSpPr/>
                <p:nvPr/>
              </p:nvSpPr>
              <p:spPr>
                <a:xfrm>
                  <a:off x="1548137" y="8999245"/>
                  <a:ext cx="9347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14B14AE9-F56E-0527-1F50-78E39C2D49BB}"/>
                    </a:ext>
                  </a:extLst>
                </p:cNvPr>
                <p:cNvSpPr txBox="1"/>
                <p:nvPr/>
              </p:nvSpPr>
              <p:spPr>
                <a:xfrm>
                  <a:off x="1483197" y="9036438"/>
                  <a:ext cx="132649" cy="184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50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60</a:t>
                  </a:r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ABE350B0-52E2-E072-A104-00AB375A9073}"/>
                  </a:ext>
                </a:extLst>
              </p:cNvPr>
              <p:cNvGrpSpPr/>
              <p:nvPr/>
            </p:nvGrpSpPr>
            <p:grpSpPr>
              <a:xfrm>
                <a:off x="10783153" y="2651660"/>
                <a:ext cx="132649" cy="221674"/>
                <a:chOff x="1483197" y="8999245"/>
                <a:chExt cx="132649" cy="221674"/>
              </a:xfrm>
            </p:grpSpPr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51CC201D-DB8E-75D2-69E5-4762AE6DF539}"/>
                    </a:ext>
                  </a:extLst>
                </p:cNvPr>
                <p:cNvSpPr/>
                <p:nvPr/>
              </p:nvSpPr>
              <p:spPr>
                <a:xfrm>
                  <a:off x="1548137" y="8999245"/>
                  <a:ext cx="9347" cy="50507"/>
                </a:xfrm>
                <a:custGeom>
                  <a:avLst/>
                  <a:gdLst>
                    <a:gd name="connsiteX0" fmla="*/ 0 w 14268"/>
                    <a:gd name="connsiteY0" fmla="*/ 0 h 74196"/>
                    <a:gd name="connsiteX1" fmla="*/ 0 w 14268"/>
                    <a:gd name="connsiteY1" fmla="*/ 74197 h 7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68" h="74196">
                      <a:moveTo>
                        <a:pt x="0" y="0"/>
                      </a:moveTo>
                      <a:lnTo>
                        <a:pt x="0" y="74197"/>
                      </a:lnTo>
                    </a:path>
                  </a:pathLst>
                </a:custGeom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hangingPunct="1">
                    <a:defRPr/>
                  </a:pPr>
                  <a:endParaRPr lang="en-GB" sz="525" kern="120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4CCD33B0-F916-A5F4-9963-7014A203243F}"/>
                    </a:ext>
                  </a:extLst>
                </p:cNvPr>
                <p:cNvSpPr txBox="1"/>
                <p:nvPr/>
              </p:nvSpPr>
              <p:spPr>
                <a:xfrm>
                  <a:off x="1483197" y="9036438"/>
                  <a:ext cx="132649" cy="1844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750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+mn-cs"/>
                    </a:rPr>
                    <a:t>72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66850E4-B685-17BA-7888-4326FB89B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15173" y="1280936"/>
                <a:ext cx="3017122" cy="1328302"/>
              </a:xfrm>
              <a:prstGeom prst="rect">
                <a:avLst/>
              </a:prstGeom>
            </p:spPr>
          </p:pic>
        </p:grp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CCF9E7BD-1704-358D-48A9-801709593123}"/>
                </a:ext>
              </a:extLst>
            </p:cNvPr>
            <p:cNvSpPr txBox="1"/>
            <p:nvPr/>
          </p:nvSpPr>
          <p:spPr>
            <a:xfrm>
              <a:off x="8027226" y="1693925"/>
              <a:ext cx="335583" cy="3318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685800" hangingPunct="1">
                <a:buClr>
                  <a:srgbClr val="A5B839"/>
                </a:buClr>
                <a:defRPr/>
              </a:pPr>
              <a:r>
                <a:rPr lang="en-GB" sz="675" b="1" kern="1200" dirty="0">
                  <a:solidFill>
                    <a:srgbClr val="298A49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36.3%</a:t>
              </a:r>
              <a:br>
                <a:rPr lang="en-GB" sz="67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GB" sz="675" b="1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19.2%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B02187E3-46FD-857D-BA4A-C6F38095DBE4}"/>
                </a:ext>
              </a:extLst>
            </p:cNvPr>
            <p:cNvSpPr txBox="1"/>
            <p:nvPr/>
          </p:nvSpPr>
          <p:spPr>
            <a:xfrm>
              <a:off x="8598651" y="1946517"/>
              <a:ext cx="333111" cy="3318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685800" hangingPunct="1">
                <a:buClr>
                  <a:srgbClr val="A5B839"/>
                </a:buClr>
                <a:defRPr/>
              </a:pPr>
              <a:r>
                <a:rPr lang="en-GB" sz="675" b="1" kern="1200" dirty="0">
                  <a:solidFill>
                    <a:srgbClr val="298A49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20.7%</a:t>
              </a:r>
              <a:br>
                <a:rPr lang="en-GB" sz="67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GB" sz="675" b="1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10.1%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2D0DE363-68D2-84CC-A2E4-2F62D2AC359F}"/>
                </a:ext>
              </a:extLst>
            </p:cNvPr>
            <p:cNvSpPr txBox="1"/>
            <p:nvPr/>
          </p:nvSpPr>
          <p:spPr>
            <a:xfrm>
              <a:off x="9167610" y="2006780"/>
              <a:ext cx="293625" cy="3318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685800" hangingPunct="1">
                <a:buClr>
                  <a:srgbClr val="A5B839"/>
                </a:buClr>
                <a:defRPr/>
              </a:pPr>
              <a:r>
                <a:rPr lang="en-GB" sz="675" b="1" kern="1200" dirty="0">
                  <a:solidFill>
                    <a:srgbClr val="298A49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16.1%</a:t>
              </a:r>
              <a:br>
                <a:rPr lang="en-GB" sz="67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GB" sz="675" b="1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7.5%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F8AF8012-DD84-827E-AD17-DEDE2EF0DEB1}"/>
                </a:ext>
              </a:extLst>
            </p:cNvPr>
            <p:cNvSpPr txBox="1"/>
            <p:nvPr/>
          </p:nvSpPr>
          <p:spPr>
            <a:xfrm>
              <a:off x="9742371" y="2082784"/>
              <a:ext cx="287817" cy="3318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685800" hangingPunct="1">
                <a:buClr>
                  <a:srgbClr val="A5B839"/>
                </a:buClr>
                <a:defRPr/>
              </a:pPr>
              <a:r>
                <a:rPr lang="en-GB" sz="675" b="1" kern="1200" dirty="0">
                  <a:solidFill>
                    <a:srgbClr val="298A49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13.3%</a:t>
              </a:r>
              <a:br>
                <a:rPr lang="en-GB" sz="67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GB" sz="675" b="1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5.6%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4FE1BA8E-E677-8AF1-6F8C-9342FF10B7AC}"/>
                </a:ext>
              </a:extLst>
            </p:cNvPr>
            <p:cNvSpPr txBox="1"/>
            <p:nvPr/>
          </p:nvSpPr>
          <p:spPr>
            <a:xfrm>
              <a:off x="10313753" y="1946515"/>
              <a:ext cx="422828" cy="5036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 defTabSz="685800" hangingPunct="1">
                <a:buClr>
                  <a:srgbClr val="A5B839"/>
                </a:buClr>
                <a:defRPr/>
              </a:pPr>
              <a:r>
                <a:rPr lang="en-GB" sz="67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5-y PFS</a:t>
              </a:r>
              <a:br>
                <a:rPr lang="en-GB" sz="675" b="1" kern="1200" dirty="0">
                  <a:solidFill>
                    <a:srgbClr val="298A49"/>
                  </a:solidFill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GB" sz="675" b="1" kern="1200" dirty="0">
                  <a:solidFill>
                    <a:srgbClr val="298A49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10.8%</a:t>
              </a:r>
              <a:br>
                <a:rPr lang="en-GB" sz="67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GB" sz="675" b="1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3.5%</a:t>
              </a:r>
            </a:p>
          </p:txBody>
        </p:sp>
      </p:grpSp>
      <p:sp>
        <p:nvSpPr>
          <p:cNvPr id="488" name="TextBox 487">
            <a:extLst>
              <a:ext uri="{FF2B5EF4-FFF2-40B4-BE49-F238E27FC236}">
                <a16:creationId xmlns:a16="http://schemas.microsoft.com/office/drawing/2014/main" id="{5EC8FB9D-25BE-0E32-189C-6046A5ACDF4C}"/>
              </a:ext>
            </a:extLst>
          </p:cNvPr>
          <p:cNvSpPr txBox="1"/>
          <p:nvPr/>
        </p:nvSpPr>
        <p:spPr>
          <a:xfrm>
            <a:off x="5497252" y="14736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 err="1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Tumor</a:t>
            </a: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 response </a:t>
            </a:r>
          </a:p>
        </p:txBody>
      </p: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0340FA77-934F-1668-9EBF-4437D85495D7}"/>
              </a:ext>
            </a:extLst>
          </p:cNvPr>
          <p:cNvGrpSpPr/>
          <p:nvPr/>
        </p:nvGrpSpPr>
        <p:grpSpPr>
          <a:xfrm>
            <a:off x="4203128" y="1646587"/>
            <a:ext cx="3653609" cy="953479"/>
            <a:chOff x="1303435" y="4213184"/>
            <a:chExt cx="4871478" cy="1435231"/>
          </a:xfrm>
        </p:grpSpPr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D4A0B0A9-6A4B-B274-DB0B-F09CE3D8DB6C}"/>
                </a:ext>
              </a:extLst>
            </p:cNvPr>
            <p:cNvSpPr/>
            <p:nvPr/>
          </p:nvSpPr>
          <p:spPr>
            <a:xfrm>
              <a:off x="1890058" y="4708712"/>
              <a:ext cx="389812" cy="8340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600" dirty="0"/>
                <a:t>n=278</a:t>
              </a: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9E252584-CDA7-B5BE-2102-25241947B654}"/>
                </a:ext>
              </a:extLst>
            </p:cNvPr>
            <p:cNvSpPr/>
            <p:nvPr/>
          </p:nvSpPr>
          <p:spPr>
            <a:xfrm>
              <a:off x="2322504" y="5032099"/>
              <a:ext cx="389812" cy="51064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n=281</a:t>
              </a: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18257144-C8A5-AA83-0717-FAA7DB04F2CB}"/>
                </a:ext>
              </a:extLst>
            </p:cNvPr>
            <p:cNvSpPr/>
            <p:nvPr/>
          </p:nvSpPr>
          <p:spPr>
            <a:xfrm>
              <a:off x="2961575" y="4683117"/>
              <a:ext cx="389812" cy="8596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n=73</a:t>
              </a: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D850A698-64A4-6432-7E9F-E16240DC00E7}"/>
                </a:ext>
              </a:extLst>
            </p:cNvPr>
            <p:cNvSpPr/>
            <p:nvPr/>
          </p:nvSpPr>
          <p:spPr>
            <a:xfrm>
              <a:off x="3405740" y="5145752"/>
              <a:ext cx="389812" cy="39698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n=73</a:t>
              </a: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CE0E5621-C2E9-CFFA-9E2B-0E4939F41C4F}"/>
                </a:ext>
              </a:extLst>
            </p:cNvPr>
            <p:cNvSpPr/>
            <p:nvPr/>
          </p:nvSpPr>
          <p:spPr>
            <a:xfrm>
              <a:off x="4056092" y="4815997"/>
              <a:ext cx="389812" cy="7267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n=103</a:t>
              </a: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D7491C33-A315-D9E6-079D-0D0F595C8443}"/>
                </a:ext>
              </a:extLst>
            </p:cNvPr>
            <p:cNvSpPr/>
            <p:nvPr/>
          </p:nvSpPr>
          <p:spPr>
            <a:xfrm>
              <a:off x="4488538" y="4964866"/>
              <a:ext cx="389812" cy="57787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n=104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266D8F05-5711-7E04-B8F1-E969C14B5548}"/>
                </a:ext>
              </a:extLst>
            </p:cNvPr>
            <p:cNvSpPr/>
            <p:nvPr/>
          </p:nvSpPr>
          <p:spPr>
            <a:xfrm>
              <a:off x="5113353" y="4641513"/>
              <a:ext cx="389812" cy="9012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n=95</a:t>
              </a:r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381C4E98-CD70-0055-07C9-F3D0B539637B}"/>
                </a:ext>
              </a:extLst>
            </p:cNvPr>
            <p:cNvSpPr/>
            <p:nvPr/>
          </p:nvSpPr>
          <p:spPr>
            <a:xfrm>
              <a:off x="5557518" y="4995281"/>
              <a:ext cx="389812" cy="54745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n=99</a:t>
              </a: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F0F9C34-B560-3765-3F8E-D87AF05D762E}"/>
                </a:ext>
              </a:extLst>
            </p:cNvPr>
            <p:cNvSpPr/>
            <p:nvPr/>
          </p:nvSpPr>
          <p:spPr>
            <a:xfrm>
              <a:off x="1686101" y="4335935"/>
              <a:ext cx="4488812" cy="1208653"/>
            </a:xfrm>
            <a:custGeom>
              <a:avLst/>
              <a:gdLst>
                <a:gd name="connsiteX0" fmla="*/ 0 w 4888867"/>
                <a:gd name="connsiteY0" fmla="*/ 0 h 2209500"/>
                <a:gd name="connsiteX1" fmla="*/ 0 w 4888867"/>
                <a:gd name="connsiteY1" fmla="*/ 2209500 h 2209500"/>
                <a:gd name="connsiteX2" fmla="*/ 4888868 w 4888867"/>
                <a:gd name="connsiteY2" fmla="*/ 2209500 h 22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8867" h="2209500">
                  <a:moveTo>
                    <a:pt x="0" y="0"/>
                  </a:moveTo>
                  <a:lnTo>
                    <a:pt x="0" y="2209500"/>
                  </a:lnTo>
                  <a:lnTo>
                    <a:pt x="4888868" y="2209500"/>
                  </a:lnTo>
                </a:path>
              </a:pathLst>
            </a:custGeom>
            <a:noFill/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675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17F0C0BD-520E-78DF-1487-B0A2DE613085}"/>
                </a:ext>
              </a:extLst>
            </p:cNvPr>
            <p:cNvSpPr/>
            <p:nvPr/>
          </p:nvSpPr>
          <p:spPr>
            <a:xfrm>
              <a:off x="2300836" y="5544588"/>
              <a:ext cx="9347" cy="3819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EC439DE6-72E4-F826-ADDE-AF145D7ECB52}"/>
                </a:ext>
              </a:extLst>
            </p:cNvPr>
            <p:cNvGrpSpPr/>
            <p:nvPr/>
          </p:nvGrpSpPr>
          <p:grpSpPr>
            <a:xfrm rot="5400000">
              <a:off x="1389021" y="5354353"/>
              <a:ext cx="208476" cy="379647"/>
              <a:chOff x="1318235" y="5076431"/>
              <a:chExt cx="275667" cy="350315"/>
            </a:xfrm>
          </p:grpSpPr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02BFE6A-0B77-1654-0284-163A40FB9422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525"/>
              </a:p>
            </p:txBody>
          </p:sp>
          <p:sp>
            <p:nvSpPr>
              <p:cNvPr id="516" name="TextBox 515">
                <a:extLst>
                  <a:ext uri="{FF2B5EF4-FFF2-40B4-BE49-F238E27FC236}">
                    <a16:creationId xmlns:a16="http://schemas.microsoft.com/office/drawing/2014/main" id="{D096160F-A594-FE19-3FB0-9E1AB2120BD9}"/>
                  </a:ext>
                </a:extLst>
              </p:cNvPr>
              <p:cNvSpPr txBox="1"/>
              <p:nvPr/>
            </p:nvSpPr>
            <p:spPr>
              <a:xfrm rot="16200000">
                <a:off x="1331804" y="5164648"/>
                <a:ext cx="248529" cy="275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900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3A418676-7402-CE04-73B9-395472FDC61B}"/>
                </a:ext>
              </a:extLst>
            </p:cNvPr>
            <p:cNvGrpSpPr/>
            <p:nvPr/>
          </p:nvGrpSpPr>
          <p:grpSpPr>
            <a:xfrm rot="5400000">
              <a:off x="915739" y="4600896"/>
              <a:ext cx="1155071" cy="379647"/>
              <a:chOff x="-122952" y="5076431"/>
              <a:chExt cx="1527339" cy="350315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B6A2E53-9A51-468C-B5C9-40871AD05924}"/>
                  </a:ext>
                </a:extLst>
              </p:cNvPr>
              <p:cNvSpPr/>
              <p:nvPr/>
            </p:nvSpPr>
            <p:spPr>
              <a:xfrm>
                <a:off x="1284699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93FE835-CB3B-3B27-0B5B-F260D637B015}"/>
                  </a:ext>
                </a:extLst>
              </p:cNvPr>
              <p:cNvSpPr txBox="1"/>
              <p:nvPr/>
            </p:nvSpPr>
            <p:spPr>
              <a:xfrm rot="16200000">
                <a:off x="1159453" y="5181813"/>
                <a:ext cx="248529" cy="241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2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9E9A3AA-7C4F-68ED-838B-694D6874ADC2}"/>
                  </a:ext>
                </a:extLst>
              </p:cNvPr>
              <p:cNvSpPr/>
              <p:nvPr/>
            </p:nvSpPr>
            <p:spPr>
              <a:xfrm>
                <a:off x="931676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749B5930-6021-7E4C-0872-474BFD4DEE84}"/>
                  </a:ext>
                </a:extLst>
              </p:cNvPr>
              <p:cNvSpPr txBox="1"/>
              <p:nvPr/>
            </p:nvSpPr>
            <p:spPr>
              <a:xfrm rot="16200000">
                <a:off x="806435" y="5181813"/>
                <a:ext cx="248529" cy="241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4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F54780D-E1F1-C97B-170C-2075E946A7D8}"/>
                  </a:ext>
                </a:extLst>
              </p:cNvPr>
              <p:cNvSpPr/>
              <p:nvPr/>
            </p:nvSpPr>
            <p:spPr>
              <a:xfrm>
                <a:off x="575386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F67736E-D681-B05F-0348-6C361EA5DF80}"/>
                  </a:ext>
                </a:extLst>
              </p:cNvPr>
              <p:cNvSpPr txBox="1"/>
              <p:nvPr/>
            </p:nvSpPr>
            <p:spPr>
              <a:xfrm rot="16200000">
                <a:off x="450146" y="5181813"/>
                <a:ext cx="248529" cy="241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6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7B67F3B-B9E3-1282-1AB4-1B5CD22A21C5}"/>
                  </a:ext>
                </a:extLst>
              </p:cNvPr>
              <p:cNvSpPr/>
              <p:nvPr/>
            </p:nvSpPr>
            <p:spPr>
              <a:xfrm>
                <a:off x="-122952" y="5076455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A3FD767-65FA-F937-10C3-769EF42F2FAF}"/>
                  </a:ext>
                </a:extLst>
              </p:cNvPr>
              <p:cNvSpPr/>
              <p:nvPr/>
            </p:nvSpPr>
            <p:spPr>
              <a:xfrm>
                <a:off x="221905" y="5076434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512" name="TextBox 511">
                <a:extLst>
                  <a:ext uri="{FF2B5EF4-FFF2-40B4-BE49-F238E27FC236}">
                    <a16:creationId xmlns:a16="http://schemas.microsoft.com/office/drawing/2014/main" id="{52B46AD2-53D9-F9CC-9ED3-77A2A5884908}"/>
                  </a:ext>
                </a:extLst>
              </p:cNvPr>
              <p:cNvSpPr txBox="1"/>
              <p:nvPr/>
            </p:nvSpPr>
            <p:spPr>
              <a:xfrm rot="16200000">
                <a:off x="96665" y="5181813"/>
                <a:ext cx="248529" cy="241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8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</p:grp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D7769D2C-A523-82AD-0D69-2887A146BBD4}"/>
                </a:ext>
              </a:extLst>
            </p:cNvPr>
            <p:cNvSpPr/>
            <p:nvPr/>
          </p:nvSpPr>
          <p:spPr>
            <a:xfrm>
              <a:off x="3383511" y="5544588"/>
              <a:ext cx="9347" cy="3819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92E4AA7C-9726-86FC-0079-FC587F95312B}"/>
                </a:ext>
              </a:extLst>
            </p:cNvPr>
            <p:cNvSpPr/>
            <p:nvPr/>
          </p:nvSpPr>
          <p:spPr>
            <a:xfrm>
              <a:off x="4458336" y="5544588"/>
              <a:ext cx="9347" cy="3819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491E5351-89D8-A028-B544-381FCED135A1}"/>
                </a:ext>
              </a:extLst>
            </p:cNvPr>
            <p:cNvSpPr/>
            <p:nvPr/>
          </p:nvSpPr>
          <p:spPr>
            <a:xfrm>
              <a:off x="5530520" y="5544588"/>
              <a:ext cx="9347" cy="3819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4226CBD-BF66-78C6-E9CF-76947E064A26}"/>
                </a:ext>
              </a:extLst>
            </p:cNvPr>
            <p:cNvSpPr/>
            <p:nvPr/>
          </p:nvSpPr>
          <p:spPr>
            <a:xfrm>
              <a:off x="1886052" y="4475275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62.2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B047AE9-5E17-3704-C07F-A732C02ED5E3}"/>
                </a:ext>
              </a:extLst>
            </p:cNvPr>
            <p:cNvSpPr/>
            <p:nvPr/>
          </p:nvSpPr>
          <p:spPr>
            <a:xfrm>
              <a:off x="2328456" y="4786564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rgbClr val="7F7F7F"/>
                  </a:solidFill>
                </a:rPr>
                <a:t>38.8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7EA47DB-0FA8-9FA2-4CDD-3EE9634E2265}"/>
                </a:ext>
              </a:extLst>
            </p:cNvPr>
            <p:cNvSpPr/>
            <p:nvPr/>
          </p:nvSpPr>
          <p:spPr>
            <a:xfrm>
              <a:off x="2967856" y="4370836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64.4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A37F051-6D0D-C4F3-18AA-3FAF2DABC3CB}"/>
                </a:ext>
              </a:extLst>
            </p:cNvPr>
            <p:cNvSpPr/>
            <p:nvPr/>
          </p:nvSpPr>
          <p:spPr>
            <a:xfrm>
              <a:off x="3410260" y="4822912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675" dirty="0">
                  <a:solidFill>
                    <a:srgbClr val="7F7F7F"/>
                  </a:solidFill>
                </a:rPr>
                <a:t>30.1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CB00795-F605-DE63-2F8A-866FFF75DAB1}"/>
                </a:ext>
              </a:extLst>
            </p:cNvPr>
            <p:cNvSpPr/>
            <p:nvPr/>
          </p:nvSpPr>
          <p:spPr>
            <a:xfrm>
              <a:off x="4056092" y="4521883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54.4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B9C209E-40E4-3525-C5F3-2DF8419F91C2}"/>
                </a:ext>
              </a:extLst>
            </p:cNvPr>
            <p:cNvSpPr/>
            <p:nvPr/>
          </p:nvSpPr>
          <p:spPr>
            <a:xfrm>
              <a:off x="4484536" y="4667898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rgbClr val="7F7F7F"/>
                  </a:solidFill>
                </a:rPr>
                <a:t>43.3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CBD4BC5-C3BD-AF74-B47A-376053ED2935}"/>
                </a:ext>
              </a:extLst>
            </p:cNvPr>
            <p:cNvSpPr/>
            <p:nvPr/>
          </p:nvSpPr>
          <p:spPr>
            <a:xfrm>
              <a:off x="5129638" y="4358830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67.4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62F29E-C9FA-8946-5124-FF4DECDE556D}"/>
                </a:ext>
              </a:extLst>
            </p:cNvPr>
            <p:cNvSpPr/>
            <p:nvPr/>
          </p:nvSpPr>
          <p:spPr>
            <a:xfrm>
              <a:off x="5562569" y="4688689"/>
              <a:ext cx="393814" cy="99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rgbClr val="7F7F7F"/>
                  </a:solidFill>
                </a:rPr>
                <a:t>41.4</a:t>
              </a:r>
            </a:p>
          </p:txBody>
        </p:sp>
      </p:grpSp>
      <p:graphicFrame>
        <p:nvGraphicFramePr>
          <p:cNvPr id="517" name="Table 298">
            <a:extLst>
              <a:ext uri="{FF2B5EF4-FFF2-40B4-BE49-F238E27FC236}">
                <a16:creationId xmlns:a16="http://schemas.microsoft.com/office/drawing/2014/main" id="{13D0AFC8-2B5B-DE3B-563E-0EDF6A51395B}"/>
              </a:ext>
            </a:extLst>
          </p:cNvPr>
          <p:cNvGraphicFramePr>
            <a:graphicFrameLocks noGrp="1"/>
          </p:cNvGraphicFramePr>
          <p:nvPr/>
        </p:nvGraphicFramePr>
        <p:xfrm>
          <a:off x="3742229" y="2603226"/>
          <a:ext cx="4035831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023">
                  <a:extLst>
                    <a:ext uri="{9D8B030D-6E8A-4147-A177-3AD203B41FA5}">
                      <a16:colId xmlns:a16="http://schemas.microsoft.com/office/drawing/2014/main" val="4209227515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3736278298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3914428266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855923357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3237256460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3619849839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1308272727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2972827108"/>
                    </a:ext>
                  </a:extLst>
                </a:gridCol>
                <a:gridCol w="401726">
                  <a:extLst>
                    <a:ext uri="{9D8B030D-6E8A-4147-A177-3AD203B41FA5}">
                      <a16:colId xmlns:a16="http://schemas.microsoft.com/office/drawing/2014/main" val="3770043260"/>
                    </a:ext>
                  </a:extLst>
                </a:gridCol>
              </a:tblGrid>
              <a:tr h="102870">
                <a:tc rowSpan="3">
                  <a:txBody>
                    <a:bodyPr/>
                    <a:lstStyle/>
                    <a:p>
                      <a:pPr algn="r"/>
                      <a:r>
                        <a:rPr lang="en-GB" sz="700" b="1" dirty="0" err="1">
                          <a:solidFill>
                            <a:schemeClr val="tx1"/>
                          </a:solidFill>
                        </a:rPr>
                        <a:t>DOR</a:t>
                      </a:r>
                      <a:r>
                        <a:rPr lang="en-GB" sz="7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br>
                        <a:rPr lang="en-GB" sz="7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Median (range),</a:t>
                      </a:r>
                      <a:r>
                        <a:rPr lang="en-GB" sz="700" b="1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months</a:t>
                      </a:r>
                    </a:p>
                  </a:txBody>
                  <a:tcPr marL="66596" marR="54000" marT="33298" marB="33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ITT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≥50%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1% - 49%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&lt;1%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88795" marR="0" marT="44397" marB="443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61007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r>
                        <a:rPr lang="en-GB" sz="600" b="1" dirty="0" err="1">
                          <a:solidFill>
                            <a:schemeClr val="tx1"/>
                          </a:solidFill>
                        </a:rPr>
                        <a:t>DOR</a:t>
                      </a:r>
                      <a:r>
                        <a:rPr lang="en-GB" sz="6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br>
                        <a:rPr lang="en-GB" sz="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600" b="1" dirty="0">
                          <a:solidFill>
                            <a:schemeClr val="tx1"/>
                          </a:solidFill>
                        </a:rPr>
                        <a:t>Median (range),</a:t>
                      </a:r>
                      <a:r>
                        <a:rPr lang="en-GB" sz="600" b="1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600" b="1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GB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88795" marR="0" marT="44397" marB="44397" anchor="ctr">
                    <a:lnL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9.0</a:t>
                      </a:r>
                      <a:br>
                        <a:rPr lang="en-GB" sz="70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(1.3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61.5)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4.9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(1.3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58.6)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10.4</a:t>
                      </a:r>
                      <a:br>
                        <a:rPr lang="en-GB" sz="70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(2.7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59.4)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4.6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(1.3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58.6)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11.1</a:t>
                      </a:r>
                      <a:br>
                        <a:rPr lang="en-GB" sz="70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(1.3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 61.5)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4.8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(2.0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58.6)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6.9</a:t>
                      </a:r>
                      <a:br>
                        <a:rPr lang="en-GB" sz="70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(1.4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accent3"/>
                          </a:solidFill>
                        </a:rPr>
                        <a:t> 58.9)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5.7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(1.4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55.8)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</a:tbl>
          </a:graphicData>
        </a:graphic>
      </p:graphicFrame>
      <p:graphicFrame>
        <p:nvGraphicFramePr>
          <p:cNvPr id="524" name="Table 298">
            <a:extLst>
              <a:ext uri="{FF2B5EF4-FFF2-40B4-BE49-F238E27FC236}">
                <a16:creationId xmlns:a16="http://schemas.microsoft.com/office/drawing/2014/main" id="{1CD22325-B48E-1F54-C5E8-DE189363567C}"/>
              </a:ext>
            </a:extLst>
          </p:cNvPr>
          <p:cNvGraphicFramePr>
            <a:graphicFrameLocks noGrp="1"/>
          </p:cNvGraphicFramePr>
          <p:nvPr/>
        </p:nvGraphicFramePr>
        <p:xfrm>
          <a:off x="7725020" y="3377744"/>
          <a:ext cx="2782923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90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790303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764530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800" b="1" dirty="0">
                          <a:solidFill>
                            <a:schemeClr val="accent3"/>
                          </a:solidFill>
                        </a:rPr>
                        <a:t>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6B6B6B"/>
                          </a:solidFill>
                        </a:rPr>
                        <a:t>Placebo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Events, 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241 (86.7)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265 (94.3)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4533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Median , months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8.0 (6.3, 8.5)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5.1 (4.3, 6.0)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87313" indent="-87313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HR (95% CI)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0.62 (0.52, 0.74)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85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6D6DC9-BC2A-A9AF-1AFF-6D86BA5B2F60}"/>
              </a:ext>
            </a:extLst>
          </p:cNvPr>
          <p:cNvSpPr txBox="1"/>
          <p:nvPr/>
        </p:nvSpPr>
        <p:spPr>
          <a:xfrm>
            <a:off x="7677192" y="3171152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PFS (ITT population)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05A17-54B6-F90F-706C-5789E6499F67}"/>
              </a:ext>
            </a:extLst>
          </p:cNvPr>
          <p:cNvSpPr txBox="1"/>
          <p:nvPr/>
        </p:nvSpPr>
        <p:spPr>
          <a:xfrm rot="16200000">
            <a:off x="6226484" y="3919886"/>
            <a:ext cx="47961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A5B839"/>
              </a:buClr>
            </a:pPr>
            <a:r>
              <a:rPr lang="en-GB" sz="750" b="1" dirty="0">
                <a:solidFill>
                  <a:srgbClr val="223341"/>
                </a:solidFill>
                <a:latin typeface="+mn-lt"/>
              </a:rPr>
              <a:t>PFS (%)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9F323-55A7-0FDC-A2F5-6BEDB9C81223}"/>
              </a:ext>
            </a:extLst>
          </p:cNvPr>
          <p:cNvSpPr txBox="1"/>
          <p:nvPr/>
        </p:nvSpPr>
        <p:spPr>
          <a:xfrm rot="16200000">
            <a:off x="3886290" y="1942434"/>
            <a:ext cx="5644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buClr>
                <a:srgbClr val="A5B839"/>
              </a:buClr>
            </a:pPr>
            <a:r>
              <a:rPr lang="en-GB" sz="750" b="1" dirty="0">
                <a:solidFill>
                  <a:srgbClr val="223341"/>
                </a:solidFill>
              </a:rPr>
              <a:t>ORR</a:t>
            </a:r>
            <a:r>
              <a:rPr lang="en-GB" sz="750" b="1" dirty="0">
                <a:solidFill>
                  <a:srgbClr val="223341"/>
                </a:solidFill>
                <a:latin typeface="+mn-lt"/>
              </a:rPr>
              <a:t> 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2E888-9EA8-0152-727E-EF22611F6C81}"/>
              </a:ext>
            </a:extLst>
          </p:cNvPr>
          <p:cNvSpPr txBox="1"/>
          <p:nvPr/>
        </p:nvSpPr>
        <p:spPr>
          <a:xfrm>
            <a:off x="4203125" y="1596080"/>
            <a:ext cx="202004" cy="1212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spcBef>
                <a:spcPts val="900"/>
              </a:spcBef>
              <a:buClr>
                <a:srgbClr val="A5B839"/>
              </a:buClr>
            </a:pPr>
            <a:r>
              <a:rPr lang="en-GB" sz="788" dirty="0">
                <a:solidFill>
                  <a:srgbClr val="223341"/>
                </a:solidFill>
              </a:rPr>
              <a:t>100</a:t>
            </a:r>
            <a:endParaRPr lang="en-GB" sz="788" dirty="0">
              <a:solidFill>
                <a:srgbClr val="223341"/>
              </a:solidFill>
              <a:latin typeface="+mn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1DA52C-ACBA-42F6-5E46-51155A4EFBDA}"/>
              </a:ext>
            </a:extLst>
          </p:cNvPr>
          <p:cNvCxnSpPr>
            <a:cxnSpLocks/>
          </p:cNvCxnSpPr>
          <p:nvPr/>
        </p:nvCxnSpPr>
        <p:spPr>
          <a:xfrm flipH="1">
            <a:off x="4487863" y="1644360"/>
            <a:ext cx="2257" cy="177605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0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B79F-E902-C0CA-2AAA-D7E117FD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0113"/>
            <a:ext cx="10502900" cy="1395754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Novello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 et al. Pembrolizumab plus chemotherapy in squamous non-small-cell lung cancer: 5-year update of the Phase III KEYNOTE-407 study. J Clin Oncol 2023</a:t>
            </a:r>
            <a:r>
              <a:rPr lang="en-US" sz="1600" dirty="0"/>
              <a:t> </a:t>
            </a:r>
            <a:endParaRPr lang="en-GB" sz="2800" b="1" dirty="0">
              <a:solidFill>
                <a:srgbClr val="990000"/>
              </a:solidFill>
            </a:endParaRPr>
          </a:p>
        </p:txBody>
      </p:sp>
      <p:graphicFrame>
        <p:nvGraphicFramePr>
          <p:cNvPr id="13" name="Table 112">
            <a:extLst>
              <a:ext uri="{FF2B5EF4-FFF2-40B4-BE49-F238E27FC236}">
                <a16:creationId xmlns:a16="http://schemas.microsoft.com/office/drawing/2014/main" id="{49C5E786-3C6A-4F8B-AAC8-9C2BCC1C7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70593"/>
              </p:ext>
            </p:extLst>
          </p:nvPr>
        </p:nvGraphicFramePr>
        <p:xfrm>
          <a:off x="7141996" y="1971710"/>
          <a:ext cx="4609693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790">
                  <a:extLst>
                    <a:ext uri="{9D8B030D-6E8A-4147-A177-3AD203B41FA5}">
                      <a16:colId xmlns:a16="http://schemas.microsoft.com/office/drawing/2014/main" val="1798637718"/>
                    </a:ext>
                  </a:extLst>
                </a:gridCol>
                <a:gridCol w="1657903">
                  <a:extLst>
                    <a:ext uri="{9D8B030D-6E8A-4147-A177-3AD203B41FA5}">
                      <a16:colId xmlns:a16="http://schemas.microsoft.com/office/drawing/2014/main" val="852155529"/>
                    </a:ext>
                  </a:extLst>
                </a:gridCol>
              </a:tblGrid>
              <a:tr h="22940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</a:rPr>
                        <a:t>n = 55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17319070"/>
                  </a:ext>
                </a:extLst>
              </a:tr>
              <a:tr h="26995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ORR (95% CI),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/>
                        <a:t>90.9 (80.0, 97.0)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479211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Best overall response, n (%)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CR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PR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400" b="0"/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/>
                        <a:t>9 (16.4)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/>
                        <a:t>41 (74.5)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5800898"/>
                  </a:ext>
                </a:extLst>
              </a:tr>
              <a:tr h="26995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Median DOR (range),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months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NR (7.1</a:t>
                      </a:r>
                      <a:r>
                        <a:rPr lang="en-GB" sz="1400" b="0" dirty="0"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400" b="0" dirty="0"/>
                        <a:t>61.5)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33795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3-year OS rate after completing 35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cycles</a:t>
                      </a:r>
                      <a:r>
                        <a:rPr lang="en-GB" sz="1400" baseline="30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/>
                        <a:t>69.5%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7125392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Alive without PD or subsequent therapy, n (%)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24 (43.6)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23858635"/>
                  </a:ext>
                </a:extLst>
              </a:tr>
            </a:tbl>
          </a:graphicData>
        </a:graphic>
      </p:graphicFrame>
      <p:grpSp>
        <p:nvGrpSpPr>
          <p:cNvPr id="376" name="Group 375">
            <a:extLst>
              <a:ext uri="{FF2B5EF4-FFF2-40B4-BE49-F238E27FC236}">
                <a16:creationId xmlns:a16="http://schemas.microsoft.com/office/drawing/2014/main" id="{983CDD60-023D-42BB-96E7-1F5F59287699}"/>
              </a:ext>
            </a:extLst>
          </p:cNvPr>
          <p:cNvGrpSpPr/>
          <p:nvPr/>
        </p:nvGrpSpPr>
        <p:grpSpPr>
          <a:xfrm>
            <a:off x="1524000" y="1626271"/>
            <a:ext cx="4284874" cy="3493803"/>
            <a:chOff x="624521" y="1333456"/>
            <a:chExt cx="5105719" cy="4163104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32BE4DE5-5DD9-4374-9220-17F9CAA4DE9A}"/>
                </a:ext>
              </a:extLst>
            </p:cNvPr>
            <p:cNvGrpSpPr/>
            <p:nvPr/>
          </p:nvGrpSpPr>
          <p:grpSpPr>
            <a:xfrm>
              <a:off x="624521" y="1344886"/>
              <a:ext cx="5105719" cy="4133849"/>
              <a:chOff x="624521" y="1344886"/>
              <a:chExt cx="5105719" cy="4133849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20154DAF-1F88-4EFD-A21F-DFE8B52C75B3}"/>
                  </a:ext>
                </a:extLst>
              </p:cNvPr>
              <p:cNvSpPr/>
              <p:nvPr/>
            </p:nvSpPr>
            <p:spPr>
              <a:xfrm>
                <a:off x="624523" y="5433016"/>
                <a:ext cx="213963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12F041B-EB2B-4E91-AFF2-C9E204F21B71}"/>
                  </a:ext>
                </a:extLst>
              </p:cNvPr>
              <p:cNvSpPr/>
              <p:nvPr/>
            </p:nvSpPr>
            <p:spPr>
              <a:xfrm>
                <a:off x="624523" y="5354911"/>
                <a:ext cx="202342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970609E-9DA2-4164-BDB5-6DAAF707602B}"/>
                  </a:ext>
                </a:extLst>
              </p:cNvPr>
              <p:cNvSpPr/>
              <p:nvPr/>
            </p:nvSpPr>
            <p:spPr>
              <a:xfrm>
                <a:off x="624523" y="5278711"/>
                <a:ext cx="227869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F638497-D48A-492B-80B0-E7B4201E9A98}"/>
                  </a:ext>
                </a:extLst>
              </p:cNvPr>
              <p:cNvSpPr/>
              <p:nvPr/>
            </p:nvSpPr>
            <p:spPr>
              <a:xfrm>
                <a:off x="624523" y="5200606"/>
                <a:ext cx="195484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E507F43-F9EF-4DF5-BDC5-91B23F4251DA}"/>
                  </a:ext>
                </a:extLst>
              </p:cNvPr>
              <p:cNvSpPr/>
              <p:nvPr/>
            </p:nvSpPr>
            <p:spPr>
              <a:xfrm>
                <a:off x="624523" y="5122501"/>
                <a:ext cx="2132011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C3B41F4-7A67-4461-BD7E-35ADB9E8E3A8}"/>
                  </a:ext>
                </a:extLst>
              </p:cNvPr>
              <p:cNvSpPr/>
              <p:nvPr/>
            </p:nvSpPr>
            <p:spPr>
              <a:xfrm>
                <a:off x="624524" y="5046301"/>
                <a:ext cx="200247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B494A0F-0D84-4842-A54D-C4BE73CCAFAF}"/>
                  </a:ext>
                </a:extLst>
              </p:cNvPr>
              <p:cNvSpPr/>
              <p:nvPr/>
            </p:nvSpPr>
            <p:spPr>
              <a:xfrm>
                <a:off x="624524" y="4975816"/>
                <a:ext cx="1922461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B8E1D31-898C-4362-8901-78DDBDC70161}"/>
                  </a:ext>
                </a:extLst>
              </p:cNvPr>
              <p:cNvSpPr/>
              <p:nvPr/>
            </p:nvSpPr>
            <p:spPr>
              <a:xfrm>
                <a:off x="624524" y="4903426"/>
                <a:ext cx="197008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7F5B7E5-FAF9-4D57-962E-4B7B5DF86964}"/>
                  </a:ext>
                </a:extLst>
              </p:cNvPr>
              <p:cNvSpPr/>
              <p:nvPr/>
            </p:nvSpPr>
            <p:spPr>
              <a:xfrm>
                <a:off x="624523" y="4823416"/>
                <a:ext cx="2122487" cy="458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7D3391E-4561-40A8-B531-3B8F899B1716}"/>
                  </a:ext>
                </a:extLst>
              </p:cNvPr>
              <p:cNvSpPr/>
              <p:nvPr/>
            </p:nvSpPr>
            <p:spPr>
              <a:xfrm>
                <a:off x="624524" y="4749121"/>
                <a:ext cx="197008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BE6135D3-7D18-444B-803D-4A037AF2A10A}"/>
                  </a:ext>
                </a:extLst>
              </p:cNvPr>
              <p:cNvSpPr/>
              <p:nvPr/>
            </p:nvSpPr>
            <p:spPr>
              <a:xfrm>
                <a:off x="624524" y="4672921"/>
                <a:ext cx="1943416" cy="4576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FA440E1-2632-4B59-A53F-108E64DFED56}"/>
                  </a:ext>
                </a:extLst>
              </p:cNvPr>
              <p:cNvSpPr/>
              <p:nvPr/>
            </p:nvSpPr>
            <p:spPr>
              <a:xfrm>
                <a:off x="624523" y="4600531"/>
                <a:ext cx="2023417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1FF8BE19-E730-49A9-9E8D-D84229ABDD87}"/>
                  </a:ext>
                </a:extLst>
              </p:cNvPr>
              <p:cNvSpPr/>
              <p:nvPr/>
            </p:nvSpPr>
            <p:spPr>
              <a:xfrm>
                <a:off x="624524" y="4520521"/>
                <a:ext cx="200628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AA64A26F-6CD9-408F-9540-BC0810B8245D}"/>
                  </a:ext>
                </a:extLst>
              </p:cNvPr>
              <p:cNvSpPr/>
              <p:nvPr/>
            </p:nvSpPr>
            <p:spPr>
              <a:xfrm>
                <a:off x="624524" y="4444321"/>
                <a:ext cx="195484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3D58CC9-9BAD-406A-A766-249C276D9D43}"/>
                  </a:ext>
                </a:extLst>
              </p:cNvPr>
              <p:cNvSpPr/>
              <p:nvPr/>
            </p:nvSpPr>
            <p:spPr>
              <a:xfrm>
                <a:off x="624524" y="4373836"/>
                <a:ext cx="195484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EEBAD5CC-24F3-4F56-A308-ADF108B08D9D}"/>
                  </a:ext>
                </a:extLst>
              </p:cNvPr>
              <p:cNvSpPr/>
              <p:nvPr/>
            </p:nvSpPr>
            <p:spPr>
              <a:xfrm>
                <a:off x="624524" y="4291921"/>
                <a:ext cx="193960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43E69B0-BFCA-4586-9C60-592A597CCB41}"/>
                  </a:ext>
                </a:extLst>
              </p:cNvPr>
              <p:cNvSpPr/>
              <p:nvPr/>
            </p:nvSpPr>
            <p:spPr>
              <a:xfrm>
                <a:off x="624524" y="4219531"/>
                <a:ext cx="1920556" cy="4576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D1B0D2F1-5CFC-4FB5-B462-8A138892F81E}"/>
                  </a:ext>
                </a:extLst>
              </p:cNvPr>
              <p:cNvSpPr/>
              <p:nvPr/>
            </p:nvSpPr>
            <p:spPr>
              <a:xfrm>
                <a:off x="624524" y="4147141"/>
                <a:ext cx="2002470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B04BD74-05DB-4227-A74E-42808E436C24}"/>
                  </a:ext>
                </a:extLst>
              </p:cNvPr>
              <p:cNvSpPr/>
              <p:nvPr/>
            </p:nvSpPr>
            <p:spPr>
              <a:xfrm>
                <a:off x="624524" y="4067131"/>
                <a:ext cx="19205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EEA125E9-4C1A-4E4D-9CBF-1F4D2F66F832}"/>
                  </a:ext>
                </a:extLst>
              </p:cNvPr>
              <p:cNvSpPr/>
              <p:nvPr/>
            </p:nvSpPr>
            <p:spPr>
              <a:xfrm>
                <a:off x="624524" y="3990931"/>
                <a:ext cx="19205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199CC3D7-89CD-45EE-8DF5-985209B9E5B9}"/>
                  </a:ext>
                </a:extLst>
              </p:cNvPr>
              <p:cNvSpPr/>
              <p:nvPr/>
            </p:nvSpPr>
            <p:spPr>
              <a:xfrm>
                <a:off x="624523" y="3922351"/>
                <a:ext cx="1970083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665CDF5-6F2C-4375-99F0-6BF762278BF7}"/>
                  </a:ext>
                </a:extLst>
              </p:cNvPr>
              <p:cNvSpPr/>
              <p:nvPr/>
            </p:nvSpPr>
            <p:spPr>
              <a:xfrm>
                <a:off x="624524" y="3840436"/>
                <a:ext cx="193960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C52B076-C8D6-4C75-9CBC-B8DA87D325F4}"/>
                  </a:ext>
                </a:extLst>
              </p:cNvPr>
              <p:cNvSpPr/>
              <p:nvPr/>
            </p:nvSpPr>
            <p:spPr>
              <a:xfrm>
                <a:off x="624524" y="3766141"/>
                <a:ext cx="193960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90ADBECC-0375-4791-ADCF-6EA131B3FC27}"/>
                  </a:ext>
                </a:extLst>
              </p:cNvPr>
              <p:cNvSpPr/>
              <p:nvPr/>
            </p:nvSpPr>
            <p:spPr>
              <a:xfrm>
                <a:off x="624523" y="3691846"/>
                <a:ext cx="2272781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EE999D-76FA-4794-BE92-63B2843E79A7}"/>
                  </a:ext>
                </a:extLst>
              </p:cNvPr>
              <p:cNvSpPr/>
              <p:nvPr/>
            </p:nvSpPr>
            <p:spPr>
              <a:xfrm>
                <a:off x="624524" y="3613741"/>
                <a:ext cx="198342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516D747-3153-4014-8F10-12F1A5A06FE8}"/>
                  </a:ext>
                </a:extLst>
              </p:cNvPr>
              <p:cNvSpPr/>
              <p:nvPr/>
            </p:nvSpPr>
            <p:spPr>
              <a:xfrm>
                <a:off x="624524" y="3537541"/>
                <a:ext cx="193579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E0E9B96-3C3D-42F6-8022-4E565C521F1E}"/>
                  </a:ext>
                </a:extLst>
              </p:cNvPr>
              <p:cNvSpPr/>
              <p:nvPr/>
            </p:nvSpPr>
            <p:spPr>
              <a:xfrm>
                <a:off x="624524" y="3463246"/>
                <a:ext cx="197008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B04C9232-4EB7-4A9A-9C49-186450D94A3D}"/>
                  </a:ext>
                </a:extLst>
              </p:cNvPr>
              <p:cNvSpPr/>
              <p:nvPr/>
            </p:nvSpPr>
            <p:spPr>
              <a:xfrm>
                <a:off x="624523" y="3387046"/>
                <a:ext cx="2139631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83E74EA-C0A0-4635-B5C3-969C91F19EAC}"/>
                  </a:ext>
                </a:extLst>
              </p:cNvPr>
              <p:cNvSpPr/>
              <p:nvPr/>
            </p:nvSpPr>
            <p:spPr>
              <a:xfrm>
                <a:off x="624524" y="3312751"/>
                <a:ext cx="190531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B4AF00D-2DCA-44DE-B562-6C9F2B18185A}"/>
                  </a:ext>
                </a:extLst>
              </p:cNvPr>
              <p:cNvSpPr/>
              <p:nvPr/>
            </p:nvSpPr>
            <p:spPr>
              <a:xfrm>
                <a:off x="624523" y="3234646"/>
                <a:ext cx="1962275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05FA5826-B00F-4DCD-98BC-172964D6CA14}"/>
                  </a:ext>
                </a:extLst>
              </p:cNvPr>
              <p:cNvSpPr/>
              <p:nvPr/>
            </p:nvSpPr>
            <p:spPr>
              <a:xfrm>
                <a:off x="624523" y="3158446"/>
                <a:ext cx="201390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49BF103D-0060-443A-BCAD-5E16E490124E}"/>
                  </a:ext>
                </a:extLst>
              </p:cNvPr>
              <p:cNvSpPr/>
              <p:nvPr/>
            </p:nvSpPr>
            <p:spPr>
              <a:xfrm>
                <a:off x="624523" y="3082246"/>
                <a:ext cx="1935797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CD96509-E622-4236-8942-54E07718CB68}"/>
                  </a:ext>
                </a:extLst>
              </p:cNvPr>
              <p:cNvSpPr/>
              <p:nvPr/>
            </p:nvSpPr>
            <p:spPr>
              <a:xfrm>
                <a:off x="624523" y="3007951"/>
                <a:ext cx="1962275" cy="491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1114E34-8592-4B4F-B722-84217DB6563E}"/>
                  </a:ext>
                </a:extLst>
              </p:cNvPr>
              <p:cNvSpPr/>
              <p:nvPr/>
            </p:nvSpPr>
            <p:spPr>
              <a:xfrm>
                <a:off x="624523" y="2937466"/>
                <a:ext cx="2034410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D88CA37-7C1D-442B-80CF-10D3868D4764}"/>
                  </a:ext>
                </a:extLst>
              </p:cNvPr>
              <p:cNvSpPr/>
              <p:nvPr/>
            </p:nvSpPr>
            <p:spPr>
              <a:xfrm>
                <a:off x="624523" y="2857456"/>
                <a:ext cx="1983420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7271B11-A0D2-4AC3-B44E-328752C061C9}"/>
                  </a:ext>
                </a:extLst>
              </p:cNvPr>
              <p:cNvSpPr/>
              <p:nvPr/>
            </p:nvSpPr>
            <p:spPr>
              <a:xfrm>
                <a:off x="624523" y="2783161"/>
                <a:ext cx="193389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42DF962B-FCAF-497F-A4C5-3C1C972F33ED}"/>
                  </a:ext>
                </a:extLst>
              </p:cNvPr>
              <p:cNvSpPr/>
              <p:nvPr/>
            </p:nvSpPr>
            <p:spPr>
              <a:xfrm>
                <a:off x="624523" y="2706961"/>
                <a:ext cx="191865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DBB957BF-24AA-4423-8679-2B0A763E556E}"/>
                  </a:ext>
                </a:extLst>
              </p:cNvPr>
              <p:cNvSpPr/>
              <p:nvPr/>
            </p:nvSpPr>
            <p:spPr>
              <a:xfrm>
                <a:off x="624523" y="2630761"/>
                <a:ext cx="191484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10ABAADC-E193-4601-A96B-D43B16DB1774}"/>
                  </a:ext>
                </a:extLst>
              </p:cNvPr>
              <p:cNvSpPr/>
              <p:nvPr/>
            </p:nvSpPr>
            <p:spPr>
              <a:xfrm>
                <a:off x="624523" y="2556466"/>
                <a:ext cx="197961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EF77422-4D3C-467D-BBA4-3205A77DB5EC}"/>
                  </a:ext>
                </a:extLst>
              </p:cNvPr>
              <p:cNvSpPr/>
              <p:nvPr/>
            </p:nvSpPr>
            <p:spPr>
              <a:xfrm>
                <a:off x="624522" y="2480266"/>
                <a:ext cx="2099623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7D7732E-1BF8-4AA9-A547-69D8F9B6520C}"/>
                  </a:ext>
                </a:extLst>
              </p:cNvPr>
              <p:cNvSpPr/>
              <p:nvPr/>
            </p:nvSpPr>
            <p:spPr>
              <a:xfrm>
                <a:off x="624523" y="2404066"/>
                <a:ext cx="1928178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CE30BD0-3894-4DE9-9CA5-5068FD56429E}"/>
                  </a:ext>
                </a:extLst>
              </p:cNvPr>
              <p:cNvSpPr/>
              <p:nvPr/>
            </p:nvSpPr>
            <p:spPr>
              <a:xfrm>
                <a:off x="624522" y="2329771"/>
                <a:ext cx="1962273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9FFFF8DB-F613-491F-9D4F-3210BAA4E648}"/>
                  </a:ext>
                </a:extLst>
              </p:cNvPr>
              <p:cNvSpPr/>
              <p:nvPr/>
            </p:nvSpPr>
            <p:spPr>
              <a:xfrm>
                <a:off x="624523" y="2250448"/>
                <a:ext cx="2288222" cy="469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9F4E4C1-FD87-4410-A692-ECA10BCF9D85}"/>
                  </a:ext>
                </a:extLst>
              </p:cNvPr>
              <p:cNvSpPr/>
              <p:nvPr/>
            </p:nvSpPr>
            <p:spPr>
              <a:xfrm>
                <a:off x="624523" y="2177371"/>
                <a:ext cx="1924367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9D055047-6279-459E-9A6A-7AF2457A2681}"/>
                  </a:ext>
                </a:extLst>
              </p:cNvPr>
              <p:cNvSpPr/>
              <p:nvPr/>
            </p:nvSpPr>
            <p:spPr>
              <a:xfrm>
                <a:off x="624523" y="2104981"/>
                <a:ext cx="1933886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FB6125A-0528-46B8-B5F4-961293670767}"/>
                  </a:ext>
                </a:extLst>
              </p:cNvPr>
              <p:cNvSpPr/>
              <p:nvPr/>
            </p:nvSpPr>
            <p:spPr>
              <a:xfrm>
                <a:off x="624523" y="2026876"/>
                <a:ext cx="191103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84836693-6BB3-4294-9221-B425AA7DC3FF}"/>
                  </a:ext>
                </a:extLst>
              </p:cNvPr>
              <p:cNvSpPr/>
              <p:nvPr/>
            </p:nvSpPr>
            <p:spPr>
              <a:xfrm>
                <a:off x="624522" y="1952581"/>
                <a:ext cx="2023415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F79C0C4F-C1B6-4227-8A7E-0CB39770A73E}"/>
                  </a:ext>
                </a:extLst>
              </p:cNvPr>
              <p:cNvSpPr/>
              <p:nvPr/>
            </p:nvSpPr>
            <p:spPr>
              <a:xfrm>
                <a:off x="624522" y="1878286"/>
                <a:ext cx="2257742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66F96C67-3DF5-4A95-85E8-EBC51203A74C}"/>
                  </a:ext>
                </a:extLst>
              </p:cNvPr>
              <p:cNvSpPr/>
              <p:nvPr/>
            </p:nvSpPr>
            <p:spPr>
              <a:xfrm>
                <a:off x="624522" y="1800181"/>
                <a:ext cx="1914843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F8A84273-24FF-4E14-8E7C-5547746AEAC0}"/>
                  </a:ext>
                </a:extLst>
              </p:cNvPr>
              <p:cNvSpPr/>
              <p:nvPr/>
            </p:nvSpPr>
            <p:spPr>
              <a:xfrm>
                <a:off x="624522" y="1722076"/>
                <a:ext cx="2095818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718ECFBF-AEF5-4980-A4F1-15439B6A0255}"/>
                  </a:ext>
                </a:extLst>
              </p:cNvPr>
              <p:cNvSpPr/>
              <p:nvPr/>
            </p:nvSpPr>
            <p:spPr>
              <a:xfrm>
                <a:off x="624522" y="1643971"/>
                <a:ext cx="1931988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6D6F3A2-ED36-43B3-8AFC-12601C04D19D}"/>
                  </a:ext>
                </a:extLst>
              </p:cNvPr>
              <p:cNvSpPr/>
              <p:nvPr/>
            </p:nvSpPr>
            <p:spPr>
              <a:xfrm>
                <a:off x="624521" y="1571581"/>
                <a:ext cx="1962271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090EBB36-A74D-4DC0-BD2F-A0F1AE4485BC}"/>
                  </a:ext>
                </a:extLst>
              </p:cNvPr>
              <p:cNvSpPr/>
              <p:nvPr/>
            </p:nvSpPr>
            <p:spPr>
              <a:xfrm>
                <a:off x="624521" y="1495381"/>
                <a:ext cx="199294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23856A1-66A8-4876-BF3F-E6A65A6C44DD}"/>
                  </a:ext>
                </a:extLst>
              </p:cNvPr>
              <p:cNvSpPr/>
              <p:nvPr/>
            </p:nvSpPr>
            <p:spPr>
              <a:xfrm>
                <a:off x="624521" y="1421086"/>
                <a:ext cx="213010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336D67B7-3C1A-4D2F-BCE5-200D8DA3373B}"/>
                  </a:ext>
                </a:extLst>
              </p:cNvPr>
              <p:cNvSpPr/>
              <p:nvPr/>
            </p:nvSpPr>
            <p:spPr>
              <a:xfrm>
                <a:off x="2529840" y="1344886"/>
                <a:ext cx="3200400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8E473EC8-FB2C-4771-AE89-FF02C24015AE}"/>
                  </a:ext>
                </a:extLst>
              </p:cNvPr>
              <p:cNvSpPr/>
              <p:nvPr/>
            </p:nvSpPr>
            <p:spPr>
              <a:xfrm>
                <a:off x="624521" y="1344886"/>
                <a:ext cx="1912939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C99AA73-D54F-4278-AF03-E71EBA751124}"/>
                  </a:ext>
                </a:extLst>
              </p:cNvPr>
              <p:cNvSpPr/>
              <p:nvPr/>
            </p:nvSpPr>
            <p:spPr>
              <a:xfrm>
                <a:off x="2754630" y="1421086"/>
                <a:ext cx="2909570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A69454C-2202-4792-B370-EEB263495189}"/>
                  </a:ext>
                </a:extLst>
              </p:cNvPr>
              <p:cNvSpPr/>
              <p:nvPr/>
            </p:nvSpPr>
            <p:spPr>
              <a:xfrm>
                <a:off x="2617470" y="1495381"/>
                <a:ext cx="2973070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684A773-791E-42E5-9B39-FE6E0EE613CC}"/>
                  </a:ext>
                </a:extLst>
              </p:cNvPr>
              <p:cNvSpPr/>
              <p:nvPr/>
            </p:nvSpPr>
            <p:spPr>
              <a:xfrm>
                <a:off x="2586792" y="1571581"/>
                <a:ext cx="2970728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0EA3FC77-E7B6-4FE0-B87B-15239A7DE7B8}"/>
                  </a:ext>
                </a:extLst>
              </p:cNvPr>
              <p:cNvSpPr/>
              <p:nvPr/>
            </p:nvSpPr>
            <p:spPr>
              <a:xfrm>
                <a:off x="2556212" y="1643971"/>
                <a:ext cx="2986067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833822C-88DB-429C-80B7-71D01C07D388}"/>
                  </a:ext>
                </a:extLst>
              </p:cNvPr>
              <p:cNvSpPr/>
              <p:nvPr/>
            </p:nvSpPr>
            <p:spPr>
              <a:xfrm>
                <a:off x="2720341" y="1722076"/>
                <a:ext cx="2801620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83CA813A-6F79-4DCC-BAFE-FA7A22A64ED6}"/>
                  </a:ext>
                </a:extLst>
              </p:cNvPr>
              <p:cNvSpPr/>
              <p:nvPr/>
            </p:nvSpPr>
            <p:spPr>
              <a:xfrm>
                <a:off x="2542984" y="1800181"/>
                <a:ext cx="290785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5F0D1B4-D2C4-46F7-A195-CDD9FD831794}"/>
                  </a:ext>
                </a:extLst>
              </p:cNvPr>
              <p:cNvSpPr/>
              <p:nvPr/>
            </p:nvSpPr>
            <p:spPr>
              <a:xfrm>
                <a:off x="2880359" y="1878286"/>
                <a:ext cx="2461262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E94C73A0-45B9-4474-ADEE-B37736CF0E7B}"/>
                  </a:ext>
                </a:extLst>
              </p:cNvPr>
              <p:cNvSpPr/>
              <p:nvPr/>
            </p:nvSpPr>
            <p:spPr>
              <a:xfrm>
                <a:off x="2643948" y="1952581"/>
                <a:ext cx="2654491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106E307-4D2C-4EE4-A0A7-5818F093404D}"/>
                  </a:ext>
                </a:extLst>
              </p:cNvPr>
              <p:cNvSpPr/>
              <p:nvPr/>
            </p:nvSpPr>
            <p:spPr>
              <a:xfrm>
                <a:off x="2537460" y="2026876"/>
                <a:ext cx="2766060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1706C902-8576-40BC-B317-3DF9B46CDB44}"/>
                  </a:ext>
                </a:extLst>
              </p:cNvPr>
              <p:cNvSpPr/>
              <p:nvPr/>
            </p:nvSpPr>
            <p:spPr>
              <a:xfrm>
                <a:off x="2560320" y="2104981"/>
                <a:ext cx="2722880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5CA8FA4-8AEC-40E3-8C37-D1DFBDA3C158}"/>
                  </a:ext>
                </a:extLst>
              </p:cNvPr>
              <p:cNvSpPr/>
              <p:nvPr/>
            </p:nvSpPr>
            <p:spPr>
              <a:xfrm>
                <a:off x="2552063" y="2181439"/>
                <a:ext cx="273113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7656F0A-625B-43B4-A4DA-B03A99091BCC}"/>
                  </a:ext>
                </a:extLst>
              </p:cNvPr>
              <p:cNvSpPr/>
              <p:nvPr/>
            </p:nvSpPr>
            <p:spPr>
              <a:xfrm>
                <a:off x="2912745" y="2251666"/>
                <a:ext cx="234759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12C4A3F-8F00-4475-A29C-CB6DE4771B4F}"/>
                  </a:ext>
                </a:extLst>
              </p:cNvPr>
              <p:cNvSpPr/>
              <p:nvPr/>
            </p:nvSpPr>
            <p:spPr>
              <a:xfrm>
                <a:off x="2589150" y="2329771"/>
                <a:ext cx="2506533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532553D7-9A4B-46AC-8E83-BFE085913CBB}"/>
                  </a:ext>
                </a:extLst>
              </p:cNvPr>
              <p:cNvSpPr/>
              <p:nvPr/>
            </p:nvSpPr>
            <p:spPr>
              <a:xfrm>
                <a:off x="2555875" y="2404066"/>
                <a:ext cx="251904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9E0C624E-C95A-4790-8AAA-DD29E3F4C7DA}"/>
                  </a:ext>
                </a:extLst>
              </p:cNvPr>
              <p:cNvSpPr/>
              <p:nvPr/>
            </p:nvSpPr>
            <p:spPr>
              <a:xfrm>
                <a:off x="2723509" y="2480266"/>
                <a:ext cx="2346331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C0B5FA6F-C68A-4BD4-82A1-A0DCCA0398C5}"/>
                  </a:ext>
                </a:extLst>
              </p:cNvPr>
              <p:cNvSpPr/>
              <p:nvPr/>
            </p:nvSpPr>
            <p:spPr>
              <a:xfrm>
                <a:off x="2604135" y="2554140"/>
                <a:ext cx="2465704" cy="4804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1350F78-32A2-4BDC-A88B-D194C45BD5D0}"/>
                  </a:ext>
                </a:extLst>
              </p:cNvPr>
              <p:cNvSpPr/>
              <p:nvPr/>
            </p:nvSpPr>
            <p:spPr>
              <a:xfrm>
                <a:off x="2537013" y="2630761"/>
                <a:ext cx="2357567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53CE2543-C029-4631-ADCB-F4D33D5005EF}"/>
                  </a:ext>
                </a:extLst>
              </p:cNvPr>
              <p:cNvSpPr/>
              <p:nvPr/>
            </p:nvSpPr>
            <p:spPr>
              <a:xfrm>
                <a:off x="2539775" y="2706961"/>
                <a:ext cx="2296386" cy="540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2E85019-5476-4D49-BE1E-FD8E15B71C67}"/>
                  </a:ext>
                </a:extLst>
              </p:cNvPr>
              <p:cNvSpPr/>
              <p:nvPr/>
            </p:nvSpPr>
            <p:spPr>
              <a:xfrm>
                <a:off x="2558416" y="2783161"/>
                <a:ext cx="2272782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AE09ACE-FC25-40B7-8932-8E376BE2C7E6}"/>
                  </a:ext>
                </a:extLst>
              </p:cNvPr>
              <p:cNvSpPr/>
              <p:nvPr/>
            </p:nvSpPr>
            <p:spPr>
              <a:xfrm>
                <a:off x="2610836" y="2857456"/>
                <a:ext cx="2205004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2CBBF9B-052C-4430-89E6-894466BCD58C}"/>
                  </a:ext>
                </a:extLst>
              </p:cNvPr>
              <p:cNvSpPr/>
              <p:nvPr/>
            </p:nvSpPr>
            <p:spPr>
              <a:xfrm>
                <a:off x="2658933" y="2937466"/>
                <a:ext cx="2126427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DBD33E59-ED84-48FA-B697-7F86BAE9CD4C}"/>
                  </a:ext>
                </a:extLst>
              </p:cNvPr>
              <p:cNvSpPr/>
              <p:nvPr/>
            </p:nvSpPr>
            <p:spPr>
              <a:xfrm>
                <a:off x="2586891" y="3011428"/>
                <a:ext cx="2048610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54FE3D76-93EF-4E00-9DFD-A2C2F334C551}"/>
                  </a:ext>
                </a:extLst>
              </p:cNvPr>
              <p:cNvSpPr/>
              <p:nvPr/>
            </p:nvSpPr>
            <p:spPr>
              <a:xfrm>
                <a:off x="2563756" y="3082246"/>
                <a:ext cx="2048884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12304A91-CFC0-482A-9D09-299A18319F7F}"/>
                  </a:ext>
                </a:extLst>
              </p:cNvPr>
              <p:cNvSpPr/>
              <p:nvPr/>
            </p:nvSpPr>
            <p:spPr>
              <a:xfrm>
                <a:off x="2639131" y="3155847"/>
                <a:ext cx="1818569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9E911B74-B92C-438F-9844-54914558FA6A}"/>
                  </a:ext>
                </a:extLst>
              </p:cNvPr>
              <p:cNvSpPr/>
              <p:nvPr/>
            </p:nvSpPr>
            <p:spPr>
              <a:xfrm>
                <a:off x="2584999" y="3234646"/>
                <a:ext cx="1722841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F34CDB66-0DC6-4129-B364-61C6A90E16CC}"/>
                  </a:ext>
                </a:extLst>
              </p:cNvPr>
              <p:cNvSpPr/>
              <p:nvPr/>
            </p:nvSpPr>
            <p:spPr>
              <a:xfrm>
                <a:off x="2531753" y="3312751"/>
                <a:ext cx="1524627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0983EF26-D47B-42B8-BE4D-3D8B6FF2224F}"/>
                  </a:ext>
                </a:extLst>
              </p:cNvPr>
              <p:cNvSpPr/>
              <p:nvPr/>
            </p:nvSpPr>
            <p:spPr>
              <a:xfrm>
                <a:off x="2764154" y="3387046"/>
                <a:ext cx="1195706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6B26540C-3728-4EF0-B525-4601B927A78C}"/>
                  </a:ext>
                </a:extLst>
              </p:cNvPr>
              <p:cNvSpPr/>
              <p:nvPr/>
            </p:nvSpPr>
            <p:spPr>
              <a:xfrm>
                <a:off x="2590794" y="3463246"/>
                <a:ext cx="1353826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3450AA5-79C6-46C6-B7F7-8832230A4231}"/>
                  </a:ext>
                </a:extLst>
              </p:cNvPr>
              <p:cNvSpPr/>
              <p:nvPr/>
            </p:nvSpPr>
            <p:spPr>
              <a:xfrm>
                <a:off x="2558415" y="3537541"/>
                <a:ext cx="1012824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A6CE1F27-E92C-4301-A94B-DB77516D3701}"/>
                  </a:ext>
                </a:extLst>
              </p:cNvPr>
              <p:cNvSpPr/>
              <p:nvPr/>
            </p:nvSpPr>
            <p:spPr>
              <a:xfrm>
                <a:off x="2607631" y="3613741"/>
                <a:ext cx="696909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6B1814AE-55D4-4F0A-9685-2D09BC8E8789}"/>
                  </a:ext>
                </a:extLst>
              </p:cNvPr>
              <p:cNvSpPr/>
              <p:nvPr/>
            </p:nvSpPr>
            <p:spPr>
              <a:xfrm>
                <a:off x="2897305" y="3691846"/>
                <a:ext cx="371676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BA9110F6-0F8C-45B2-8587-6A45F7FF54FD}"/>
                  </a:ext>
                </a:extLst>
              </p:cNvPr>
              <p:cNvSpPr/>
              <p:nvPr/>
            </p:nvSpPr>
            <p:spPr>
              <a:xfrm>
                <a:off x="2567940" y="3768001"/>
                <a:ext cx="701041" cy="4795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2F9ACCD0-9004-4269-9D77-99888F629DE3}"/>
                  </a:ext>
                </a:extLst>
              </p:cNvPr>
              <p:cNvSpPr/>
              <p:nvPr/>
            </p:nvSpPr>
            <p:spPr>
              <a:xfrm>
                <a:off x="2567941" y="3839483"/>
                <a:ext cx="678180" cy="4671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19D1D515-4E67-4B2F-A004-7E7B88ACD7BA}"/>
                  </a:ext>
                </a:extLst>
              </p:cNvPr>
              <p:cNvSpPr/>
              <p:nvPr/>
            </p:nvSpPr>
            <p:spPr>
              <a:xfrm>
                <a:off x="2592383" y="3921039"/>
                <a:ext cx="437837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C7DB865-B6F4-436F-82CD-374DAC8FF8D7}"/>
                  </a:ext>
                </a:extLst>
              </p:cNvPr>
              <p:cNvSpPr/>
              <p:nvPr/>
            </p:nvSpPr>
            <p:spPr>
              <a:xfrm>
                <a:off x="2545235" y="3990931"/>
                <a:ext cx="42402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8EE8840-898C-4D94-8196-D5BDC0FED53B}"/>
                  </a:ext>
                </a:extLst>
              </p:cNvPr>
              <p:cNvSpPr/>
              <p:nvPr/>
            </p:nvSpPr>
            <p:spPr>
              <a:xfrm>
                <a:off x="2545235" y="4067131"/>
                <a:ext cx="37830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A4A0CB11-C94E-4EDC-87B0-BDA9340DA8B0}"/>
                  </a:ext>
                </a:extLst>
              </p:cNvPr>
              <p:cNvSpPr/>
              <p:nvPr/>
            </p:nvSpPr>
            <p:spPr>
              <a:xfrm>
                <a:off x="2622325" y="4147141"/>
                <a:ext cx="21993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EFD2AA65-AFF5-4853-A219-C00B73E39939}"/>
                  </a:ext>
                </a:extLst>
              </p:cNvPr>
              <p:cNvSpPr/>
              <p:nvPr/>
            </p:nvSpPr>
            <p:spPr>
              <a:xfrm>
                <a:off x="2540425" y="4219576"/>
                <a:ext cx="284055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D088520-ECB5-4C42-AC44-051BB75603C7}"/>
                  </a:ext>
                </a:extLst>
              </p:cNvPr>
              <p:cNvSpPr/>
              <p:nvPr/>
            </p:nvSpPr>
            <p:spPr>
              <a:xfrm>
                <a:off x="2563495" y="4291921"/>
                <a:ext cx="233046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D270A80B-C273-41CB-975C-32214A6EE4BC}"/>
                  </a:ext>
                </a:extLst>
              </p:cNvPr>
              <p:cNvSpPr/>
              <p:nvPr/>
            </p:nvSpPr>
            <p:spPr>
              <a:xfrm>
                <a:off x="2580803" y="4373836"/>
                <a:ext cx="182717" cy="4571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hangingPunct="1">
                  <a:defRPr/>
                </a:pPr>
                <a:endParaRPr lang="en-GB" sz="1350" kern="1200">
                  <a:solidFill>
                    <a:srgbClr val="FFFFFF"/>
                  </a:solidFill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260" name="Isosceles Triangle 259">
              <a:extLst>
                <a:ext uri="{FF2B5EF4-FFF2-40B4-BE49-F238E27FC236}">
                  <a16:creationId xmlns:a16="http://schemas.microsoft.com/office/drawing/2014/main" id="{655B50AF-BA90-485C-8FDB-F9684F3BD23D}"/>
                </a:ext>
              </a:extLst>
            </p:cNvPr>
            <p:cNvSpPr/>
            <p:nvPr/>
          </p:nvSpPr>
          <p:spPr>
            <a:xfrm>
              <a:off x="4586796" y="156015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1" name="Isosceles Triangle 260">
              <a:extLst>
                <a:ext uri="{FF2B5EF4-FFF2-40B4-BE49-F238E27FC236}">
                  <a16:creationId xmlns:a16="http://schemas.microsoft.com/office/drawing/2014/main" id="{1F262222-3A13-4560-8F6D-AC7CBD1B14EE}"/>
                </a:ext>
              </a:extLst>
            </p:cNvPr>
            <p:cNvSpPr/>
            <p:nvPr/>
          </p:nvSpPr>
          <p:spPr>
            <a:xfrm>
              <a:off x="3900996" y="216594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2" name="Isosceles Triangle 261">
              <a:extLst>
                <a:ext uri="{FF2B5EF4-FFF2-40B4-BE49-F238E27FC236}">
                  <a16:creationId xmlns:a16="http://schemas.microsoft.com/office/drawing/2014/main" id="{AE2B3E8E-1F91-4811-8DE7-A8F23AF7D1FC}"/>
                </a:ext>
              </a:extLst>
            </p:cNvPr>
            <p:cNvSpPr/>
            <p:nvPr/>
          </p:nvSpPr>
          <p:spPr>
            <a:xfrm>
              <a:off x="2552256" y="171255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3" name="Isosceles Triangle 262">
              <a:extLst>
                <a:ext uri="{FF2B5EF4-FFF2-40B4-BE49-F238E27FC236}">
                  <a16:creationId xmlns:a16="http://schemas.microsoft.com/office/drawing/2014/main" id="{9972A735-4FB5-49DC-9D5C-081F61F30243}"/>
                </a:ext>
              </a:extLst>
            </p:cNvPr>
            <p:cNvSpPr/>
            <p:nvPr/>
          </p:nvSpPr>
          <p:spPr>
            <a:xfrm>
              <a:off x="2095056" y="179256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4" name="Isosceles Triangle 263">
              <a:extLst>
                <a:ext uri="{FF2B5EF4-FFF2-40B4-BE49-F238E27FC236}">
                  <a16:creationId xmlns:a16="http://schemas.microsoft.com/office/drawing/2014/main" id="{77DCDEED-D38F-4FB5-9DA1-910C27F795D1}"/>
                </a:ext>
              </a:extLst>
            </p:cNvPr>
            <p:cNvSpPr/>
            <p:nvPr/>
          </p:nvSpPr>
          <p:spPr>
            <a:xfrm>
              <a:off x="2327466" y="201354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5" name="Isosceles Triangle 264">
              <a:extLst>
                <a:ext uri="{FF2B5EF4-FFF2-40B4-BE49-F238E27FC236}">
                  <a16:creationId xmlns:a16="http://schemas.microsoft.com/office/drawing/2014/main" id="{74AE3373-761A-4489-9049-F2FA3E36046A}"/>
                </a:ext>
              </a:extLst>
            </p:cNvPr>
            <p:cNvSpPr/>
            <p:nvPr/>
          </p:nvSpPr>
          <p:spPr>
            <a:xfrm>
              <a:off x="4358196" y="253551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6" name="Isosceles Triangle 265">
              <a:extLst>
                <a:ext uri="{FF2B5EF4-FFF2-40B4-BE49-F238E27FC236}">
                  <a16:creationId xmlns:a16="http://schemas.microsoft.com/office/drawing/2014/main" id="{0CA6C7B3-B758-46F3-8AFD-49D4BF4A8249}"/>
                </a:ext>
              </a:extLst>
            </p:cNvPr>
            <p:cNvSpPr/>
            <p:nvPr/>
          </p:nvSpPr>
          <p:spPr>
            <a:xfrm>
              <a:off x="723456" y="261933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7" name="Isosceles Triangle 266">
              <a:extLst>
                <a:ext uri="{FF2B5EF4-FFF2-40B4-BE49-F238E27FC236}">
                  <a16:creationId xmlns:a16="http://schemas.microsoft.com/office/drawing/2014/main" id="{4268B85F-99C7-425C-B37E-661D92394A30}"/>
                </a:ext>
              </a:extLst>
            </p:cNvPr>
            <p:cNvSpPr/>
            <p:nvPr/>
          </p:nvSpPr>
          <p:spPr>
            <a:xfrm>
              <a:off x="807276" y="473388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8" name="Isosceles Triangle 267">
              <a:extLst>
                <a:ext uri="{FF2B5EF4-FFF2-40B4-BE49-F238E27FC236}">
                  <a16:creationId xmlns:a16="http://schemas.microsoft.com/office/drawing/2014/main" id="{E1FA1301-35FC-4F8A-AAF7-F161AEA2DD72}"/>
                </a:ext>
              </a:extLst>
            </p:cNvPr>
            <p:cNvSpPr/>
            <p:nvPr/>
          </p:nvSpPr>
          <p:spPr>
            <a:xfrm>
              <a:off x="826326" y="5419681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9" name="Isosceles Triangle 268">
              <a:extLst>
                <a:ext uri="{FF2B5EF4-FFF2-40B4-BE49-F238E27FC236}">
                  <a16:creationId xmlns:a16="http://schemas.microsoft.com/office/drawing/2014/main" id="{4EB0EC54-AAA1-48F2-82F5-DF5F90A7476E}"/>
                </a:ext>
              </a:extLst>
            </p:cNvPr>
            <p:cNvSpPr/>
            <p:nvPr/>
          </p:nvSpPr>
          <p:spPr>
            <a:xfrm>
              <a:off x="692976" y="534348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0" name="Isosceles Triangle 269">
              <a:extLst>
                <a:ext uri="{FF2B5EF4-FFF2-40B4-BE49-F238E27FC236}">
                  <a16:creationId xmlns:a16="http://schemas.microsoft.com/office/drawing/2014/main" id="{C920BC3A-5ACF-4DD3-A0A0-D4B035FF4A4C}"/>
                </a:ext>
              </a:extLst>
            </p:cNvPr>
            <p:cNvSpPr/>
            <p:nvPr/>
          </p:nvSpPr>
          <p:spPr>
            <a:xfrm>
              <a:off x="704406" y="518727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1" name="Isosceles Triangle 270">
              <a:extLst>
                <a:ext uri="{FF2B5EF4-FFF2-40B4-BE49-F238E27FC236}">
                  <a16:creationId xmlns:a16="http://schemas.microsoft.com/office/drawing/2014/main" id="{2DFE174F-C270-4CDC-A3CD-0A6145667B41}"/>
                </a:ext>
              </a:extLst>
            </p:cNvPr>
            <p:cNvSpPr/>
            <p:nvPr/>
          </p:nvSpPr>
          <p:spPr>
            <a:xfrm>
              <a:off x="803466" y="511869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2" name="Isosceles Triangle 271">
              <a:extLst>
                <a:ext uri="{FF2B5EF4-FFF2-40B4-BE49-F238E27FC236}">
                  <a16:creationId xmlns:a16="http://schemas.microsoft.com/office/drawing/2014/main" id="{5F931FB6-2443-43B2-A494-D75030722719}"/>
                </a:ext>
              </a:extLst>
            </p:cNvPr>
            <p:cNvSpPr/>
            <p:nvPr/>
          </p:nvSpPr>
          <p:spPr>
            <a:xfrm>
              <a:off x="944436" y="503106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3" name="Isosceles Triangle 272">
              <a:extLst>
                <a:ext uri="{FF2B5EF4-FFF2-40B4-BE49-F238E27FC236}">
                  <a16:creationId xmlns:a16="http://schemas.microsoft.com/office/drawing/2014/main" id="{177B6CA0-12E5-412D-8E17-29E2E2BFB6C0}"/>
                </a:ext>
              </a:extLst>
            </p:cNvPr>
            <p:cNvSpPr/>
            <p:nvPr/>
          </p:nvSpPr>
          <p:spPr>
            <a:xfrm>
              <a:off x="719646" y="489390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4" name="Isosceles Triangle 273">
              <a:extLst>
                <a:ext uri="{FF2B5EF4-FFF2-40B4-BE49-F238E27FC236}">
                  <a16:creationId xmlns:a16="http://schemas.microsoft.com/office/drawing/2014/main" id="{9D628464-4F3F-45B4-8B71-557F662BC659}"/>
                </a:ext>
              </a:extLst>
            </p:cNvPr>
            <p:cNvSpPr/>
            <p:nvPr/>
          </p:nvSpPr>
          <p:spPr>
            <a:xfrm>
              <a:off x="692976" y="481389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5" name="Isosceles Triangle 274">
              <a:extLst>
                <a:ext uri="{FF2B5EF4-FFF2-40B4-BE49-F238E27FC236}">
                  <a16:creationId xmlns:a16="http://schemas.microsoft.com/office/drawing/2014/main" id="{0DC0039D-C2B2-41F6-A1F4-50B427F76825}"/>
                </a:ext>
              </a:extLst>
            </p:cNvPr>
            <p:cNvSpPr/>
            <p:nvPr/>
          </p:nvSpPr>
          <p:spPr>
            <a:xfrm>
              <a:off x="677736" y="458529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6" name="Isosceles Triangle 275">
              <a:extLst>
                <a:ext uri="{FF2B5EF4-FFF2-40B4-BE49-F238E27FC236}">
                  <a16:creationId xmlns:a16="http://schemas.microsoft.com/office/drawing/2014/main" id="{DDE09097-37E5-4FA1-8D8E-0E86335B0E31}"/>
                </a:ext>
              </a:extLst>
            </p:cNvPr>
            <p:cNvSpPr/>
            <p:nvPr/>
          </p:nvSpPr>
          <p:spPr>
            <a:xfrm>
              <a:off x="692976" y="451290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7" name="Isosceles Triangle 276">
              <a:extLst>
                <a:ext uri="{FF2B5EF4-FFF2-40B4-BE49-F238E27FC236}">
                  <a16:creationId xmlns:a16="http://schemas.microsoft.com/office/drawing/2014/main" id="{C43A0550-2811-42A6-891E-4C4C86C05DDF}"/>
                </a:ext>
              </a:extLst>
            </p:cNvPr>
            <p:cNvSpPr/>
            <p:nvPr/>
          </p:nvSpPr>
          <p:spPr>
            <a:xfrm>
              <a:off x="820611" y="444051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8" name="Isosceles Triangle 277">
              <a:extLst>
                <a:ext uri="{FF2B5EF4-FFF2-40B4-BE49-F238E27FC236}">
                  <a16:creationId xmlns:a16="http://schemas.microsoft.com/office/drawing/2014/main" id="{A57DFAAF-2EB1-4723-9A44-F700505619C7}"/>
                </a:ext>
              </a:extLst>
            </p:cNvPr>
            <p:cNvSpPr/>
            <p:nvPr/>
          </p:nvSpPr>
          <p:spPr>
            <a:xfrm>
              <a:off x="698691" y="436431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79" name="Isosceles Triangle 278">
              <a:extLst>
                <a:ext uri="{FF2B5EF4-FFF2-40B4-BE49-F238E27FC236}">
                  <a16:creationId xmlns:a16="http://schemas.microsoft.com/office/drawing/2014/main" id="{27542B2B-C777-495C-B3C5-F29909D56E49}"/>
                </a:ext>
              </a:extLst>
            </p:cNvPr>
            <p:cNvSpPr/>
            <p:nvPr/>
          </p:nvSpPr>
          <p:spPr>
            <a:xfrm>
              <a:off x="710121" y="428620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0" name="Isosceles Triangle 279">
              <a:extLst>
                <a:ext uri="{FF2B5EF4-FFF2-40B4-BE49-F238E27FC236}">
                  <a16:creationId xmlns:a16="http://schemas.microsoft.com/office/drawing/2014/main" id="{266F960A-CA2F-4F67-91D3-A80F8B4A3347}"/>
                </a:ext>
              </a:extLst>
            </p:cNvPr>
            <p:cNvSpPr/>
            <p:nvPr/>
          </p:nvSpPr>
          <p:spPr>
            <a:xfrm>
              <a:off x="708216" y="421191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1" name="Isosceles Triangle 280">
              <a:extLst>
                <a:ext uri="{FF2B5EF4-FFF2-40B4-BE49-F238E27FC236}">
                  <a16:creationId xmlns:a16="http://schemas.microsoft.com/office/drawing/2014/main" id="{7C06C25C-26EA-4195-B443-8B7BC1EBE4D6}"/>
                </a:ext>
              </a:extLst>
            </p:cNvPr>
            <p:cNvSpPr/>
            <p:nvPr/>
          </p:nvSpPr>
          <p:spPr>
            <a:xfrm>
              <a:off x="811086" y="405951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2" name="Isosceles Triangle 281">
              <a:extLst>
                <a:ext uri="{FF2B5EF4-FFF2-40B4-BE49-F238E27FC236}">
                  <a16:creationId xmlns:a16="http://schemas.microsoft.com/office/drawing/2014/main" id="{F3E6CD6F-588D-4FF8-8A56-85136523BFE8}"/>
                </a:ext>
              </a:extLst>
            </p:cNvPr>
            <p:cNvSpPr/>
            <p:nvPr/>
          </p:nvSpPr>
          <p:spPr>
            <a:xfrm>
              <a:off x="824421" y="398331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3" name="Isosceles Triangle 282">
              <a:extLst>
                <a:ext uri="{FF2B5EF4-FFF2-40B4-BE49-F238E27FC236}">
                  <a16:creationId xmlns:a16="http://schemas.microsoft.com/office/drawing/2014/main" id="{DD6D9DC3-0FF9-484B-971C-15F611C5FF61}"/>
                </a:ext>
              </a:extLst>
            </p:cNvPr>
            <p:cNvSpPr/>
            <p:nvPr/>
          </p:nvSpPr>
          <p:spPr>
            <a:xfrm>
              <a:off x="704406" y="4131901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4" name="Isosceles Triangle 283">
              <a:extLst>
                <a:ext uri="{FF2B5EF4-FFF2-40B4-BE49-F238E27FC236}">
                  <a16:creationId xmlns:a16="http://schemas.microsoft.com/office/drawing/2014/main" id="{C8728187-A60F-4E42-843F-7E4390D515A3}"/>
                </a:ext>
              </a:extLst>
            </p:cNvPr>
            <p:cNvSpPr/>
            <p:nvPr/>
          </p:nvSpPr>
          <p:spPr>
            <a:xfrm>
              <a:off x="698691" y="4659586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5" name="Isosceles Triangle 284">
              <a:extLst>
                <a:ext uri="{FF2B5EF4-FFF2-40B4-BE49-F238E27FC236}">
                  <a16:creationId xmlns:a16="http://schemas.microsoft.com/office/drawing/2014/main" id="{36CD6BDD-FBB1-4B54-805B-FE4A1BDC2D11}"/>
                </a:ext>
              </a:extLst>
            </p:cNvPr>
            <p:cNvSpPr/>
            <p:nvPr/>
          </p:nvSpPr>
          <p:spPr>
            <a:xfrm>
              <a:off x="706311" y="4966291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6" name="Isosceles Triangle 285">
              <a:extLst>
                <a:ext uri="{FF2B5EF4-FFF2-40B4-BE49-F238E27FC236}">
                  <a16:creationId xmlns:a16="http://schemas.microsoft.com/office/drawing/2014/main" id="{D0174D5B-0F24-4871-BEDD-97534939A4E9}"/>
                </a:ext>
              </a:extLst>
            </p:cNvPr>
            <p:cNvSpPr/>
            <p:nvPr/>
          </p:nvSpPr>
          <p:spPr>
            <a:xfrm>
              <a:off x="723456" y="5269186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7" name="Isosceles Triangle 286">
              <a:extLst>
                <a:ext uri="{FF2B5EF4-FFF2-40B4-BE49-F238E27FC236}">
                  <a16:creationId xmlns:a16="http://schemas.microsoft.com/office/drawing/2014/main" id="{51107B45-4998-41A0-9C21-0489A4BDDA52}"/>
                </a:ext>
              </a:extLst>
            </p:cNvPr>
            <p:cNvSpPr/>
            <p:nvPr/>
          </p:nvSpPr>
          <p:spPr>
            <a:xfrm>
              <a:off x="702501" y="3832816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8" name="Isosceles Triangle 287">
              <a:extLst>
                <a:ext uri="{FF2B5EF4-FFF2-40B4-BE49-F238E27FC236}">
                  <a16:creationId xmlns:a16="http://schemas.microsoft.com/office/drawing/2014/main" id="{18729BCC-10BD-4BC7-A311-5FCA2931CE65}"/>
                </a:ext>
              </a:extLst>
            </p:cNvPr>
            <p:cNvSpPr/>
            <p:nvPr/>
          </p:nvSpPr>
          <p:spPr>
            <a:xfrm>
              <a:off x="708216" y="39090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9" name="Isosceles Triangle 288">
              <a:extLst>
                <a:ext uri="{FF2B5EF4-FFF2-40B4-BE49-F238E27FC236}">
                  <a16:creationId xmlns:a16="http://schemas.microsoft.com/office/drawing/2014/main" id="{96E71790-E835-4FFC-B6CA-5B94AA295F03}"/>
                </a:ext>
              </a:extLst>
            </p:cNvPr>
            <p:cNvSpPr/>
            <p:nvPr/>
          </p:nvSpPr>
          <p:spPr>
            <a:xfrm>
              <a:off x="839661" y="37566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0" name="Isosceles Triangle 289">
              <a:extLst>
                <a:ext uri="{FF2B5EF4-FFF2-40B4-BE49-F238E27FC236}">
                  <a16:creationId xmlns:a16="http://schemas.microsoft.com/office/drawing/2014/main" id="{444B7172-E28C-4440-9D10-42069B6B8A3E}"/>
                </a:ext>
              </a:extLst>
            </p:cNvPr>
            <p:cNvSpPr/>
            <p:nvPr/>
          </p:nvSpPr>
          <p:spPr>
            <a:xfrm>
              <a:off x="712026" y="368422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1" name="Isosceles Triangle 290">
              <a:extLst>
                <a:ext uri="{FF2B5EF4-FFF2-40B4-BE49-F238E27FC236}">
                  <a16:creationId xmlns:a16="http://schemas.microsoft.com/office/drawing/2014/main" id="{711FA97A-BC25-414C-82C0-2E669C5B1334}"/>
                </a:ext>
              </a:extLst>
            </p:cNvPr>
            <p:cNvSpPr/>
            <p:nvPr/>
          </p:nvSpPr>
          <p:spPr>
            <a:xfrm>
              <a:off x="679641" y="36042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2" name="Isosceles Triangle 291">
              <a:extLst>
                <a:ext uri="{FF2B5EF4-FFF2-40B4-BE49-F238E27FC236}">
                  <a16:creationId xmlns:a16="http://schemas.microsoft.com/office/drawing/2014/main" id="{B01E27D9-A49C-4AFB-8903-1276B8C875C3}"/>
                </a:ext>
              </a:extLst>
            </p:cNvPr>
            <p:cNvSpPr/>
            <p:nvPr/>
          </p:nvSpPr>
          <p:spPr>
            <a:xfrm>
              <a:off x="706311" y="353373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3" name="Isosceles Triangle 292">
              <a:extLst>
                <a:ext uri="{FF2B5EF4-FFF2-40B4-BE49-F238E27FC236}">
                  <a16:creationId xmlns:a16="http://schemas.microsoft.com/office/drawing/2014/main" id="{D398800B-89AC-47BC-8C46-CC5C8AA1CDF0}"/>
                </a:ext>
              </a:extLst>
            </p:cNvPr>
            <p:cNvSpPr/>
            <p:nvPr/>
          </p:nvSpPr>
          <p:spPr>
            <a:xfrm>
              <a:off x="715836" y="34518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4" name="Isosceles Triangle 293">
              <a:extLst>
                <a:ext uri="{FF2B5EF4-FFF2-40B4-BE49-F238E27FC236}">
                  <a16:creationId xmlns:a16="http://schemas.microsoft.com/office/drawing/2014/main" id="{0A25CBBF-082B-4E05-A4CE-F0C24E5DC5DC}"/>
                </a:ext>
              </a:extLst>
            </p:cNvPr>
            <p:cNvSpPr/>
            <p:nvPr/>
          </p:nvSpPr>
          <p:spPr>
            <a:xfrm>
              <a:off x="938721" y="337752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5" name="Isosceles Triangle 294">
              <a:extLst>
                <a:ext uri="{FF2B5EF4-FFF2-40B4-BE49-F238E27FC236}">
                  <a16:creationId xmlns:a16="http://schemas.microsoft.com/office/drawing/2014/main" id="{3B40E02F-F442-4BEF-8232-612313E42625}"/>
                </a:ext>
              </a:extLst>
            </p:cNvPr>
            <p:cNvSpPr/>
            <p:nvPr/>
          </p:nvSpPr>
          <p:spPr>
            <a:xfrm>
              <a:off x="700596" y="329751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6" name="Isosceles Triangle 295">
              <a:extLst>
                <a:ext uri="{FF2B5EF4-FFF2-40B4-BE49-F238E27FC236}">
                  <a16:creationId xmlns:a16="http://schemas.microsoft.com/office/drawing/2014/main" id="{1CD7A50A-7E48-4DE1-B4AC-A740C8C97D5D}"/>
                </a:ext>
              </a:extLst>
            </p:cNvPr>
            <p:cNvSpPr/>
            <p:nvPr/>
          </p:nvSpPr>
          <p:spPr>
            <a:xfrm>
              <a:off x="704406" y="322702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7" name="Isosceles Triangle 296">
              <a:extLst>
                <a:ext uri="{FF2B5EF4-FFF2-40B4-BE49-F238E27FC236}">
                  <a16:creationId xmlns:a16="http://schemas.microsoft.com/office/drawing/2014/main" id="{51BC1174-C610-49C3-8CD3-7F0134C4C368}"/>
                </a:ext>
              </a:extLst>
            </p:cNvPr>
            <p:cNvSpPr/>
            <p:nvPr/>
          </p:nvSpPr>
          <p:spPr>
            <a:xfrm>
              <a:off x="927291" y="31470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8" name="Isosceles Triangle 297">
              <a:extLst>
                <a:ext uri="{FF2B5EF4-FFF2-40B4-BE49-F238E27FC236}">
                  <a16:creationId xmlns:a16="http://schemas.microsoft.com/office/drawing/2014/main" id="{7FCD8529-28CA-4E91-88E4-0DD28C444AEF}"/>
                </a:ext>
              </a:extLst>
            </p:cNvPr>
            <p:cNvSpPr/>
            <p:nvPr/>
          </p:nvSpPr>
          <p:spPr>
            <a:xfrm>
              <a:off x="822516" y="30708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99" name="Isosceles Triangle 298">
              <a:extLst>
                <a:ext uri="{FF2B5EF4-FFF2-40B4-BE49-F238E27FC236}">
                  <a16:creationId xmlns:a16="http://schemas.microsoft.com/office/drawing/2014/main" id="{F6CF552D-5D06-4606-9277-B3B88A286D87}"/>
                </a:ext>
              </a:extLst>
            </p:cNvPr>
            <p:cNvSpPr/>
            <p:nvPr/>
          </p:nvSpPr>
          <p:spPr>
            <a:xfrm>
              <a:off x="818706" y="29946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0" name="Isosceles Triangle 299">
              <a:extLst>
                <a:ext uri="{FF2B5EF4-FFF2-40B4-BE49-F238E27FC236}">
                  <a16:creationId xmlns:a16="http://schemas.microsoft.com/office/drawing/2014/main" id="{53660F86-B8AB-490D-922D-881B4C93509A}"/>
                </a:ext>
              </a:extLst>
            </p:cNvPr>
            <p:cNvSpPr/>
            <p:nvPr/>
          </p:nvSpPr>
          <p:spPr>
            <a:xfrm>
              <a:off x="689166" y="292413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1" name="Isosceles Triangle 300">
              <a:extLst>
                <a:ext uri="{FF2B5EF4-FFF2-40B4-BE49-F238E27FC236}">
                  <a16:creationId xmlns:a16="http://schemas.microsoft.com/office/drawing/2014/main" id="{C56EBCB1-0D61-4B54-BE6F-CA2606788CB2}"/>
                </a:ext>
              </a:extLst>
            </p:cNvPr>
            <p:cNvSpPr/>
            <p:nvPr/>
          </p:nvSpPr>
          <p:spPr>
            <a:xfrm>
              <a:off x="1081596" y="284793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2" name="Isosceles Triangle 301">
              <a:extLst>
                <a:ext uri="{FF2B5EF4-FFF2-40B4-BE49-F238E27FC236}">
                  <a16:creationId xmlns:a16="http://schemas.microsoft.com/office/drawing/2014/main" id="{763D2DC2-E5E3-4814-9B67-3CDE9065F6D9}"/>
                </a:ext>
              </a:extLst>
            </p:cNvPr>
            <p:cNvSpPr/>
            <p:nvPr/>
          </p:nvSpPr>
          <p:spPr>
            <a:xfrm>
              <a:off x="700596" y="277173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3" name="Isosceles Triangle 302">
              <a:extLst>
                <a:ext uri="{FF2B5EF4-FFF2-40B4-BE49-F238E27FC236}">
                  <a16:creationId xmlns:a16="http://schemas.microsoft.com/office/drawing/2014/main" id="{832FF78A-019A-4B07-9404-4BB1A1DDF9B6}"/>
                </a:ext>
              </a:extLst>
            </p:cNvPr>
            <p:cNvSpPr/>
            <p:nvPr/>
          </p:nvSpPr>
          <p:spPr>
            <a:xfrm>
              <a:off x="925386" y="269743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4" name="Isosceles Triangle 303">
              <a:extLst>
                <a:ext uri="{FF2B5EF4-FFF2-40B4-BE49-F238E27FC236}">
                  <a16:creationId xmlns:a16="http://schemas.microsoft.com/office/drawing/2014/main" id="{A17F6F85-FFDB-4C26-8894-F855FF83C92B}"/>
                </a:ext>
              </a:extLst>
            </p:cNvPr>
            <p:cNvSpPr/>
            <p:nvPr/>
          </p:nvSpPr>
          <p:spPr>
            <a:xfrm>
              <a:off x="723456" y="247264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5" name="Isosceles Triangle 304">
              <a:extLst>
                <a:ext uri="{FF2B5EF4-FFF2-40B4-BE49-F238E27FC236}">
                  <a16:creationId xmlns:a16="http://schemas.microsoft.com/office/drawing/2014/main" id="{F08D35C2-5A6D-4C4B-8DD6-F2F4D04A09F7}"/>
                </a:ext>
              </a:extLst>
            </p:cNvPr>
            <p:cNvSpPr/>
            <p:nvPr/>
          </p:nvSpPr>
          <p:spPr>
            <a:xfrm>
              <a:off x="689166" y="239073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6" name="Isosceles Triangle 305">
              <a:extLst>
                <a:ext uri="{FF2B5EF4-FFF2-40B4-BE49-F238E27FC236}">
                  <a16:creationId xmlns:a16="http://schemas.microsoft.com/office/drawing/2014/main" id="{2965A54E-8B18-40A2-BF3F-D4F2C721231F}"/>
                </a:ext>
              </a:extLst>
            </p:cNvPr>
            <p:cNvSpPr/>
            <p:nvPr/>
          </p:nvSpPr>
          <p:spPr>
            <a:xfrm>
              <a:off x="812991" y="232405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7" name="Isosceles Triangle 306">
              <a:extLst>
                <a:ext uri="{FF2B5EF4-FFF2-40B4-BE49-F238E27FC236}">
                  <a16:creationId xmlns:a16="http://schemas.microsoft.com/office/drawing/2014/main" id="{86B4FF88-F33F-4588-B22A-17AB782CBD16}"/>
                </a:ext>
              </a:extLst>
            </p:cNvPr>
            <p:cNvSpPr/>
            <p:nvPr/>
          </p:nvSpPr>
          <p:spPr>
            <a:xfrm>
              <a:off x="837756" y="224023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8" name="Isosceles Triangle 307">
              <a:extLst>
                <a:ext uri="{FF2B5EF4-FFF2-40B4-BE49-F238E27FC236}">
                  <a16:creationId xmlns:a16="http://schemas.microsoft.com/office/drawing/2014/main" id="{8FF3E4AD-9723-4773-A30B-BE2CF38E2940}"/>
                </a:ext>
              </a:extLst>
            </p:cNvPr>
            <p:cNvSpPr/>
            <p:nvPr/>
          </p:nvSpPr>
          <p:spPr>
            <a:xfrm>
              <a:off x="700596" y="208974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9" name="Isosceles Triangle 308">
              <a:extLst>
                <a:ext uri="{FF2B5EF4-FFF2-40B4-BE49-F238E27FC236}">
                  <a16:creationId xmlns:a16="http://schemas.microsoft.com/office/drawing/2014/main" id="{45A83396-176F-4479-A8EB-5AAA6AA71F31}"/>
                </a:ext>
              </a:extLst>
            </p:cNvPr>
            <p:cNvSpPr/>
            <p:nvPr/>
          </p:nvSpPr>
          <p:spPr>
            <a:xfrm>
              <a:off x="685356" y="193924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0" name="Isosceles Triangle 309">
              <a:extLst>
                <a:ext uri="{FF2B5EF4-FFF2-40B4-BE49-F238E27FC236}">
                  <a16:creationId xmlns:a16="http://schemas.microsoft.com/office/drawing/2014/main" id="{B377EB6A-B1D6-44E8-A193-E00E4D871C37}"/>
                </a:ext>
              </a:extLst>
            </p:cNvPr>
            <p:cNvSpPr/>
            <p:nvPr/>
          </p:nvSpPr>
          <p:spPr>
            <a:xfrm>
              <a:off x="828231" y="185923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1" name="Isosceles Triangle 310">
              <a:extLst>
                <a:ext uri="{FF2B5EF4-FFF2-40B4-BE49-F238E27FC236}">
                  <a16:creationId xmlns:a16="http://schemas.microsoft.com/office/drawing/2014/main" id="{F6CD6BA6-AA14-45F9-98DC-CE8B3A05E42F}"/>
                </a:ext>
              </a:extLst>
            </p:cNvPr>
            <p:cNvSpPr/>
            <p:nvPr/>
          </p:nvSpPr>
          <p:spPr>
            <a:xfrm>
              <a:off x="685356" y="163444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62C5A35B-174F-42E7-91D6-EB7813C18AAD}"/>
                </a:ext>
              </a:extLst>
            </p:cNvPr>
            <p:cNvSpPr/>
            <p:nvPr/>
          </p:nvSpPr>
          <p:spPr>
            <a:xfrm>
              <a:off x="818706" y="148776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3" name="Isosceles Triangle 312">
              <a:extLst>
                <a:ext uri="{FF2B5EF4-FFF2-40B4-BE49-F238E27FC236}">
                  <a16:creationId xmlns:a16="http://schemas.microsoft.com/office/drawing/2014/main" id="{9178D25D-9AB5-4E2D-8F43-8E02B3D76CF6}"/>
                </a:ext>
              </a:extLst>
            </p:cNvPr>
            <p:cNvSpPr/>
            <p:nvPr/>
          </p:nvSpPr>
          <p:spPr>
            <a:xfrm>
              <a:off x="689166" y="141918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4" name="Isosceles Triangle 313">
              <a:extLst>
                <a:ext uri="{FF2B5EF4-FFF2-40B4-BE49-F238E27FC236}">
                  <a16:creationId xmlns:a16="http://schemas.microsoft.com/office/drawing/2014/main" id="{9EFB9D39-F736-436F-BCC9-6E063918A82D}"/>
                </a:ext>
              </a:extLst>
            </p:cNvPr>
            <p:cNvSpPr/>
            <p:nvPr/>
          </p:nvSpPr>
          <p:spPr>
            <a:xfrm>
              <a:off x="712026" y="133345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11DD6908-7A2D-4647-BE28-C000A2DE06AF}"/>
                </a:ext>
              </a:extLst>
            </p:cNvPr>
            <p:cNvSpPr/>
            <p:nvPr/>
          </p:nvSpPr>
          <p:spPr>
            <a:xfrm>
              <a:off x="1277620" y="5425440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B9C9B595-24FD-4AE4-A3E7-E06EA9D4B8CB}"/>
                </a:ext>
              </a:extLst>
            </p:cNvPr>
            <p:cNvSpPr/>
            <p:nvPr/>
          </p:nvSpPr>
          <p:spPr>
            <a:xfrm>
              <a:off x="1300480" y="5344160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E989B107-6134-42A2-8B7F-E1A1E31EF405}"/>
                </a:ext>
              </a:extLst>
            </p:cNvPr>
            <p:cNvSpPr/>
            <p:nvPr/>
          </p:nvSpPr>
          <p:spPr>
            <a:xfrm>
              <a:off x="1450785" y="5269390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FDEAAFE9-2089-4341-B30D-90F376377C21}"/>
                </a:ext>
              </a:extLst>
            </p:cNvPr>
            <p:cNvSpPr/>
            <p:nvPr/>
          </p:nvSpPr>
          <p:spPr>
            <a:xfrm>
              <a:off x="1627665" y="5195187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3BD6EAA-DF96-4369-804D-64FD203DFDC9}"/>
                </a:ext>
              </a:extLst>
            </p:cNvPr>
            <p:cNvSpPr/>
            <p:nvPr/>
          </p:nvSpPr>
          <p:spPr>
            <a:xfrm>
              <a:off x="1654303" y="5116786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E9931C0A-6A44-43C5-953A-4D93B108D1A1}"/>
                </a:ext>
              </a:extLst>
            </p:cNvPr>
            <p:cNvSpPr/>
            <p:nvPr/>
          </p:nvSpPr>
          <p:spPr>
            <a:xfrm>
              <a:off x="1668355" y="5042425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F3FDEA2F-A427-4487-858A-F7949E7454F9}"/>
                </a:ext>
              </a:extLst>
            </p:cNvPr>
            <p:cNvSpPr/>
            <p:nvPr/>
          </p:nvSpPr>
          <p:spPr>
            <a:xfrm>
              <a:off x="1894015" y="4965117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51A4BF44-27CD-4FF6-A2C4-5BB5840AC4A1}"/>
                </a:ext>
              </a:extLst>
            </p:cNvPr>
            <p:cNvSpPr/>
            <p:nvPr/>
          </p:nvSpPr>
          <p:spPr>
            <a:xfrm>
              <a:off x="2111313" y="4891043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546589B7-DEC7-4E8D-B179-E6C027315479}"/>
                </a:ext>
              </a:extLst>
            </p:cNvPr>
            <p:cNvSpPr/>
            <p:nvPr/>
          </p:nvSpPr>
          <p:spPr>
            <a:xfrm>
              <a:off x="2335279" y="4814454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540D5D4-AB6A-4DE8-88F7-EC04233D34D5}"/>
                </a:ext>
              </a:extLst>
            </p:cNvPr>
            <p:cNvSpPr/>
            <p:nvPr/>
          </p:nvSpPr>
          <p:spPr>
            <a:xfrm>
              <a:off x="2335279" y="4736472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31763E9C-2E42-42F8-BFC7-8B0C8E2B5D89}"/>
                </a:ext>
              </a:extLst>
            </p:cNvPr>
            <p:cNvSpPr/>
            <p:nvPr/>
          </p:nvSpPr>
          <p:spPr>
            <a:xfrm>
              <a:off x="2522855" y="4664496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57C21AA-7C5E-4231-885E-72F12202135B}"/>
                </a:ext>
              </a:extLst>
            </p:cNvPr>
            <p:cNvSpPr/>
            <p:nvPr/>
          </p:nvSpPr>
          <p:spPr>
            <a:xfrm>
              <a:off x="2543173" y="4587204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1E722DF8-E935-4377-9F95-19D247C34B45}"/>
                </a:ext>
              </a:extLst>
            </p:cNvPr>
            <p:cNvSpPr/>
            <p:nvPr/>
          </p:nvSpPr>
          <p:spPr>
            <a:xfrm>
              <a:off x="2542219" y="4434478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4EA0B12C-3575-49E1-A630-DD573BF27CD0}"/>
                </a:ext>
              </a:extLst>
            </p:cNvPr>
            <p:cNvSpPr/>
            <p:nvPr/>
          </p:nvSpPr>
          <p:spPr>
            <a:xfrm>
              <a:off x="2783934" y="4280461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27A0DC5E-FFDC-40E6-A571-0B9995E3F742}"/>
                </a:ext>
              </a:extLst>
            </p:cNvPr>
            <p:cNvSpPr/>
            <p:nvPr/>
          </p:nvSpPr>
          <p:spPr>
            <a:xfrm>
              <a:off x="2795163" y="4132376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44D655F9-FCDE-43B5-9B8C-0DE6AEACE05B}"/>
                </a:ext>
              </a:extLst>
            </p:cNvPr>
            <p:cNvSpPr/>
            <p:nvPr/>
          </p:nvSpPr>
          <p:spPr>
            <a:xfrm>
              <a:off x="2877182" y="4062392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1F768818-C3E1-4C8F-9F35-823D50FD661A}"/>
                </a:ext>
              </a:extLst>
            </p:cNvPr>
            <p:cNvSpPr/>
            <p:nvPr/>
          </p:nvSpPr>
          <p:spPr>
            <a:xfrm>
              <a:off x="2927417" y="3980187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F6F8012D-3DEB-471B-9FC2-8D9966390F55}"/>
                </a:ext>
              </a:extLst>
            </p:cNvPr>
            <p:cNvSpPr/>
            <p:nvPr/>
          </p:nvSpPr>
          <p:spPr>
            <a:xfrm>
              <a:off x="2991930" y="3902681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9DAA1290-9728-4552-8D87-5B899C4C424C}"/>
                </a:ext>
              </a:extLst>
            </p:cNvPr>
            <p:cNvSpPr/>
            <p:nvPr/>
          </p:nvSpPr>
          <p:spPr>
            <a:xfrm>
              <a:off x="3237675" y="3756416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5AB3A7C5-356E-41EE-9B0A-4854CB591868}"/>
                </a:ext>
              </a:extLst>
            </p:cNvPr>
            <p:cNvSpPr/>
            <p:nvPr/>
          </p:nvSpPr>
          <p:spPr>
            <a:xfrm>
              <a:off x="3237675" y="3678736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C15C7131-0610-4E60-91CF-AAFA985684B3}"/>
                </a:ext>
              </a:extLst>
            </p:cNvPr>
            <p:cNvSpPr/>
            <p:nvPr/>
          </p:nvSpPr>
          <p:spPr>
            <a:xfrm>
              <a:off x="3742817" y="4132376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3C68BBA7-E3B7-4C9D-8204-2698B24FFDD1}"/>
                </a:ext>
              </a:extLst>
            </p:cNvPr>
            <p:cNvSpPr/>
            <p:nvPr/>
          </p:nvSpPr>
          <p:spPr>
            <a:xfrm>
              <a:off x="3894264" y="4431371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CDFA072C-027F-44AE-8E44-DE3C7A33A89C}"/>
                </a:ext>
              </a:extLst>
            </p:cNvPr>
            <p:cNvSpPr/>
            <p:nvPr/>
          </p:nvSpPr>
          <p:spPr>
            <a:xfrm>
              <a:off x="3521616" y="3524840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399D515C-BC37-4A2F-BB43-9ACCECF3B3EA}"/>
                </a:ext>
              </a:extLst>
            </p:cNvPr>
            <p:cNvSpPr/>
            <p:nvPr/>
          </p:nvSpPr>
          <p:spPr>
            <a:xfrm>
              <a:off x="3904175" y="3450545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5A384CAA-C97F-4C95-AB27-230207170A0B}"/>
                </a:ext>
              </a:extLst>
            </p:cNvPr>
            <p:cNvSpPr/>
            <p:nvPr/>
          </p:nvSpPr>
          <p:spPr>
            <a:xfrm>
              <a:off x="3917630" y="3379424"/>
              <a:ext cx="71120" cy="71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5B4B4D5A-7616-45F9-A50F-E283A56335F0}"/>
                </a:ext>
              </a:extLst>
            </p:cNvPr>
            <p:cNvSpPr/>
            <p:nvPr/>
          </p:nvSpPr>
          <p:spPr>
            <a:xfrm>
              <a:off x="4015401" y="3297511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3F9A07C7-6990-487F-9D57-6A8575425BFF}"/>
                </a:ext>
              </a:extLst>
            </p:cNvPr>
            <p:cNvSpPr/>
            <p:nvPr/>
          </p:nvSpPr>
          <p:spPr>
            <a:xfrm>
              <a:off x="4272280" y="3221502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0895BD5B-ACBA-45C0-B2D4-CB3D6E29367C}"/>
                </a:ext>
              </a:extLst>
            </p:cNvPr>
            <p:cNvSpPr/>
            <p:nvPr/>
          </p:nvSpPr>
          <p:spPr>
            <a:xfrm>
              <a:off x="4132696" y="3677050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2FADEDC2-1828-4B40-872E-B3AB12F64BA9}"/>
                </a:ext>
              </a:extLst>
            </p:cNvPr>
            <p:cNvSpPr/>
            <p:nvPr/>
          </p:nvSpPr>
          <p:spPr>
            <a:xfrm>
              <a:off x="4551995" y="3980187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9FF6FDBC-1D5B-4451-AD8F-7EC562CB9C90}"/>
                </a:ext>
              </a:extLst>
            </p:cNvPr>
            <p:cNvSpPr/>
            <p:nvPr/>
          </p:nvSpPr>
          <p:spPr>
            <a:xfrm>
              <a:off x="4330510" y="4736746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BA79950C-42F0-4C2A-8AE8-B4F258FEAD6E}"/>
                </a:ext>
              </a:extLst>
            </p:cNvPr>
            <p:cNvSpPr/>
            <p:nvPr/>
          </p:nvSpPr>
          <p:spPr>
            <a:xfrm>
              <a:off x="4612640" y="4818231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925A106E-143C-4B23-ABBA-8D7CB94B89BF}"/>
                </a:ext>
              </a:extLst>
            </p:cNvPr>
            <p:cNvSpPr/>
            <p:nvPr/>
          </p:nvSpPr>
          <p:spPr>
            <a:xfrm>
              <a:off x="3871404" y="4889340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FA4A4A2-8416-4236-B69C-3DC52B1A0D75}"/>
                </a:ext>
              </a:extLst>
            </p:cNvPr>
            <p:cNvSpPr/>
            <p:nvPr/>
          </p:nvSpPr>
          <p:spPr>
            <a:xfrm>
              <a:off x="3508280" y="5038517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F93E7810-E0AC-47C7-8750-BC827B68010C}"/>
                </a:ext>
              </a:extLst>
            </p:cNvPr>
            <p:cNvSpPr/>
            <p:nvPr/>
          </p:nvSpPr>
          <p:spPr>
            <a:xfrm>
              <a:off x="3727432" y="5425440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0B7F357D-FE52-49E2-B6ED-610F052871CA}"/>
                </a:ext>
              </a:extLst>
            </p:cNvPr>
            <p:cNvSpPr/>
            <p:nvPr/>
          </p:nvSpPr>
          <p:spPr>
            <a:xfrm>
              <a:off x="4259262" y="4967998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C759C84-3659-4366-8E72-9095C0EE390B}"/>
                </a:ext>
              </a:extLst>
            </p:cNvPr>
            <p:cNvSpPr/>
            <p:nvPr/>
          </p:nvSpPr>
          <p:spPr>
            <a:xfrm>
              <a:off x="5502467" y="4668645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7BBC5E30-FB00-472B-8AAA-9DAA84CAB120}"/>
                </a:ext>
              </a:extLst>
            </p:cNvPr>
            <p:cNvSpPr/>
            <p:nvPr/>
          </p:nvSpPr>
          <p:spPr>
            <a:xfrm>
              <a:off x="4859020" y="2623451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32990122-CC11-4127-B724-5241FC1E7E9D}"/>
                </a:ext>
              </a:extLst>
            </p:cNvPr>
            <p:cNvSpPr/>
            <p:nvPr/>
          </p:nvSpPr>
          <p:spPr>
            <a:xfrm>
              <a:off x="5298439" y="1864751"/>
              <a:ext cx="71120" cy="71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3" name="Star: 5 Points 352">
              <a:extLst>
                <a:ext uri="{FF2B5EF4-FFF2-40B4-BE49-F238E27FC236}">
                  <a16:creationId xmlns:a16="http://schemas.microsoft.com/office/drawing/2014/main" id="{3E051EA3-BE2E-4247-AA86-18F09DABCB66}"/>
                </a:ext>
              </a:extLst>
            </p:cNvPr>
            <p:cNvSpPr/>
            <p:nvPr/>
          </p:nvSpPr>
          <p:spPr>
            <a:xfrm>
              <a:off x="4661981" y="3364865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4" name="Star: 5 Points 353">
              <a:extLst>
                <a:ext uri="{FF2B5EF4-FFF2-40B4-BE49-F238E27FC236}">
                  <a16:creationId xmlns:a16="http://schemas.microsoft.com/office/drawing/2014/main" id="{E5155AF5-EC01-4C92-B882-8294D9DA0464}"/>
                </a:ext>
              </a:extLst>
            </p:cNvPr>
            <p:cNvSpPr/>
            <p:nvPr/>
          </p:nvSpPr>
          <p:spPr>
            <a:xfrm>
              <a:off x="3252281" y="2615565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5" name="Star: 5 Points 354">
              <a:extLst>
                <a:ext uri="{FF2B5EF4-FFF2-40B4-BE49-F238E27FC236}">
                  <a16:creationId xmlns:a16="http://schemas.microsoft.com/office/drawing/2014/main" id="{949CC0A0-B2D3-443B-8792-CCE0EC12260A}"/>
                </a:ext>
              </a:extLst>
            </p:cNvPr>
            <p:cNvSpPr/>
            <p:nvPr/>
          </p:nvSpPr>
          <p:spPr>
            <a:xfrm>
              <a:off x="3056191" y="3293552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6" name="Star: 5 Points 355">
              <a:extLst>
                <a:ext uri="{FF2B5EF4-FFF2-40B4-BE49-F238E27FC236}">
                  <a16:creationId xmlns:a16="http://schemas.microsoft.com/office/drawing/2014/main" id="{FEF02886-A018-4E8A-BF18-1FA69AA420B0}"/>
                </a:ext>
              </a:extLst>
            </p:cNvPr>
            <p:cNvSpPr/>
            <p:nvPr/>
          </p:nvSpPr>
          <p:spPr>
            <a:xfrm>
              <a:off x="4463182" y="3741958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7" name="Star: 5 Points 356">
              <a:extLst>
                <a:ext uri="{FF2B5EF4-FFF2-40B4-BE49-F238E27FC236}">
                  <a16:creationId xmlns:a16="http://schemas.microsoft.com/office/drawing/2014/main" id="{508CF532-7E4D-4080-8A76-649436876BED}"/>
                </a:ext>
              </a:extLst>
            </p:cNvPr>
            <p:cNvSpPr/>
            <p:nvPr/>
          </p:nvSpPr>
          <p:spPr>
            <a:xfrm>
              <a:off x="3279139" y="3822145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8" name="Star: 5 Points 357">
              <a:extLst>
                <a:ext uri="{FF2B5EF4-FFF2-40B4-BE49-F238E27FC236}">
                  <a16:creationId xmlns:a16="http://schemas.microsoft.com/office/drawing/2014/main" id="{8F7E956A-177C-407E-98EE-B2DF08EDAAAF}"/>
                </a:ext>
              </a:extLst>
            </p:cNvPr>
            <p:cNvSpPr/>
            <p:nvPr/>
          </p:nvSpPr>
          <p:spPr>
            <a:xfrm>
              <a:off x="3504131" y="3902052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59" name="Star: 5 Points 358">
              <a:extLst>
                <a:ext uri="{FF2B5EF4-FFF2-40B4-BE49-F238E27FC236}">
                  <a16:creationId xmlns:a16="http://schemas.microsoft.com/office/drawing/2014/main" id="{D5A70610-74F4-4889-B852-8F3E1B8344E2}"/>
                </a:ext>
              </a:extLst>
            </p:cNvPr>
            <p:cNvSpPr/>
            <p:nvPr/>
          </p:nvSpPr>
          <p:spPr>
            <a:xfrm>
              <a:off x="2742131" y="4043022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0" name="Star: 5 Points 359">
              <a:extLst>
                <a:ext uri="{FF2B5EF4-FFF2-40B4-BE49-F238E27FC236}">
                  <a16:creationId xmlns:a16="http://schemas.microsoft.com/office/drawing/2014/main" id="{073BC457-56D4-4105-986B-E308FC9528F1}"/>
                </a:ext>
              </a:extLst>
            </p:cNvPr>
            <p:cNvSpPr/>
            <p:nvPr/>
          </p:nvSpPr>
          <p:spPr>
            <a:xfrm>
              <a:off x="2840989" y="4203434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1" name="Star: 5 Points 360">
              <a:extLst>
                <a:ext uri="{FF2B5EF4-FFF2-40B4-BE49-F238E27FC236}">
                  <a16:creationId xmlns:a16="http://schemas.microsoft.com/office/drawing/2014/main" id="{D91F648B-D97F-4998-BEBB-2682CF2C18D3}"/>
                </a:ext>
              </a:extLst>
            </p:cNvPr>
            <p:cNvSpPr/>
            <p:nvPr/>
          </p:nvSpPr>
          <p:spPr>
            <a:xfrm>
              <a:off x="2814944" y="4580304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2" name="Star: 5 Points 361">
              <a:extLst>
                <a:ext uri="{FF2B5EF4-FFF2-40B4-BE49-F238E27FC236}">
                  <a16:creationId xmlns:a16="http://schemas.microsoft.com/office/drawing/2014/main" id="{596C56C8-91D2-42D3-A18F-9FD472800C9B}"/>
                </a:ext>
              </a:extLst>
            </p:cNvPr>
            <p:cNvSpPr/>
            <p:nvPr/>
          </p:nvSpPr>
          <p:spPr>
            <a:xfrm>
              <a:off x="4182734" y="4279314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3" name="Star: 5 Points 362">
              <a:extLst>
                <a:ext uri="{FF2B5EF4-FFF2-40B4-BE49-F238E27FC236}">
                  <a16:creationId xmlns:a16="http://schemas.microsoft.com/office/drawing/2014/main" id="{4B8883A6-033E-42B2-8822-BBB6037DBF32}"/>
                </a:ext>
              </a:extLst>
            </p:cNvPr>
            <p:cNvSpPr/>
            <p:nvPr/>
          </p:nvSpPr>
          <p:spPr>
            <a:xfrm>
              <a:off x="2792084" y="5410884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4" name="Star: 5 Points 363">
              <a:extLst>
                <a:ext uri="{FF2B5EF4-FFF2-40B4-BE49-F238E27FC236}">
                  <a16:creationId xmlns:a16="http://schemas.microsoft.com/office/drawing/2014/main" id="{08A652D3-7B6D-4803-9A82-19A683DB0190}"/>
                </a:ext>
              </a:extLst>
            </p:cNvPr>
            <p:cNvSpPr/>
            <p:nvPr/>
          </p:nvSpPr>
          <p:spPr>
            <a:xfrm>
              <a:off x="2657664" y="5182955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5" name="Star: 5 Points 364">
              <a:extLst>
                <a:ext uri="{FF2B5EF4-FFF2-40B4-BE49-F238E27FC236}">
                  <a16:creationId xmlns:a16="http://schemas.microsoft.com/office/drawing/2014/main" id="{E0A408D9-B27F-40E4-AFE7-9548A03F1558}"/>
                </a:ext>
              </a:extLst>
            </p:cNvPr>
            <p:cNvSpPr/>
            <p:nvPr/>
          </p:nvSpPr>
          <p:spPr>
            <a:xfrm>
              <a:off x="2707194" y="4874345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6" name="Star: 5 Points 365">
              <a:extLst>
                <a:ext uri="{FF2B5EF4-FFF2-40B4-BE49-F238E27FC236}">
                  <a16:creationId xmlns:a16="http://schemas.microsoft.com/office/drawing/2014/main" id="{08F69AC0-E5C1-4D02-9ACC-888D89A51F2E}"/>
                </a:ext>
              </a:extLst>
            </p:cNvPr>
            <p:cNvSpPr/>
            <p:nvPr/>
          </p:nvSpPr>
          <p:spPr>
            <a:xfrm>
              <a:off x="2630994" y="4725755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7" name="Star: 5 Points 366">
              <a:extLst>
                <a:ext uri="{FF2B5EF4-FFF2-40B4-BE49-F238E27FC236}">
                  <a16:creationId xmlns:a16="http://schemas.microsoft.com/office/drawing/2014/main" id="{7F754F00-72E4-41A8-9544-82983E8B8250}"/>
                </a:ext>
              </a:extLst>
            </p:cNvPr>
            <p:cNvSpPr/>
            <p:nvPr/>
          </p:nvSpPr>
          <p:spPr>
            <a:xfrm>
              <a:off x="2699574" y="4504775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8" name="Star: 5 Points 367">
              <a:extLst>
                <a:ext uri="{FF2B5EF4-FFF2-40B4-BE49-F238E27FC236}">
                  <a16:creationId xmlns:a16="http://schemas.microsoft.com/office/drawing/2014/main" id="{92E06315-DC1F-4CAA-8D17-47E96923FB5F}"/>
                </a:ext>
              </a:extLst>
            </p:cNvPr>
            <p:cNvSpPr/>
            <p:nvPr/>
          </p:nvSpPr>
          <p:spPr>
            <a:xfrm>
              <a:off x="2916744" y="4348565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69" name="Star: 5 Points 368">
              <a:extLst>
                <a:ext uri="{FF2B5EF4-FFF2-40B4-BE49-F238E27FC236}">
                  <a16:creationId xmlns:a16="http://schemas.microsoft.com/office/drawing/2014/main" id="{D0395B43-F1B6-46E7-BAD9-14BF40050A12}"/>
                </a:ext>
              </a:extLst>
            </p:cNvPr>
            <p:cNvSpPr/>
            <p:nvPr/>
          </p:nvSpPr>
          <p:spPr>
            <a:xfrm>
              <a:off x="3317845" y="4130047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70" name="Star: 5 Points 369">
              <a:extLst>
                <a:ext uri="{FF2B5EF4-FFF2-40B4-BE49-F238E27FC236}">
                  <a16:creationId xmlns:a16="http://schemas.microsoft.com/office/drawing/2014/main" id="{22F56C2C-8BB5-42A8-B4A0-F16DAB1D02E1}"/>
                </a:ext>
              </a:extLst>
            </p:cNvPr>
            <p:cNvSpPr/>
            <p:nvPr/>
          </p:nvSpPr>
          <p:spPr>
            <a:xfrm>
              <a:off x="3336895" y="4949197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71" name="Star: 5 Points 370">
              <a:extLst>
                <a:ext uri="{FF2B5EF4-FFF2-40B4-BE49-F238E27FC236}">
                  <a16:creationId xmlns:a16="http://schemas.microsoft.com/office/drawing/2014/main" id="{638D75EE-9223-40F7-993C-9495E3968825}"/>
                </a:ext>
              </a:extLst>
            </p:cNvPr>
            <p:cNvSpPr/>
            <p:nvPr/>
          </p:nvSpPr>
          <p:spPr>
            <a:xfrm>
              <a:off x="3763645" y="4589521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72" name="Star: 5 Points 371">
              <a:extLst>
                <a:ext uri="{FF2B5EF4-FFF2-40B4-BE49-F238E27FC236}">
                  <a16:creationId xmlns:a16="http://schemas.microsoft.com/office/drawing/2014/main" id="{6BDE0FA8-A3DD-492A-849D-70F8CDC8FF56}"/>
                </a:ext>
              </a:extLst>
            </p:cNvPr>
            <p:cNvSpPr/>
            <p:nvPr/>
          </p:nvSpPr>
          <p:spPr>
            <a:xfrm>
              <a:off x="5192394" y="4274069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73" name="Star: 5 Points 372">
              <a:extLst>
                <a:ext uri="{FF2B5EF4-FFF2-40B4-BE49-F238E27FC236}">
                  <a16:creationId xmlns:a16="http://schemas.microsoft.com/office/drawing/2014/main" id="{CB78FB8E-3693-4D6D-8760-8BAD72719124}"/>
                </a:ext>
              </a:extLst>
            </p:cNvPr>
            <p:cNvSpPr/>
            <p:nvPr/>
          </p:nvSpPr>
          <p:spPr>
            <a:xfrm>
              <a:off x="4466903" y="3904489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74" name="Star: 5 Points 373">
              <a:extLst>
                <a:ext uri="{FF2B5EF4-FFF2-40B4-BE49-F238E27FC236}">
                  <a16:creationId xmlns:a16="http://schemas.microsoft.com/office/drawing/2014/main" id="{D222F8DB-4D9D-4594-BFDF-D675A7310C76}"/>
                </a:ext>
              </a:extLst>
            </p:cNvPr>
            <p:cNvSpPr/>
            <p:nvPr/>
          </p:nvSpPr>
          <p:spPr>
            <a:xfrm>
              <a:off x="4466903" y="3831737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75" name="Star: 5 Points 374">
              <a:extLst>
                <a:ext uri="{FF2B5EF4-FFF2-40B4-BE49-F238E27FC236}">
                  <a16:creationId xmlns:a16="http://schemas.microsoft.com/office/drawing/2014/main" id="{2A8D3842-145E-4355-86D6-FE43174F3AC9}"/>
                </a:ext>
              </a:extLst>
            </p:cNvPr>
            <p:cNvSpPr/>
            <p:nvPr/>
          </p:nvSpPr>
          <p:spPr>
            <a:xfrm>
              <a:off x="3948743" y="3290717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FE2102-45D1-43A7-A2F2-1167C16A908F}"/>
              </a:ext>
            </a:extLst>
          </p:cNvPr>
          <p:cNvGrpSpPr/>
          <p:nvPr/>
        </p:nvGrpSpPr>
        <p:grpSpPr>
          <a:xfrm>
            <a:off x="1953233" y="1980635"/>
            <a:ext cx="4467041" cy="3471399"/>
            <a:chOff x="1401213" y="-375294"/>
            <a:chExt cx="5956055" cy="462853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B5415A6-A7FA-4813-BE90-0D996BC2B571}"/>
                </a:ext>
              </a:extLst>
            </p:cNvPr>
            <p:cNvCxnSpPr>
              <a:cxnSpLocks/>
            </p:cNvCxnSpPr>
            <p:nvPr/>
          </p:nvCxnSpPr>
          <p:spPr>
            <a:xfrm>
              <a:off x="1447780" y="3837637"/>
              <a:ext cx="5833427" cy="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FAAF22-E408-4011-B7DF-182CC1AEFB39}"/>
                </a:ext>
              </a:extLst>
            </p:cNvPr>
            <p:cNvSpPr txBox="1"/>
            <p:nvPr/>
          </p:nvSpPr>
          <p:spPr>
            <a:xfrm>
              <a:off x="3811968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2CE23F-5921-4005-B940-8E3ED9907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2497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9F0003-E20E-4463-8CE1-24B7981D825E}"/>
                </a:ext>
              </a:extLst>
            </p:cNvPr>
            <p:cNvSpPr txBox="1"/>
            <p:nvPr/>
          </p:nvSpPr>
          <p:spPr>
            <a:xfrm>
              <a:off x="4024721" y="4083961"/>
              <a:ext cx="803639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b="1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Time, months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C1B4BB-6515-4FD0-8771-3000830762EA}"/>
                </a:ext>
              </a:extLst>
            </p:cNvPr>
            <p:cNvSpPr txBox="1"/>
            <p:nvPr/>
          </p:nvSpPr>
          <p:spPr>
            <a:xfrm>
              <a:off x="3328098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D8ECA0-2B06-445C-B065-3B516F83B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8627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86A9A0-BA10-4DF7-A376-83A990FFC150}"/>
                </a:ext>
              </a:extLst>
            </p:cNvPr>
            <p:cNvSpPr txBox="1"/>
            <p:nvPr/>
          </p:nvSpPr>
          <p:spPr>
            <a:xfrm>
              <a:off x="2827084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F5260CA-9ADF-4458-8E1C-64FCF53B0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7612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3EBA69-5AC9-444B-BF1F-2EC374F072B0}"/>
                </a:ext>
              </a:extLst>
            </p:cNvPr>
            <p:cNvSpPr txBox="1"/>
            <p:nvPr/>
          </p:nvSpPr>
          <p:spPr>
            <a:xfrm>
              <a:off x="2354644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12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5D6004-758B-41C6-8A45-FDF736C1F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5172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6827FC-1BA1-442F-BDD9-BE0115FC2CB6}"/>
                </a:ext>
              </a:extLst>
            </p:cNvPr>
            <p:cNvSpPr txBox="1"/>
            <p:nvPr/>
          </p:nvSpPr>
          <p:spPr>
            <a:xfrm>
              <a:off x="1892704" y="3872125"/>
              <a:ext cx="70533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82E9000-A5FE-4E74-8AD1-462C949DF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7967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B53DD6-EA0D-4ADA-ADFC-E41E7336A6E5}"/>
                </a:ext>
              </a:extLst>
            </p:cNvPr>
            <p:cNvSpPr txBox="1"/>
            <p:nvPr/>
          </p:nvSpPr>
          <p:spPr>
            <a:xfrm>
              <a:off x="1401213" y="3872125"/>
              <a:ext cx="70533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 dirty="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0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981946-3159-4AB3-B7E2-E858728AB6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6477" y="-375294"/>
              <a:ext cx="0" cy="4266930"/>
            </a:xfrm>
            <a:prstGeom prst="line">
              <a:avLst/>
            </a:prstGeom>
            <a:noFill/>
            <a:ln w="9525" cap="sq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62ED09-574F-4359-BA28-8DA6BB45F21D}"/>
                </a:ext>
              </a:extLst>
            </p:cNvPr>
            <p:cNvSpPr txBox="1"/>
            <p:nvPr/>
          </p:nvSpPr>
          <p:spPr>
            <a:xfrm>
              <a:off x="4292028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36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4D97EF2-26BA-4EAE-A042-1137847D16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557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0D48A4-47D2-4CF4-81A2-26ACD2F381BF}"/>
                </a:ext>
              </a:extLst>
            </p:cNvPr>
            <p:cNvSpPr txBox="1"/>
            <p:nvPr/>
          </p:nvSpPr>
          <p:spPr>
            <a:xfrm>
              <a:off x="4787328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42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D5968B-F6DB-47E2-A807-0D4ECC9E5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857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F92B88-FB34-462E-9B3F-EDEB6B455D53}"/>
                </a:ext>
              </a:extLst>
            </p:cNvPr>
            <p:cNvSpPr txBox="1"/>
            <p:nvPr/>
          </p:nvSpPr>
          <p:spPr>
            <a:xfrm>
              <a:off x="5271198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48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328A336-3048-4EE6-BD86-EB23075F1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1727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EE9A0ED-92BC-4D85-A409-B989625DE3A5}"/>
                </a:ext>
              </a:extLst>
            </p:cNvPr>
            <p:cNvSpPr txBox="1"/>
            <p:nvPr/>
          </p:nvSpPr>
          <p:spPr>
            <a:xfrm>
              <a:off x="5753164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54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22E3914-FAB6-481C-9DA8-5DC9B973A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3692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7AA531-7BB6-4E40-A9A3-4C644576189E}"/>
                </a:ext>
              </a:extLst>
            </p:cNvPr>
            <p:cNvSpPr txBox="1"/>
            <p:nvPr/>
          </p:nvSpPr>
          <p:spPr>
            <a:xfrm>
              <a:off x="6242748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60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F4802F3-AE70-44E3-8ABE-B44589B3B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3277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2A9FA3-2E9B-4E3D-8BEB-F1444F4B6687}"/>
                </a:ext>
              </a:extLst>
            </p:cNvPr>
            <p:cNvSpPr txBox="1"/>
            <p:nvPr/>
          </p:nvSpPr>
          <p:spPr>
            <a:xfrm>
              <a:off x="6736144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66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2DA4A97-0C2C-4FD0-A00A-D309F45FA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672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1F7E16-76B1-4EF4-AD9A-395DDFFEADBB}"/>
                </a:ext>
              </a:extLst>
            </p:cNvPr>
            <p:cNvSpPr txBox="1"/>
            <p:nvPr/>
          </p:nvSpPr>
          <p:spPr>
            <a:xfrm>
              <a:off x="7216204" y="3872125"/>
              <a:ext cx="141064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 hangingPunct="1">
                <a:defRPr/>
              </a:pPr>
              <a:r>
                <a:rPr lang="en-GB" sz="825" kern="1200">
                  <a:solidFill>
                    <a:prstClr val="black"/>
                  </a:solidFill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72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EE9CFD-4D74-4442-AB05-9E274B6C61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6732" y="3837636"/>
              <a:ext cx="0" cy="54000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35728D0-5E72-4B52-89D2-8EA7FC0F9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858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497CD78-5ED5-4B15-BB24-006F4615E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050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A489165-5EDB-4C01-BDBB-EC5835AB4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241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489441A-D8EA-4FA1-82F2-6C4267842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433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B63D86D-FC41-4257-A920-3AD35C0E2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624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81F1DE9-4585-4704-B415-DA0860663D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094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191B93-0259-430B-9CA6-6A5164FB4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522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419D15A-D1F0-4DCD-9C8A-B4BA51B6D9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949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C619D82-42D3-4DB9-B686-39722314C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329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85337D5-6666-4189-AAD2-F540EC1640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138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096920-F8D6-4112-A2D2-D9CCAAB12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564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15919F-4506-462E-A864-8882826F5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373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458C6F9-4654-4621-B26F-D46D1E274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34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574E523-214C-4248-87CF-47A56169D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323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4041C2-A8A7-4D27-A53D-348F4AC45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751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BBBD269-43B9-4E7D-993F-1CC1DDF46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130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4C294D3-A6E2-41AC-B28A-1D207497B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367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EFFB31A-CACC-4024-A03C-0D28E7D66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985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8F6FB23-0A75-4AFE-B2BA-D2A7F802F5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984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7F3FF8A-D4E7-4CE6-A46E-375592EB21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602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D00426-2425-4410-B5E1-36E3D3D83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981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30AEA93-A457-4979-8E36-E9B2E077F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789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ABF8694-5D45-405D-B1E2-7BDE38E89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598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6FA08CF-C607-44B4-A7EE-8FEC85CE2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597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3A52616-1FE5-41EC-BB67-4714DABA86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15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62BD1FA-2950-4CB8-99A0-35EE65470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641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AE70E94-B628-47F4-9906-A98125C12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40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D054502-A3B6-4C50-870E-3051CA929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211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A1600AA-B27A-452A-B46A-42B1B614E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019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ADC640F-DB51-46E8-AD67-D5DCD137A5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066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39AB422-726A-4DE4-8B88-A2E89F85EA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635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E11CB91-19F4-45E0-BF21-838B32CCC9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825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0942E1-A62F-477C-8546-53E4C22FF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062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78780CF-12CD-4212-8FAF-92F55BCE2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251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3D228D6-2DF3-4848-8D09-C0A34564F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679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21C78C5-86B0-4491-A394-2D0638BD7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867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15F033F-2D22-40C5-98DF-A07077487F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914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DF1982C-68D2-4E8D-A72A-DCFD60457B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103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DC701FA-F01B-47B3-83B1-8CB6F1B34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102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812C4B5-27E9-4C72-AAC0-DA834DCD3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292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F923412-2B39-4601-8A7A-041F9AD40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528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87CA38F-F6D5-4426-9954-5712564B3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098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3783C1B-8038-47C7-AB23-174D71A3D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097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C24F833-FC64-46C5-9A61-36DD3EC418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906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0694561-C828-4E90-9694-CD9FCEA69C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333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8738AA6-C257-4224-B2A7-FA369580A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522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79C7689-488D-40E7-A489-4C7B19FC7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140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B707E1A-6E26-4AE2-A010-246ED7DBDC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139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AB9947E-A1DF-406B-A199-AE0A432F2D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328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97781E1-234A-4E55-882B-EBEDE3ECED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375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D5CF2F4-12BE-4076-B33C-CAA7724548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373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4F0E977-9323-4C7A-A3C3-1D76B7DC9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372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6E7F0D6-B90E-4FE3-96A7-90E10C187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180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E66861D-84B1-4DAA-855F-112E3D020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179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EA80AAB-0F04-468A-9866-6B06DF1CC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69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562854C-0FE0-4666-9447-7D14733D24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224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8F923BF-0E4F-4F74-A23B-DA0182FD7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413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D5E1EA3-35CC-4E5A-8F46-395DEC4E3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603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9946840-2A39-4D44-9ADE-16147812D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7927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19C9F0D-7139-41A6-AD4C-D925D749F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9822" y="3837637"/>
              <a:ext cx="0" cy="34487"/>
            </a:xfrm>
            <a:prstGeom prst="line">
              <a:avLst/>
            </a:prstGeom>
            <a:noFill/>
            <a:ln w="9525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B857FE-AA90-31AA-B507-FFDF97B8776F}"/>
              </a:ext>
            </a:extLst>
          </p:cNvPr>
          <p:cNvGrpSpPr/>
          <p:nvPr/>
        </p:nvGrpSpPr>
        <p:grpSpPr>
          <a:xfrm>
            <a:off x="5939953" y="4304406"/>
            <a:ext cx="658691" cy="825226"/>
            <a:chOff x="7335304" y="4827853"/>
            <a:chExt cx="878255" cy="11003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5B1EA5-BB6A-F6C7-BAE6-0E5A3AF8418D}"/>
                </a:ext>
              </a:extLst>
            </p:cNvPr>
            <p:cNvSpPr txBox="1"/>
            <p:nvPr/>
          </p:nvSpPr>
          <p:spPr>
            <a:xfrm>
              <a:off x="7537095" y="4827853"/>
              <a:ext cx="676464" cy="110030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825" kern="600" spc="23" dirty="0"/>
                <a:t>CR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PR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SD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PD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Death</a:t>
              </a:r>
            </a:p>
            <a:p>
              <a:endParaRPr lang="en-US" sz="825" kern="600" spc="23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3889DBE-B4ED-D81B-B9B4-5BF42B9FB342}"/>
                </a:ext>
              </a:extLst>
            </p:cNvPr>
            <p:cNvSpPr/>
            <p:nvPr/>
          </p:nvSpPr>
          <p:spPr>
            <a:xfrm>
              <a:off x="7335304" y="4861470"/>
              <a:ext cx="120243" cy="92769"/>
            </a:xfrm>
            <a:prstGeom prst="triangle">
              <a:avLst/>
            </a:prstGeom>
            <a:solidFill>
              <a:schemeClr val="accent2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488B1049-B681-0FD0-D4BA-199F15FAB9FC}"/>
                </a:ext>
              </a:extLst>
            </p:cNvPr>
            <p:cNvSpPr/>
            <p:nvPr/>
          </p:nvSpPr>
          <p:spPr>
            <a:xfrm>
              <a:off x="7335989" y="5044007"/>
              <a:ext cx="118872" cy="91440"/>
            </a:xfrm>
            <a:prstGeom prst="triangle">
              <a:avLst/>
            </a:prstGeom>
            <a:solidFill>
              <a:srgbClr val="D26809"/>
            </a:solidFill>
            <a:ln w="6350" cap="flat" cmpd="sng" algn="ctr">
              <a:solidFill>
                <a:srgbClr val="D268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2AAACAE-136E-796A-D9C3-E4470FA12108}"/>
                </a:ext>
              </a:extLst>
            </p:cNvPr>
            <p:cNvSpPr/>
            <p:nvPr/>
          </p:nvSpPr>
          <p:spPr>
            <a:xfrm>
              <a:off x="7335989" y="5224982"/>
              <a:ext cx="118872" cy="91440"/>
            </a:xfrm>
            <a:prstGeom prst="triangle">
              <a:avLst/>
            </a:prstGeom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232797-2FDF-9261-E5B6-D6DD5F7B8254}"/>
                </a:ext>
              </a:extLst>
            </p:cNvPr>
            <p:cNvSpPr/>
            <p:nvPr/>
          </p:nvSpPr>
          <p:spPr>
            <a:xfrm>
              <a:off x="7335989" y="5404485"/>
              <a:ext cx="118872" cy="118872"/>
            </a:xfrm>
            <a:prstGeom prst="ellipse">
              <a:avLst/>
            </a:prstGeom>
            <a:solidFill>
              <a:schemeClr val="tx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699B52-297B-35A7-4DBF-0A5AD09C7C60}"/>
                </a:ext>
              </a:extLst>
            </p:cNvPr>
            <p:cNvSpPr/>
            <p:nvPr/>
          </p:nvSpPr>
          <p:spPr>
            <a:xfrm>
              <a:off x="7335989" y="5584702"/>
              <a:ext cx="118872" cy="122678"/>
            </a:xfrm>
            <a:prstGeom prst="rect">
              <a:avLst/>
            </a:prstGeom>
            <a:solidFill>
              <a:schemeClr val="tx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AA2CF0-9517-C644-897E-ACEB4D4C1709}"/>
              </a:ext>
            </a:extLst>
          </p:cNvPr>
          <p:cNvGrpSpPr/>
          <p:nvPr/>
        </p:nvGrpSpPr>
        <p:grpSpPr>
          <a:xfrm>
            <a:off x="5312053" y="3489991"/>
            <a:ext cx="1929773" cy="554832"/>
            <a:chOff x="8290083" y="5042015"/>
            <a:chExt cx="2573030" cy="7397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35F935-97AC-DBF5-CBCD-E91F89D30488}"/>
                </a:ext>
              </a:extLst>
            </p:cNvPr>
            <p:cNvSpPr/>
            <p:nvPr/>
          </p:nvSpPr>
          <p:spPr>
            <a:xfrm>
              <a:off x="8309599" y="5235089"/>
              <a:ext cx="90140" cy="124836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17F366-A8E4-69FA-C822-C37C04AC92D2}"/>
                </a:ext>
              </a:extLst>
            </p:cNvPr>
            <p:cNvSpPr/>
            <p:nvPr/>
          </p:nvSpPr>
          <p:spPr>
            <a:xfrm>
              <a:off x="8309599" y="5057924"/>
              <a:ext cx="90140" cy="1248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flat" cmpd="sng" algn="ctr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3" name="5-Point Star 15">
              <a:extLst>
                <a:ext uri="{FF2B5EF4-FFF2-40B4-BE49-F238E27FC236}">
                  <a16:creationId xmlns:a16="http://schemas.microsoft.com/office/drawing/2014/main" id="{2CF350FC-AE4F-392F-7BD6-48E4E541501E}"/>
                </a:ext>
              </a:extLst>
            </p:cNvPr>
            <p:cNvSpPr/>
            <p:nvPr/>
          </p:nvSpPr>
          <p:spPr>
            <a:xfrm>
              <a:off x="8290083" y="5413265"/>
              <a:ext cx="118872" cy="118872"/>
            </a:xfrm>
            <a:prstGeom prst="star5">
              <a:avLst/>
            </a:prstGeom>
            <a:solidFill>
              <a:schemeClr val="accent4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4" name="5-Point Star 20">
              <a:extLst>
                <a:ext uri="{FF2B5EF4-FFF2-40B4-BE49-F238E27FC236}">
                  <a16:creationId xmlns:a16="http://schemas.microsoft.com/office/drawing/2014/main" id="{EBEB9544-E010-7FAA-C92D-7C7721491594}"/>
                </a:ext>
              </a:extLst>
            </p:cNvPr>
            <p:cNvSpPr/>
            <p:nvPr/>
          </p:nvSpPr>
          <p:spPr>
            <a:xfrm>
              <a:off x="8290083" y="5592335"/>
              <a:ext cx="118872" cy="118872"/>
            </a:xfrm>
            <a:prstGeom prst="star5">
              <a:avLst/>
            </a:prstGeom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8A69D2-3072-F637-4129-7F0F8F7ECB02}"/>
                </a:ext>
              </a:extLst>
            </p:cNvPr>
            <p:cNvSpPr txBox="1"/>
            <p:nvPr/>
          </p:nvSpPr>
          <p:spPr>
            <a:xfrm>
              <a:off x="8481698" y="5042015"/>
              <a:ext cx="2381415" cy="73977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825" kern="600" spc="23" dirty="0"/>
                <a:t>First course follow-up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First course treatment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Second-course pembrolizumab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Began subsequent therapy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EE2128FF-2CB3-32C3-DF97-E1A058E1706C}"/>
              </a:ext>
            </a:extLst>
          </p:cNvPr>
          <p:cNvSpPr/>
          <p:nvPr/>
        </p:nvSpPr>
        <p:spPr>
          <a:xfrm>
            <a:off x="5295135" y="3445873"/>
            <a:ext cx="1706643" cy="716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3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729300D-1894-A6FC-83AE-DD941C5DCF5A}"/>
              </a:ext>
            </a:extLst>
          </p:cNvPr>
          <p:cNvSpPr/>
          <p:nvPr/>
        </p:nvSpPr>
        <p:spPr>
          <a:xfrm>
            <a:off x="5772440" y="4275062"/>
            <a:ext cx="761247" cy="778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3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44294-5C40-D5D0-FE81-36CE47C14805}"/>
              </a:ext>
            </a:extLst>
          </p:cNvPr>
          <p:cNvSpPr txBox="1"/>
          <p:nvPr/>
        </p:nvSpPr>
        <p:spPr>
          <a:xfrm>
            <a:off x="3238141" y="5592439"/>
            <a:ext cx="8179159" cy="107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This update confirms long-term benefit of the KN407 regimen including OS, despite crossover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70C0"/>
                </a:solidFill>
                <a:latin typeface="Calibri" panose="020F0502020204030204"/>
              </a:rPr>
              <a:t>Reporting long term benefit of the long term responders is biased</a:t>
            </a:r>
          </a:p>
        </p:txBody>
      </p:sp>
    </p:spTree>
    <p:extLst>
      <p:ext uri="{BB962C8B-B14F-4D97-AF65-F5344CB8AC3E}">
        <p14:creationId xmlns:p14="http://schemas.microsoft.com/office/powerpoint/2010/main" val="183928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A3FA-BEDE-D24D-C631-E69E2A09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-16238"/>
            <a:ext cx="8715375" cy="1043138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Gogishvili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et al.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Cemiplimab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chemotherapy versus chemotherapy alone in non-small cell lung cancer: A randomized, controlled, double-blind phase 3 trial. Nat Med 2022;28(11):2374-80.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2C3E4B82-0056-4872-9456-96585D19A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334174"/>
            <a:ext cx="4940300" cy="2425700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E7B6272-3BB8-C8A9-DC24-D9613489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91" y="3914386"/>
            <a:ext cx="8971018" cy="28547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3E68A7-EAE7-A873-E9E0-0FE9B0C6B84C}"/>
              </a:ext>
            </a:extLst>
          </p:cNvPr>
          <p:cNvSpPr txBox="1"/>
          <p:nvPr/>
        </p:nvSpPr>
        <p:spPr>
          <a:xfrm>
            <a:off x="8286751" y="1181412"/>
            <a:ext cx="2047875" cy="2223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Another positive chemo + IO study, PD-L1 dependent outcomes</a:t>
            </a:r>
          </a:p>
        </p:txBody>
      </p:sp>
    </p:spTree>
    <p:extLst>
      <p:ext uri="{BB962C8B-B14F-4D97-AF65-F5344CB8AC3E}">
        <p14:creationId xmlns:p14="http://schemas.microsoft.com/office/powerpoint/2010/main" val="295911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F092E5-A196-F598-A72B-7E5688C7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35" y="132327"/>
            <a:ext cx="8895860" cy="878068"/>
          </a:xfrm>
        </p:spPr>
        <p:txBody>
          <a:bodyPr>
            <a:normAutofit fontScale="90000"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Brahmer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JR et al. Five-year survival outcomes with nivolumab plus ipilimumab versus chemotherapy as first-line treatment for metastatic non-small-cell lung cancer in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CheckMate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227. J Clin Oncol 2023;41(6):1200-12</a:t>
            </a:r>
            <a:endParaRPr lang="en-US" sz="2000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26C00F-7DCD-12D4-E00A-1DF06DFA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67" y="1363705"/>
            <a:ext cx="8567798" cy="36400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557614-0BED-7A7C-64C7-D9B754E5DDC9}"/>
              </a:ext>
            </a:extLst>
          </p:cNvPr>
          <p:cNvSpPr txBox="1"/>
          <p:nvPr/>
        </p:nvSpPr>
        <p:spPr>
          <a:xfrm>
            <a:off x="1875935" y="5169597"/>
            <a:ext cx="844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Helvetica" pitchFamily="2" charset="0"/>
              </a:rPr>
              <a:t>OS, PFS, and ORR/DOR in randomly assigned patients by tumor PD-L1 expression level. OS in patients with (A) tumor PD-L1 expression </a:t>
            </a:r>
            <a:r>
              <a:rPr lang="en-US" sz="1000" u="sng" dirty="0">
                <a:solidFill>
                  <a:schemeClr val="tx1"/>
                </a:solidFill>
                <a:latin typeface="Helvetica" pitchFamily="2" charset="0"/>
              </a:rPr>
              <a:t>&gt; </a:t>
            </a:r>
            <a:r>
              <a:rPr lang="en-US" sz="1000" dirty="0">
                <a:solidFill>
                  <a:schemeClr val="tx1"/>
                </a:solidFill>
                <a:latin typeface="Helvetica" pitchFamily="2" charset="0"/>
              </a:rPr>
              <a:t>1% or</a:t>
            </a:r>
          </a:p>
          <a:p>
            <a:r>
              <a:rPr lang="en-US" sz="1000" dirty="0">
                <a:solidFill>
                  <a:schemeClr val="tx1"/>
                </a:solidFill>
                <a:latin typeface="Helvetica" pitchFamily="2" charset="0"/>
              </a:rPr>
              <a:t>(B) tumor PD-L1 expression,&lt;1%; PFS in randomly assigned patients with (C) tumor PD-L1 expression </a:t>
            </a:r>
            <a:r>
              <a:rPr lang="en-US" sz="1000" u="sng" dirty="0">
                <a:solidFill>
                  <a:schemeClr val="tx1"/>
                </a:solidFill>
                <a:latin typeface="Helvetica" pitchFamily="2" charset="0"/>
              </a:rPr>
              <a:t>&gt;</a:t>
            </a:r>
            <a:r>
              <a:rPr lang="en-US" sz="1000" dirty="0">
                <a:solidFill>
                  <a:schemeClr val="tx1"/>
                </a:solidFill>
                <a:latin typeface="Helvetica" pitchFamily="2" charset="0"/>
              </a:rPr>
              <a:t>1%or (D) tumor PD-L1 expression &lt;1%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F5FA5-76DA-56A3-D248-80319DAB466E}"/>
              </a:ext>
            </a:extLst>
          </p:cNvPr>
          <p:cNvSpPr txBox="1"/>
          <p:nvPr/>
        </p:nvSpPr>
        <p:spPr>
          <a:xfrm>
            <a:off x="2676106" y="1174424"/>
            <a:ext cx="31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PD-L1 </a:t>
            </a:r>
            <a:r>
              <a:rPr lang="en-US" sz="1600" u="sng" dirty="0">
                <a:solidFill>
                  <a:schemeClr val="tx1"/>
                </a:solidFill>
              </a:rPr>
              <a:t>&gt;</a:t>
            </a:r>
            <a:r>
              <a:rPr lang="en-US" sz="1600" dirty="0">
                <a:solidFill>
                  <a:schemeClr val="tx1"/>
                </a:solidFill>
              </a:rPr>
              <a:t>1% 5 </a:t>
            </a:r>
            <a:r>
              <a:rPr lang="en-US" sz="1600" dirty="0" err="1">
                <a:solidFill>
                  <a:schemeClr val="tx1"/>
                </a:solidFill>
              </a:rPr>
              <a:t>yr</a:t>
            </a:r>
            <a:r>
              <a:rPr lang="en-US" sz="1600" dirty="0">
                <a:solidFill>
                  <a:schemeClr val="tx1"/>
                </a:solidFill>
              </a:rPr>
              <a:t> OS 24% vs 14%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4FFED-18F5-E89A-ECD8-3FEBBC8C51A5}"/>
              </a:ext>
            </a:extLst>
          </p:cNvPr>
          <p:cNvSpPr txBox="1"/>
          <p:nvPr/>
        </p:nvSpPr>
        <p:spPr>
          <a:xfrm>
            <a:off x="7408081" y="1174424"/>
            <a:ext cx="3002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PD-L1 &lt;1% 5 </a:t>
            </a:r>
            <a:r>
              <a:rPr lang="en-US" sz="1600" dirty="0" err="1">
                <a:solidFill>
                  <a:schemeClr val="tx1"/>
                </a:solidFill>
              </a:rPr>
              <a:t>yr</a:t>
            </a:r>
            <a:r>
              <a:rPr lang="en-US" sz="1600" dirty="0">
                <a:solidFill>
                  <a:schemeClr val="tx1"/>
                </a:solidFill>
              </a:rPr>
              <a:t> OS 19% vs 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C21CA2-6B94-B424-9DB7-DF8CA022C487}"/>
              </a:ext>
            </a:extLst>
          </p:cNvPr>
          <p:cNvSpPr txBox="1"/>
          <p:nvPr/>
        </p:nvSpPr>
        <p:spPr>
          <a:xfrm>
            <a:off x="3390900" y="5607849"/>
            <a:ext cx="5803192" cy="4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2/3 of long-term survivors were off therapy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B9CCF-CEB3-ACA8-0048-09CD9E72F7A1}"/>
              </a:ext>
            </a:extLst>
          </p:cNvPr>
          <p:cNvSpPr txBox="1"/>
          <p:nvPr/>
        </p:nvSpPr>
        <p:spPr>
          <a:xfrm>
            <a:off x="2562225" y="6055344"/>
            <a:ext cx="7848600" cy="802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Long term benefit (~20% survival at 5 years),</a:t>
            </a:r>
          </a:p>
          <a:p>
            <a:r>
              <a:rPr lang="en-US" dirty="0"/>
              <a:t>Benefit seen in pts regardless of tumor PD-L1 levels</a:t>
            </a:r>
          </a:p>
        </p:txBody>
      </p:sp>
    </p:spTree>
    <p:extLst>
      <p:ext uri="{BB962C8B-B14F-4D97-AF65-F5344CB8AC3E}">
        <p14:creationId xmlns:p14="http://schemas.microsoft.com/office/powerpoint/2010/main" val="316987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8794588-7D93-202A-252C-ED12641A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94149"/>
            <a:ext cx="9067799" cy="1160625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Paz-Ares LG et al. First-line (1L) nivolumab (NIVO) + ipilimumab (IPI) + 2 cycles of chemotherapy (chemo) versus chemo alone (4 cycles) in patients (pts) with metastatic non–small cell lung cancer (NSCLC): 3-year update -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CheckMate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9LA ASCO 2022;Abstract LBA9026; JTO 18(2), 2023 </a:t>
            </a:r>
            <a:endParaRPr lang="en-US" dirty="0"/>
          </a:p>
        </p:txBody>
      </p:sp>
      <p:pic>
        <p:nvPicPr>
          <p:cNvPr id="6" name="Picture 5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16246049-1C28-7EAC-3CCA-5F912E13C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02" y="1221401"/>
            <a:ext cx="4275395" cy="4458364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3E2DC49C-212D-A8EA-DAC5-6102134BB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96" y="1042048"/>
            <a:ext cx="4740404" cy="481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CD7C12-05FA-65BD-750A-8C37E4F79E57}"/>
              </a:ext>
            </a:extLst>
          </p:cNvPr>
          <p:cNvSpPr txBox="1"/>
          <p:nvPr/>
        </p:nvSpPr>
        <p:spPr>
          <a:xfrm>
            <a:off x="1576002" y="5895673"/>
            <a:ext cx="564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OS: 15.8 versus 11.0 </a:t>
            </a:r>
            <a:r>
              <a:rPr lang="en-US" sz="1400" dirty="0" err="1">
                <a:solidFill>
                  <a:schemeClr val="tx1"/>
                </a:solidFill>
              </a:rPr>
              <a:t>mo</a:t>
            </a:r>
            <a:r>
              <a:rPr lang="en-US" sz="1400" dirty="0">
                <a:solidFill>
                  <a:schemeClr val="tx1"/>
                </a:solidFill>
              </a:rPr>
              <a:t> [0.74; 0.62–0.87]; 3-y OS:  27% versus 19%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6DE16-6FDB-73BC-9186-C131325284CE}"/>
              </a:ext>
            </a:extLst>
          </p:cNvPr>
          <p:cNvSpPr txBox="1"/>
          <p:nvPr/>
        </p:nvSpPr>
        <p:spPr>
          <a:xfrm>
            <a:off x="3106093" y="6220690"/>
            <a:ext cx="5490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Long term benefit seen with 3yr OS 27%</a:t>
            </a:r>
          </a:p>
          <a:p>
            <a:r>
              <a:rPr lang="en-US" sz="1800" dirty="0"/>
              <a:t>Benefit seen in pts regardless of tumor PD-L1 levels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EA4B4-A82F-E5E8-65FC-21E289D97D65}"/>
              </a:ext>
            </a:extLst>
          </p:cNvPr>
          <p:cNvSpPr/>
          <p:nvPr/>
        </p:nvSpPr>
        <p:spPr>
          <a:xfrm>
            <a:off x="5851397" y="4457700"/>
            <a:ext cx="4540379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3E23-ADC0-7C0E-8019-BAE34F2A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628" y="138097"/>
            <a:ext cx="886438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ML et al. Durvalumab with or without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tremelimumab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combination with chemotherapy as first-line therapy for metastatic non-small-cell lung cancer: The Phase III POSEIDON study. J Clin Oncol 2023;41(6):1213-27; ESMO 2022 4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survival update LBA59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AutoShape 15">
            <a:extLst>
              <a:ext uri="{FF2B5EF4-FFF2-40B4-BE49-F238E27FC236}">
                <a16:creationId xmlns:a16="http://schemas.microsoft.com/office/drawing/2014/main" id="{0D92BCE9-67B3-5D46-9768-BF207A7B68B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221270" y="2209915"/>
            <a:ext cx="397368" cy="108916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10" name="AutoShape 16">
            <a:extLst>
              <a:ext uri="{FF2B5EF4-FFF2-40B4-BE49-F238E27FC236}">
                <a16:creationId xmlns:a16="http://schemas.microsoft.com/office/drawing/2014/main" id="{E3E90C63-34AB-D544-96E4-CC427E628C1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220377" y="4618396"/>
            <a:ext cx="346581" cy="131477"/>
          </a:xfrm>
          <a:prstGeom prst="bentConnector2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18" name="AutoShape 21">
            <a:extLst>
              <a:ext uri="{FF2B5EF4-FFF2-40B4-BE49-F238E27FC236}">
                <a16:creationId xmlns:a16="http://schemas.microsoft.com/office/drawing/2014/main" id="{32071E76-6DE4-1E4B-A9F2-6ADACC9D5F2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95844" y="2581161"/>
            <a:ext cx="69419" cy="2321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65D50E-BC04-6FC5-92F5-87BBE5BDDA5F}"/>
              </a:ext>
            </a:extLst>
          </p:cNvPr>
          <p:cNvSpPr txBox="1"/>
          <p:nvPr/>
        </p:nvSpPr>
        <p:spPr>
          <a:xfrm>
            <a:off x="4565262" y="3864633"/>
            <a:ext cx="1826234" cy="13029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  <a:miter lim="800000"/>
          </a:ln>
        </p:spPr>
        <p:txBody>
          <a:bodyPr wrap="square" lIns="72000" rIns="36000" rtlCol="0" anchor="ctr">
            <a:spAutoFit/>
          </a:bodyPr>
          <a:lstStyle/>
          <a:p>
            <a:pPr defTabSz="457189" hangingPunct="1">
              <a:spcAft>
                <a:spcPts val="225"/>
              </a:spcAft>
              <a:defRPr/>
            </a:pPr>
            <a:r>
              <a:rPr lang="en-GB" sz="1200" b="1" dirty="0">
                <a:solidFill>
                  <a:prstClr val="black"/>
                </a:solidFill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Primary endpoints:</a:t>
            </a:r>
          </a:p>
          <a:p>
            <a:pPr marL="214313" indent="-214313" defTabSz="457189" hangingPunct="1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PFS (BICR)</a:t>
            </a:r>
          </a:p>
          <a:p>
            <a:pPr marL="214313" indent="-214313" defTabSz="457189" hangingPunct="1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OS</a:t>
            </a:r>
          </a:p>
          <a:p>
            <a:pPr defTabSz="457189" hangingPunct="1">
              <a:spcAft>
                <a:spcPts val="225"/>
              </a:spcAft>
              <a:defRPr/>
            </a:pPr>
            <a:r>
              <a:rPr lang="en-GB" sz="1200" b="1" dirty="0">
                <a:solidFill>
                  <a:prstClr val="black"/>
                </a:solidFill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Key secondary endpoints:</a:t>
            </a:r>
          </a:p>
          <a:p>
            <a:pPr marL="136922" indent="-136922" defTabSz="685800" hangingPunct="1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prstClr val="black"/>
                </a:solidFill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ORR, </a:t>
            </a:r>
            <a:r>
              <a:rPr lang="en-GB" sz="1200" dirty="0" err="1">
                <a:solidFill>
                  <a:prstClr val="black"/>
                </a:solidFill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DoR</a:t>
            </a:r>
            <a:r>
              <a:rPr lang="en-GB" sz="1200" dirty="0">
                <a:solidFill>
                  <a:prstClr val="black"/>
                </a:solidFill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BOR</a:t>
            </a:r>
          </a:p>
          <a:p>
            <a:pPr marL="136922" indent="-136922" defTabSz="685800" hangingPunct="1">
              <a:buFont typeface="Arial" panose="020B0604020202020204" pitchFamily="34" charset="0"/>
              <a:buChar char="•"/>
              <a:defRPr/>
            </a:pPr>
            <a:r>
              <a:rPr lang="en-GB" sz="1200" dirty="0" err="1">
                <a:solidFill>
                  <a:prstClr val="black"/>
                </a:solidFill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HRQoL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Safety </a:t>
            </a: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9C691B55-9AE5-D6DC-DA70-5D797EC16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447" y="2483278"/>
            <a:ext cx="437696" cy="438150"/>
          </a:xfrm>
          <a:prstGeom prst="ellipse">
            <a:avLst/>
          </a:prstGeom>
          <a:solidFill>
            <a:schemeClr val="tx2"/>
          </a:solidFill>
          <a:ln w="38100">
            <a:solidFill>
              <a:srgbClr val="00285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GB" altLang="zh-CN" sz="1050" b="1" dirty="0">
                <a:solidFill>
                  <a:srgbClr val="FFFFFF"/>
                </a:solidFill>
                <a:uFillTx/>
                <a:latin typeface="Arial" panose="020B0604020202020204"/>
                <a:ea typeface="宋体" panose="02010600030101010101" pitchFamily="2" charset="-122"/>
                <a:cs typeface="Arial" charset="0"/>
                <a:sym typeface="Helvetica"/>
              </a:rPr>
              <a:t>R</a:t>
            </a:r>
          </a:p>
          <a:p>
            <a:pPr algn="ctr" defTabSz="685800">
              <a:defRPr/>
            </a:pPr>
            <a:r>
              <a:rPr lang="en-GB" altLang="zh-CN" sz="1050" b="1" dirty="0">
                <a:solidFill>
                  <a:srgbClr val="FFFFFF"/>
                </a:solidFill>
                <a:uFillTx/>
                <a:latin typeface="Arial" panose="020B0604020202020204"/>
                <a:ea typeface="宋体" panose="02010600030101010101" pitchFamily="2" charset="-122"/>
                <a:cs typeface="Arial" charset="0"/>
                <a:sym typeface="Helvetica"/>
              </a:rPr>
              <a:t>1:1:1</a:t>
            </a:r>
          </a:p>
        </p:txBody>
      </p:sp>
      <p:cxnSp>
        <p:nvCxnSpPr>
          <p:cNvPr id="23" name="AutoShape 15">
            <a:extLst>
              <a:ext uri="{FF2B5EF4-FFF2-40B4-BE49-F238E27FC236}">
                <a16:creationId xmlns:a16="http://schemas.microsoft.com/office/drawing/2014/main" id="{FF7A18AE-0836-E6FD-1F25-C77A027BE058}"/>
              </a:ext>
            </a:extLst>
          </p:cNvPr>
          <p:cNvCxnSpPr>
            <a:cxnSpLocks noChangeShapeType="1"/>
            <a:stCxn id="21" idx="0"/>
          </p:cNvCxnSpPr>
          <p:nvPr/>
        </p:nvCxnSpPr>
        <p:spPr bwMode="auto">
          <a:xfrm rot="5400000" flipH="1" flipV="1">
            <a:off x="3965904" y="2024653"/>
            <a:ext cx="532021" cy="385235"/>
          </a:xfrm>
          <a:prstGeom prst="bentConnector2">
            <a:avLst/>
          </a:prstGeom>
          <a:noFill/>
          <a:ln w="12700">
            <a:solidFill>
              <a:srgbClr val="002850"/>
            </a:solidFill>
            <a:miter lim="800000"/>
            <a:headEnd/>
            <a:tailEnd type="triangle" w="med" len="med"/>
          </a:ln>
        </p:spPr>
      </p:cxnSp>
      <p:cxnSp>
        <p:nvCxnSpPr>
          <p:cNvPr id="24" name="AutoShape 16">
            <a:extLst>
              <a:ext uri="{FF2B5EF4-FFF2-40B4-BE49-F238E27FC236}">
                <a16:creationId xmlns:a16="http://schemas.microsoft.com/office/drawing/2014/main" id="{483F003E-CB15-7A60-7A7E-3A958D412DB0}"/>
              </a:ext>
            </a:extLst>
          </p:cNvPr>
          <p:cNvCxnSpPr>
            <a:cxnSpLocks noChangeShapeType="1"/>
            <a:stCxn id="21" idx="4"/>
          </p:cNvCxnSpPr>
          <p:nvPr/>
        </p:nvCxnSpPr>
        <p:spPr bwMode="auto">
          <a:xfrm rot="16200000" flipH="1">
            <a:off x="3964186" y="2996540"/>
            <a:ext cx="535457" cy="385235"/>
          </a:xfrm>
          <a:prstGeom prst="bentConnector2">
            <a:avLst/>
          </a:prstGeom>
          <a:noFill/>
          <a:ln w="12700">
            <a:solidFill>
              <a:srgbClr val="002850"/>
            </a:solidFill>
            <a:miter lim="800000"/>
            <a:headEnd/>
            <a:tailEnd type="triangle" w="med" len="med"/>
          </a:ln>
        </p:spPr>
      </p:cxnSp>
      <p:cxnSp>
        <p:nvCxnSpPr>
          <p:cNvPr id="25" name="AutoShape 19">
            <a:extLst>
              <a:ext uri="{FF2B5EF4-FFF2-40B4-BE49-F238E27FC236}">
                <a16:creationId xmlns:a16="http://schemas.microsoft.com/office/drawing/2014/main" id="{75C038E7-F76A-9627-3996-446119355B0F}"/>
              </a:ext>
            </a:extLst>
          </p:cNvPr>
          <p:cNvCxnSpPr>
            <a:cxnSpLocks noChangeShapeType="1"/>
            <a:stCxn id="26" idx="3"/>
            <a:endCxn id="21" idx="2"/>
          </p:cNvCxnSpPr>
          <p:nvPr/>
        </p:nvCxnSpPr>
        <p:spPr bwMode="auto">
          <a:xfrm flipV="1">
            <a:off x="3533107" y="2702353"/>
            <a:ext cx="287340" cy="2"/>
          </a:xfrm>
          <a:prstGeom prst="straightConnector1">
            <a:avLst/>
          </a:prstGeom>
          <a:noFill/>
          <a:ln w="19050">
            <a:solidFill>
              <a:srgbClr val="002850"/>
            </a:solidFill>
            <a:round/>
            <a:headEnd type="none" w="med" len="med"/>
            <a:tailEnd type="none" w="med" len="med"/>
          </a:ln>
        </p:spPr>
      </p:cxnSp>
      <p:sp>
        <p:nvSpPr>
          <p:cNvPr id="26" name="AutoShape 9">
            <a:extLst>
              <a:ext uri="{FF2B5EF4-FFF2-40B4-BE49-F238E27FC236}">
                <a16:creationId xmlns:a16="http://schemas.microsoft.com/office/drawing/2014/main" id="{EE6095ED-B671-F1E1-DFEE-23CC009CD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251" y="1873322"/>
            <a:ext cx="1894856" cy="1658067"/>
          </a:xfrm>
          <a:prstGeom prst="roundRect">
            <a:avLst>
              <a:gd name="adj" fmla="val 8208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wrap="square" lIns="67866" tIns="33338" rIns="67866" bIns="33338">
            <a:spAutoFit/>
          </a:bodyPr>
          <a:lstStyle/>
          <a:p>
            <a:pPr defTabSz="669131" eaLnBrk="0">
              <a:spcAft>
                <a:spcPct val="30000"/>
              </a:spcAft>
              <a:defRPr/>
            </a:pPr>
            <a:r>
              <a:rPr lang="en-US" altLang="zh-CN" sz="1200" b="1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Key eligibility</a:t>
            </a:r>
          </a:p>
          <a:p>
            <a:pPr marL="171450" indent="-171450" defTabSz="669131" eaLnBrk="0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Stage IV NSCLC</a:t>
            </a:r>
          </a:p>
          <a:p>
            <a:pPr marL="171450" indent="-171450" defTabSz="669131" eaLnBrk="0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No </a:t>
            </a:r>
            <a:r>
              <a:rPr lang="en-US" altLang="zh-CN" sz="1200" i="1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EGFR</a:t>
            </a:r>
            <a:r>
              <a:rPr lang="en-US" altLang="zh-CN" sz="1200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 or </a:t>
            </a:r>
            <a:r>
              <a:rPr lang="en-US" altLang="zh-CN" sz="1200" i="1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ALK </a:t>
            </a:r>
            <a:r>
              <a:rPr lang="en-US" altLang="zh-CN" sz="1200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alterations</a:t>
            </a:r>
          </a:p>
          <a:p>
            <a:pPr marL="171450" indent="-171450" defTabSz="669131" eaLnBrk="0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Treatment naïve for metastatic disease</a:t>
            </a:r>
          </a:p>
          <a:p>
            <a:pPr marL="171450" indent="-171450" defTabSz="669131" eaLnBrk="0"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en-US" altLang="zh-CN" sz="1200" dirty="0">
                <a:solidFill>
                  <a:srgbClr val="FFFFFF"/>
                </a:solidFill>
                <a:uFillTx/>
                <a:latin typeface="+mn-lt"/>
                <a:ea typeface="宋体" panose="02010600030101010101" pitchFamily="2" charset="-122"/>
                <a:cs typeface="Arial" charset="0"/>
                <a:sym typeface="Helvetica"/>
              </a:rPr>
              <a:t>ECOG PS 0−1</a:t>
            </a:r>
          </a:p>
        </p:txBody>
      </p:sp>
      <p:cxnSp>
        <p:nvCxnSpPr>
          <p:cNvPr id="27" name="AutoShape 21">
            <a:extLst>
              <a:ext uri="{FF2B5EF4-FFF2-40B4-BE49-F238E27FC236}">
                <a16:creationId xmlns:a16="http://schemas.microsoft.com/office/drawing/2014/main" id="{D97FA3F1-9855-9315-B756-2229AD870E48}"/>
              </a:ext>
            </a:extLst>
          </p:cNvPr>
          <p:cNvCxnSpPr>
            <a:cxnSpLocks noChangeShapeType="1"/>
            <a:stCxn id="21" idx="6"/>
          </p:cNvCxnSpPr>
          <p:nvPr/>
        </p:nvCxnSpPr>
        <p:spPr bwMode="auto">
          <a:xfrm>
            <a:off x="4258143" y="2702355"/>
            <a:ext cx="166388" cy="1"/>
          </a:xfrm>
          <a:prstGeom prst="straightConnector1">
            <a:avLst/>
          </a:prstGeom>
          <a:noFill/>
          <a:ln w="12700">
            <a:solidFill>
              <a:srgbClr val="002850"/>
            </a:solidFill>
            <a:round/>
            <a:headEnd/>
            <a:tailEnd type="triangle" w="med" len="med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A31631-8D6C-4448-3EFF-234352251653}"/>
              </a:ext>
            </a:extLst>
          </p:cNvPr>
          <p:cNvSpPr txBox="1"/>
          <p:nvPr/>
        </p:nvSpPr>
        <p:spPr>
          <a:xfrm>
            <a:off x="3462918" y="1643917"/>
            <a:ext cx="70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 hangingPunct="1">
              <a:spcBef>
                <a:spcPts val="900"/>
              </a:spcBef>
              <a:spcAft>
                <a:spcPct val="0"/>
              </a:spcAft>
              <a:buClr>
                <a:srgbClr val="A5B839"/>
              </a:buClr>
              <a:defRPr/>
            </a:pPr>
            <a:r>
              <a:rPr lang="en-GB" sz="12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N=1013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064882-FC16-051C-83A4-B730A5E90891}"/>
              </a:ext>
            </a:extLst>
          </p:cNvPr>
          <p:cNvGrpSpPr/>
          <p:nvPr/>
        </p:nvGrpSpPr>
        <p:grpSpPr>
          <a:xfrm>
            <a:off x="1705198" y="3640028"/>
            <a:ext cx="2261689" cy="778717"/>
            <a:chOff x="2358205" y="3993791"/>
            <a:chExt cx="4118964" cy="129070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854890-EFA2-A118-6EB1-9519069C31AC}"/>
                </a:ext>
              </a:extLst>
            </p:cNvPr>
            <p:cNvSpPr/>
            <p:nvPr/>
          </p:nvSpPr>
          <p:spPr>
            <a:xfrm>
              <a:off x="2358205" y="4376392"/>
              <a:ext cx="4118964" cy="90810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128588" indent="-128588" defTabSz="604815" hangingPunct="1">
                <a:buFont typeface="Arial" panose="020B0604020202020204" pitchFamily="34" charset="0"/>
                <a:buChar char="•"/>
                <a:defRPr/>
              </a:pPr>
              <a:r>
                <a:rPr lang="en-GB" sz="1050" dirty="0">
                  <a:solidFill>
                    <a:prstClr val="black"/>
                  </a:solidFill>
                  <a:uFillTx/>
                  <a:latin typeface="Calibri" panose="020F0502020204030204"/>
                  <a:ea typeface="MS PGothic" panose="020B0600070205080204" pitchFamily="34" charset="-128"/>
                  <a:cs typeface="Arial" charset="0"/>
                </a:rPr>
                <a:t>PD-L1 expression </a:t>
              </a:r>
            </a:p>
            <a:p>
              <a:pPr marL="128588" indent="-128588" defTabSz="604815" hangingPunct="1">
                <a:buFont typeface="Arial" panose="020B0604020202020204" pitchFamily="34" charset="0"/>
                <a:buChar char="•"/>
                <a:defRPr/>
              </a:pPr>
              <a:r>
                <a:rPr lang="en-GB" sz="1050" dirty="0">
                  <a:solidFill>
                    <a:prstClr val="black"/>
                  </a:solidFill>
                  <a:uFillTx/>
                  <a:latin typeface="Calibri" panose="020F0502020204030204"/>
                  <a:ea typeface="MS PGothic" panose="020B0600070205080204" pitchFamily="34" charset="-128"/>
                  <a:cs typeface="Arial" charset="0"/>
                </a:rPr>
                <a:t>Disease stage</a:t>
              </a:r>
            </a:p>
            <a:p>
              <a:pPr marL="128588" indent="-128588" defTabSz="604815" hangingPunct="1">
                <a:buFont typeface="Arial" panose="020B0604020202020204" pitchFamily="34" charset="0"/>
                <a:buChar char="•"/>
                <a:defRPr/>
              </a:pPr>
              <a:r>
                <a:rPr lang="en-GB" sz="1050" dirty="0">
                  <a:solidFill>
                    <a:prstClr val="black"/>
                  </a:solidFill>
                  <a:uFillTx/>
                  <a:latin typeface="Calibri" panose="020F0502020204030204"/>
                  <a:ea typeface="MS PGothic" panose="020B0600070205080204" pitchFamily="34" charset="-128"/>
                  <a:cs typeface="Arial" charset="0"/>
                </a:rPr>
                <a:t>Histology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89E104-CB93-07C3-E6A7-173D0AABB1F1}"/>
                </a:ext>
              </a:extLst>
            </p:cNvPr>
            <p:cNvSpPr txBox="1"/>
            <p:nvPr/>
          </p:nvSpPr>
          <p:spPr>
            <a:xfrm>
              <a:off x="2358205" y="3993791"/>
              <a:ext cx="4110330" cy="42086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defTabSz="604815" hangingPunct="1">
                <a:defRPr/>
              </a:pPr>
              <a:r>
                <a:rPr lang="en-GB" sz="1050" b="1" dirty="0">
                  <a:solidFill>
                    <a:prstClr val="white"/>
                  </a:solidFill>
                  <a:uFillTx/>
                  <a:latin typeface="Calibri" panose="020F0502020204030204"/>
                  <a:ea typeface="MS PGothic" panose="020B0600070205080204" pitchFamily="34" charset="-128"/>
                  <a:cs typeface="Arial" charset="0"/>
                </a:rPr>
                <a:t>Stratification factors</a:t>
              </a:r>
              <a:endParaRPr lang="en-GB" sz="1050" b="1" baseline="30000" dirty="0">
                <a:solidFill>
                  <a:prstClr val="white"/>
                </a:solidFill>
                <a:uFillTx/>
                <a:latin typeface="Calibri" panose="020F0502020204030204"/>
                <a:ea typeface="MS PGothic" panose="020B0600070205080204" pitchFamily="34" charset="-128"/>
                <a:cs typeface="Arial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4D7B3-1D23-A594-A362-CFDEE768D3D6}"/>
              </a:ext>
            </a:extLst>
          </p:cNvPr>
          <p:cNvSpPr/>
          <p:nvPr/>
        </p:nvSpPr>
        <p:spPr>
          <a:xfrm>
            <a:off x="4431234" y="1464604"/>
            <a:ext cx="1992134" cy="693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Durvalumab</a:t>
            </a:r>
            <a:r>
              <a:rPr lang="en-GB" sz="1050" dirty="0"/>
              <a:t> 1500 mg + CT Q3W</a:t>
            </a:r>
            <a:br>
              <a:rPr lang="en-GB" sz="1050" dirty="0"/>
            </a:br>
            <a:r>
              <a:rPr lang="en-GB" sz="1050" dirty="0"/>
              <a:t> (4 cycles) followed by maintenance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529C08-F3DB-91EE-DC67-56BA27052DEF}"/>
              </a:ext>
            </a:extLst>
          </p:cNvPr>
          <p:cNvSpPr/>
          <p:nvPr/>
        </p:nvSpPr>
        <p:spPr>
          <a:xfrm>
            <a:off x="4431234" y="2247648"/>
            <a:ext cx="1992134" cy="6934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9131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zh-CN" sz="1050" b="1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Durvalumab </a:t>
            </a:r>
            <a:r>
              <a:rPr lang="en-GB" altLang="zh-CN" sz="1050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1500 mg </a:t>
            </a:r>
            <a:r>
              <a:rPr lang="en-GB" altLang="zh-CN" sz="1050" b="1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+ </a:t>
            </a:r>
            <a:r>
              <a:rPr lang="en-GB" altLang="zh-CN" sz="1050" b="1" kern="1200" dirty="0" err="1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tremelimumab</a:t>
            </a:r>
            <a:r>
              <a:rPr lang="en-GB" altLang="zh-CN" sz="1050" b="1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 </a:t>
            </a:r>
            <a:br>
              <a:rPr lang="en-GB" altLang="zh-CN" sz="1050" b="1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</a:br>
            <a:r>
              <a:rPr lang="en-GB" altLang="zh-CN" sz="1050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75 mg +CT* Q3W (4 cycles) followed by maintenance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CB9049-FA2A-9914-4F51-6BF9276EA7E4}"/>
              </a:ext>
            </a:extLst>
          </p:cNvPr>
          <p:cNvSpPr/>
          <p:nvPr/>
        </p:nvSpPr>
        <p:spPr>
          <a:xfrm>
            <a:off x="4431234" y="3007430"/>
            <a:ext cx="1992134" cy="69340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9131" eaLnBrk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zh-CN" sz="1050" b="1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Platinum-based CT</a:t>
            </a:r>
            <a:r>
              <a:rPr lang="en-GB" altLang="zh-CN" sz="1050" kern="1200" dirty="0">
                <a:solidFill>
                  <a:srgbClr val="FFFFFF"/>
                </a:solidFill>
                <a:uFillTx/>
                <a:ea typeface="SimSun" pitchFamily="2" charset="-122"/>
                <a:cs typeface="Arial" charset="0"/>
              </a:rPr>
              <a:t> Q3W (up to 6 cycles) followed by maintenance</a:t>
            </a:r>
          </a:p>
        </p:txBody>
      </p:sp>
      <p:pic>
        <p:nvPicPr>
          <p:cNvPr id="740" name="Picture 739">
            <a:extLst>
              <a:ext uri="{FF2B5EF4-FFF2-40B4-BE49-F238E27FC236}">
                <a16:creationId xmlns:a16="http://schemas.microsoft.com/office/drawing/2014/main" id="{92E7AD31-52E9-3F31-A345-F6849950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91" y="992049"/>
            <a:ext cx="2073008" cy="1467333"/>
          </a:xfrm>
          <a:prstGeom prst="rect">
            <a:avLst/>
          </a:prstGeom>
        </p:spPr>
      </p:pic>
      <p:pic>
        <p:nvPicPr>
          <p:cNvPr id="742" name="Picture 741">
            <a:extLst>
              <a:ext uri="{FF2B5EF4-FFF2-40B4-BE49-F238E27FC236}">
                <a16:creationId xmlns:a16="http://schemas.microsoft.com/office/drawing/2014/main" id="{AA79CA75-1A0B-6301-827E-F473314C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77" y="1941259"/>
            <a:ext cx="2073008" cy="1550523"/>
          </a:xfrm>
          <a:prstGeom prst="rect">
            <a:avLst/>
          </a:prstGeom>
        </p:spPr>
      </p:pic>
      <p:pic>
        <p:nvPicPr>
          <p:cNvPr id="743" name="Picture 742">
            <a:extLst>
              <a:ext uri="{FF2B5EF4-FFF2-40B4-BE49-F238E27FC236}">
                <a16:creationId xmlns:a16="http://schemas.microsoft.com/office/drawing/2014/main" id="{82A513B0-B704-7F47-A8EF-F78968F0A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006" y="3338514"/>
            <a:ext cx="2309297" cy="1700111"/>
          </a:xfrm>
          <a:prstGeom prst="rect">
            <a:avLst/>
          </a:prstGeom>
        </p:spPr>
      </p:pic>
      <p:pic>
        <p:nvPicPr>
          <p:cNvPr id="1336" name="Picture 1335">
            <a:extLst>
              <a:ext uri="{FF2B5EF4-FFF2-40B4-BE49-F238E27FC236}">
                <a16:creationId xmlns:a16="http://schemas.microsoft.com/office/drawing/2014/main" id="{616F4EE1-0E14-2B69-63FA-64A33AE8D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3024" y="4912517"/>
            <a:ext cx="2532908" cy="1939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E14A20-C15F-B5ED-D24F-3B14D6FDF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6" y="5449244"/>
            <a:ext cx="6411583" cy="472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22DA32-2946-E55A-4CCB-8BEDC802C9B9}"/>
              </a:ext>
            </a:extLst>
          </p:cNvPr>
          <p:cNvSpPr txBox="1"/>
          <p:nvPr/>
        </p:nvSpPr>
        <p:spPr>
          <a:xfrm>
            <a:off x="3121251" y="5279800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D+C vs        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7CFF1-020F-F5E3-9C33-C51A6636A854}"/>
              </a:ext>
            </a:extLst>
          </p:cNvPr>
          <p:cNvSpPr txBox="1"/>
          <p:nvPr/>
        </p:nvSpPr>
        <p:spPr>
          <a:xfrm>
            <a:off x="3075884" y="598550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T+D+C vs     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98CABF-2F63-15D1-A406-581CE21F9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6" y="6170361"/>
            <a:ext cx="6381311" cy="470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58B32D-03B8-F5AD-EA7A-DD8F6CDEFE87}"/>
              </a:ext>
            </a:extLst>
          </p:cNvPr>
          <p:cNvSpPr txBox="1"/>
          <p:nvPr/>
        </p:nvSpPr>
        <p:spPr>
          <a:xfrm>
            <a:off x="7165061" y="5200198"/>
            <a:ext cx="572593" cy="4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293D0-F0B4-CD4B-9651-11CAA89237B0}"/>
              </a:ext>
            </a:extLst>
          </p:cNvPr>
          <p:cNvSpPr txBox="1"/>
          <p:nvPr/>
        </p:nvSpPr>
        <p:spPr>
          <a:xfrm>
            <a:off x="8526647" y="1932282"/>
            <a:ext cx="1912703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OS: Durvalumab + chemo vs chemo</a:t>
            </a:r>
            <a:r>
              <a:rPr lang="en-US" sz="9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8AFD-B4C3-5A4E-9CFA-005E98E4F417}"/>
              </a:ext>
            </a:extLst>
          </p:cNvPr>
          <p:cNvSpPr txBox="1"/>
          <p:nvPr/>
        </p:nvSpPr>
        <p:spPr>
          <a:xfrm>
            <a:off x="6949912" y="3381516"/>
            <a:ext cx="1825787" cy="35560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PFS: Durvalumab + </a:t>
            </a:r>
            <a:r>
              <a:rPr lang="en-US" sz="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tremelimumab</a:t>
            </a: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chemo vs chemo</a:t>
            </a:r>
            <a:r>
              <a:rPr lang="en-US" sz="9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1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3E23-ADC0-7C0E-8019-BAE34F2A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349" y="-7433"/>
            <a:ext cx="8882080" cy="144632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ML et al. Durvalumab with or without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tremelimumab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combination with chemotherapy as first-line therapy for metastatic non-small-cell lung cancer: The Phase III POSEIDON study. J Clin Oncol 2023;41(6):1213-27; ESMO 2022 4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survival update LBA59</a:t>
            </a:r>
            <a:endParaRPr lang="en-GB" sz="1800" dirty="0"/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91C9FDCB-B646-8E26-CF87-E71F4E3B5A92}"/>
              </a:ext>
            </a:extLst>
          </p:cNvPr>
          <p:cNvGraphicFramePr>
            <a:graphicFrameLocks noGrp="1"/>
          </p:cNvGraphicFramePr>
          <p:nvPr/>
        </p:nvGraphicFramePr>
        <p:xfrm>
          <a:off x="7209802" y="2036192"/>
          <a:ext cx="2955278" cy="65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27854">
                  <a:extLst>
                    <a:ext uri="{9D8B030D-6E8A-4147-A177-3AD203B41FA5}">
                      <a16:colId xmlns:a16="http://schemas.microsoft.com/office/drawing/2014/main" val="1642588698"/>
                    </a:ext>
                  </a:extLst>
                </a:gridCol>
                <a:gridCol w="913712">
                  <a:extLst>
                    <a:ext uri="{9D8B030D-6E8A-4147-A177-3AD203B41FA5}">
                      <a16:colId xmlns:a16="http://schemas.microsoft.com/office/drawing/2014/main" val="2460320185"/>
                    </a:ext>
                  </a:extLst>
                </a:gridCol>
                <a:gridCol w="913712">
                  <a:extLst>
                    <a:ext uri="{9D8B030D-6E8A-4147-A177-3AD203B41FA5}">
                      <a16:colId xmlns:a16="http://schemas.microsoft.com/office/drawing/2014/main" val="937959091"/>
                    </a:ext>
                  </a:extLst>
                </a:gridCol>
              </a:tblGrid>
              <a:tr h="1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D+CT </a:t>
                      </a:r>
                    </a:p>
                  </a:txBody>
                  <a:tcPr marL="0" marR="0" marT="10800" marB="108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CT </a:t>
                      </a:r>
                    </a:p>
                  </a:txBody>
                  <a:tcPr marL="0" marR="0" marT="10800" marB="108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763712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+mn-lt"/>
                        </a:rPr>
                        <a:t>Events, n/N</a:t>
                      </a:r>
                      <a:endParaRPr lang="en-GB" sz="9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276/338 (81.7)</a:t>
                      </a:r>
                    </a:p>
                  </a:txBody>
                  <a:tcPr marL="50400" marR="50400" marT="13500" marB="135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301/337 (89.3)</a:t>
                      </a:r>
                    </a:p>
                  </a:txBody>
                  <a:tcPr marL="50400" marR="50400" marT="13500" marB="135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latin typeface="+mn-lt"/>
                        </a:rPr>
                        <a:t>mOS</a:t>
                      </a:r>
                      <a:r>
                        <a:rPr lang="en-GB" sz="900" dirty="0">
                          <a:latin typeface="+mn-lt"/>
                        </a:rPr>
                        <a:t>,</a:t>
                      </a:r>
                      <a:r>
                        <a:rPr lang="en-GB" sz="900" baseline="0" dirty="0">
                          <a:latin typeface="+mn-lt"/>
                        </a:rPr>
                        <a:t> months (95% CI)</a:t>
                      </a:r>
                      <a:endParaRPr lang="en-GB" sz="9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9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13.3</a:t>
                      </a:r>
                      <a:r>
                        <a:rPr lang="en-GB" sz="9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(11.4, 14.7)</a:t>
                      </a:r>
                    </a:p>
                  </a:txBody>
                  <a:tcPr marL="50400" marR="504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900" b="1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11.7</a:t>
                      </a:r>
                      <a:r>
                        <a:rPr lang="en-GB" sz="9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(10.5, 13.1)</a:t>
                      </a:r>
                    </a:p>
                  </a:txBody>
                  <a:tcPr marL="50400" marR="50400" marT="0" marB="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467694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+mn-lt"/>
                        </a:rPr>
                        <a:t>HR* (95% CI)</a:t>
                      </a:r>
                      <a:endParaRPr lang="en-GB" sz="9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900" b="1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0.84</a:t>
                      </a:r>
                      <a:r>
                        <a:rPr lang="en-GB" sz="9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(0.71, 0.99)</a:t>
                      </a:r>
                    </a:p>
                  </a:txBody>
                  <a:tcPr marL="50400" marR="5040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50400" marR="50400" marT="13500" marB="13500" anchor="ctr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656580"/>
                  </a:ext>
                </a:extLst>
              </a:tr>
            </a:tbl>
          </a:graphicData>
        </a:graphic>
      </p:graphicFrame>
      <p:graphicFrame>
        <p:nvGraphicFramePr>
          <p:cNvPr id="116" name="Table 115">
            <a:extLst>
              <a:ext uri="{FF2B5EF4-FFF2-40B4-BE49-F238E27FC236}">
                <a16:creationId xmlns:a16="http://schemas.microsoft.com/office/drawing/2014/main" id="{997C9BD5-E36D-31FC-EC88-3FC3AC23A112}"/>
              </a:ext>
            </a:extLst>
          </p:cNvPr>
          <p:cNvGraphicFramePr>
            <a:graphicFrameLocks noGrp="1"/>
          </p:cNvGraphicFramePr>
          <p:nvPr/>
        </p:nvGraphicFramePr>
        <p:xfrm>
          <a:off x="2976485" y="2006746"/>
          <a:ext cx="2930126" cy="65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5549">
                  <a:extLst>
                    <a:ext uri="{9D8B030D-6E8A-4147-A177-3AD203B41FA5}">
                      <a16:colId xmlns:a16="http://schemas.microsoft.com/office/drawing/2014/main" val="1642588698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460320185"/>
                    </a:ext>
                  </a:extLst>
                </a:gridCol>
                <a:gridCol w="933037">
                  <a:extLst>
                    <a:ext uri="{9D8B030D-6E8A-4147-A177-3AD203B41FA5}">
                      <a16:colId xmlns:a16="http://schemas.microsoft.com/office/drawing/2014/main" val="937959091"/>
                    </a:ext>
                  </a:extLst>
                </a:gridCol>
              </a:tblGrid>
              <a:tr h="164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3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accent4"/>
                          </a:solidFill>
                          <a:latin typeface="+mn-lt"/>
                        </a:rPr>
                        <a:t>T + D + CT </a:t>
                      </a:r>
                      <a:endParaRPr lang="en-GB" sz="900" b="1" dirty="0">
                        <a:solidFill>
                          <a:schemeClr val="accent4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7F7F7F"/>
                          </a:solidFill>
                          <a:latin typeface="+mn-lt"/>
                        </a:rPr>
                        <a:t>CT </a:t>
                      </a:r>
                      <a:endParaRPr lang="en-GB" sz="900" b="1" dirty="0">
                        <a:solidFill>
                          <a:srgbClr val="7F7F7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763712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+mn-lt"/>
                        </a:rPr>
                        <a:t>Events, n/N</a:t>
                      </a:r>
                      <a:endParaRPr lang="en-GB" sz="9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accent4"/>
                          </a:solidFill>
                          <a:latin typeface="+mn-lt"/>
                          <a:cs typeface="Arial" panose="020B0604020202020204" pitchFamily="34" charset="0"/>
                        </a:rPr>
                        <a:t>264/338 (78.1)</a:t>
                      </a:r>
                    </a:p>
                  </a:txBody>
                  <a:tcPr marL="0" marR="0" marT="13500" marB="135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301/337 (89.3)</a:t>
                      </a:r>
                    </a:p>
                  </a:txBody>
                  <a:tcPr marL="0" marR="0" marT="13500" marB="135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latin typeface="+mn-lt"/>
                        </a:rPr>
                        <a:t>mOS</a:t>
                      </a:r>
                      <a:r>
                        <a:rPr lang="en-GB" sz="900" dirty="0">
                          <a:latin typeface="+mn-lt"/>
                        </a:rPr>
                        <a:t>,</a:t>
                      </a:r>
                      <a:r>
                        <a:rPr lang="en-GB" sz="900" baseline="0" dirty="0">
                          <a:latin typeface="+mn-lt"/>
                        </a:rPr>
                        <a:t> months (95% CI)</a:t>
                      </a:r>
                      <a:endParaRPr lang="en-GB" sz="9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900" b="1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14.0</a:t>
                      </a:r>
                      <a:r>
                        <a:rPr lang="en-GB" sz="9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(11.7, 16.1)</a:t>
                      </a: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900" b="1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11.7</a:t>
                      </a:r>
                      <a:r>
                        <a:rPr lang="en-GB" sz="900" dirty="0">
                          <a:solidFill>
                            <a:srgbClr val="7F7F7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(10.5, 13.1)</a:t>
                      </a:r>
                    </a:p>
                  </a:txBody>
                  <a:tcPr marL="51435" marR="5143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467694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+mn-lt"/>
                        </a:rPr>
                        <a:t>HR* (95% CI)</a:t>
                      </a:r>
                      <a:endParaRPr lang="en-GB" sz="9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000" marR="27000" marT="13500" marB="135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900" b="1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  <a:r>
                        <a:rPr lang="en-GB" sz="9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(0.63, 0.88)</a:t>
                      </a:r>
                    </a:p>
                  </a:txBody>
                  <a:tcPr marL="51435" marR="51435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0" marR="0" marT="13500" marB="135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6565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5E6A3C-4AA4-68B8-C6D0-2788AE251C73}"/>
              </a:ext>
            </a:extLst>
          </p:cNvPr>
          <p:cNvSpPr txBox="1"/>
          <p:nvPr/>
        </p:nvSpPr>
        <p:spPr>
          <a:xfrm>
            <a:off x="6596263" y="1678390"/>
            <a:ext cx="3203972" cy="259687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defTabSz="257168">
              <a:defRPr/>
            </a:pPr>
            <a:r>
              <a:rPr lang="en-US" sz="1350" kern="1200" dirty="0">
                <a:solidFill>
                  <a:prstClr val="black"/>
                </a:solidFill>
                <a:latin typeface="+mn-lt"/>
                <a:ea typeface="+mn-ea"/>
                <a:cs typeface="Arial" charset="0"/>
                <a:sym typeface="Arial" panose="020B0604020202020204" pitchFamily="34" charset="0"/>
              </a:rPr>
              <a:t>D+CT vs CT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15FAB757-BB84-6AEC-868F-D3C18A1AFC7C}"/>
              </a:ext>
            </a:extLst>
          </p:cNvPr>
          <p:cNvSpPr txBox="1"/>
          <p:nvPr/>
        </p:nvSpPr>
        <p:spPr>
          <a:xfrm>
            <a:off x="2450972" y="1678390"/>
            <a:ext cx="3203972" cy="259687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>
            <a:defPPr>
              <a:defRPr lang="en-US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defTabSz="257168">
              <a:defRPr/>
            </a:pPr>
            <a:r>
              <a:rPr lang="en-US" sz="1350" kern="1200" dirty="0">
                <a:solidFill>
                  <a:prstClr val="black"/>
                </a:solidFill>
                <a:latin typeface="+mn-lt"/>
                <a:ea typeface="+mn-ea"/>
                <a:cs typeface="Arial" charset="0"/>
                <a:sym typeface="Arial" panose="020B0604020202020204" pitchFamily="34" charset="0"/>
              </a:rPr>
              <a:t>T+D+CT vs CT </a:t>
            </a:r>
          </a:p>
        </p:txBody>
      </p:sp>
      <p:grpSp>
        <p:nvGrpSpPr>
          <p:cNvPr id="772" name="Group 771">
            <a:extLst>
              <a:ext uri="{FF2B5EF4-FFF2-40B4-BE49-F238E27FC236}">
                <a16:creationId xmlns:a16="http://schemas.microsoft.com/office/drawing/2014/main" id="{FD814CE8-96BF-E431-BB6B-653EF8402EB1}"/>
              </a:ext>
            </a:extLst>
          </p:cNvPr>
          <p:cNvGrpSpPr/>
          <p:nvPr/>
        </p:nvGrpSpPr>
        <p:grpSpPr>
          <a:xfrm>
            <a:off x="6517100" y="4342849"/>
            <a:ext cx="3295476" cy="391873"/>
            <a:chOff x="5137324" y="3758844"/>
            <a:chExt cx="3295476" cy="391873"/>
          </a:xfrm>
        </p:grpSpPr>
        <p:sp>
          <p:nvSpPr>
            <p:cNvPr id="773" name="Freeform 1304">
              <a:extLst>
                <a:ext uri="{FF2B5EF4-FFF2-40B4-BE49-F238E27FC236}">
                  <a16:creationId xmlns:a16="http://schemas.microsoft.com/office/drawing/2014/main" id="{85D2DA4C-E65F-0B8F-3981-FC0190545EB6}"/>
                </a:ext>
              </a:extLst>
            </p:cNvPr>
            <p:cNvSpPr/>
            <p:nvPr/>
          </p:nvSpPr>
          <p:spPr>
            <a:xfrm>
              <a:off x="5139561" y="3758844"/>
              <a:ext cx="41014" cy="0"/>
            </a:xfrm>
            <a:custGeom>
              <a:avLst/>
              <a:gdLst>
                <a:gd name="connsiteX0" fmla="*/ 57023 w 57022"/>
                <a:gd name="connsiteY0" fmla="*/ 0 h 12700"/>
                <a:gd name="connsiteX1" fmla="*/ 0 w 57022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22" h="12700">
                  <a:moveTo>
                    <a:pt x="57023" y="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5">
                <a:defRPr/>
              </a:pPr>
              <a:endParaRPr lang="en-US" sz="1500" dirty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774" name="Rectangle 265">
              <a:extLst>
                <a:ext uri="{FF2B5EF4-FFF2-40B4-BE49-F238E27FC236}">
                  <a16:creationId xmlns:a16="http://schemas.microsoft.com/office/drawing/2014/main" id="{4945724E-3814-8CCA-DFCE-D30EB908D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324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0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5" name="Rectangle 267">
              <a:extLst>
                <a:ext uri="{FF2B5EF4-FFF2-40B4-BE49-F238E27FC236}">
                  <a16:creationId xmlns:a16="http://schemas.microsoft.com/office/drawing/2014/main" id="{4682473C-BE73-AE56-EEE9-AC8842A40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58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6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6" name="Rectangle 269">
              <a:extLst>
                <a:ext uri="{FF2B5EF4-FFF2-40B4-BE49-F238E27FC236}">
                  <a16:creationId xmlns:a16="http://schemas.microsoft.com/office/drawing/2014/main" id="{2FA17D01-833E-5AF9-DDF2-70C389948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392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12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7" name="Rectangle 271">
              <a:extLst>
                <a:ext uri="{FF2B5EF4-FFF2-40B4-BE49-F238E27FC236}">
                  <a16:creationId xmlns:a16="http://schemas.microsoft.com/office/drawing/2014/main" id="{7A105AB8-1DCD-A60A-DE06-6EB77221B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8926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18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8" name="Rectangle 276">
              <a:extLst>
                <a:ext uri="{FF2B5EF4-FFF2-40B4-BE49-F238E27FC236}">
                  <a16:creationId xmlns:a16="http://schemas.microsoft.com/office/drawing/2014/main" id="{9CB7A3A7-1A9B-068B-9350-D51C4E808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0528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36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9" name="Rectangle 241">
              <a:extLst>
                <a:ext uri="{FF2B5EF4-FFF2-40B4-BE49-F238E27FC236}">
                  <a16:creationId xmlns:a16="http://schemas.microsoft.com/office/drawing/2014/main" id="{86C35A8E-5AF7-5657-7781-92D394F6E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575" y="4012218"/>
              <a:ext cx="320747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Time from randomization (months)</a:t>
              </a:r>
              <a:endParaRPr lang="en-US" altLang="en-US" sz="900" b="1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0" name="Rectangle 276">
              <a:extLst>
                <a:ext uri="{FF2B5EF4-FFF2-40B4-BE49-F238E27FC236}">
                  <a16:creationId xmlns:a16="http://schemas.microsoft.com/office/drawing/2014/main" id="{CB21AC88-6A11-4039-B891-4825246C9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460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24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1" name="Rectangle 276">
              <a:extLst>
                <a:ext uri="{FF2B5EF4-FFF2-40B4-BE49-F238E27FC236}">
                  <a16:creationId xmlns:a16="http://schemas.microsoft.com/office/drawing/2014/main" id="{BDFC7157-7F46-78EF-8AE7-BF0352711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994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30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2" name="Rectangle 276">
              <a:extLst>
                <a:ext uri="{FF2B5EF4-FFF2-40B4-BE49-F238E27FC236}">
                  <a16:creationId xmlns:a16="http://schemas.microsoft.com/office/drawing/2014/main" id="{14F83518-8401-E5C5-CB2F-03EF62DF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1062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42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3" name="Rectangle 276">
              <a:extLst>
                <a:ext uri="{FF2B5EF4-FFF2-40B4-BE49-F238E27FC236}">
                  <a16:creationId xmlns:a16="http://schemas.microsoft.com/office/drawing/2014/main" id="{ABB10451-8C12-8BBA-2FDA-E0DE0A743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2667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60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4" name="Rectangle 276">
              <a:extLst>
                <a:ext uri="{FF2B5EF4-FFF2-40B4-BE49-F238E27FC236}">
                  <a16:creationId xmlns:a16="http://schemas.microsoft.com/office/drawing/2014/main" id="{5473E884-8A64-3569-BE39-111D9DE3D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1596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48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5" name="Rectangle 276">
              <a:extLst>
                <a:ext uri="{FF2B5EF4-FFF2-40B4-BE49-F238E27FC236}">
                  <a16:creationId xmlns:a16="http://schemas.microsoft.com/office/drawing/2014/main" id="{7125C0F4-6540-3187-34E1-B935823A7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2130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54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786" name="Group 785">
              <a:extLst>
                <a:ext uri="{FF2B5EF4-FFF2-40B4-BE49-F238E27FC236}">
                  <a16:creationId xmlns:a16="http://schemas.microsoft.com/office/drawing/2014/main" id="{7A9B860A-94BE-03A6-DCD7-203EF94C5AF5}"/>
                </a:ext>
              </a:extLst>
            </p:cNvPr>
            <p:cNvGrpSpPr/>
            <p:nvPr/>
          </p:nvGrpSpPr>
          <p:grpSpPr>
            <a:xfrm>
              <a:off x="5185326" y="3758844"/>
              <a:ext cx="3203029" cy="40500"/>
              <a:chOff x="1035630" y="3518219"/>
              <a:chExt cx="3203029" cy="40500"/>
            </a:xfrm>
          </p:grpSpPr>
          <p:sp>
            <p:nvSpPr>
              <p:cNvPr id="787" name="Freeform 1288">
                <a:extLst>
                  <a:ext uri="{FF2B5EF4-FFF2-40B4-BE49-F238E27FC236}">
                    <a16:creationId xmlns:a16="http://schemas.microsoft.com/office/drawing/2014/main" id="{B8D2A566-7874-811A-FC2E-AA436B49D783}"/>
                  </a:ext>
                </a:extLst>
              </p:cNvPr>
              <p:cNvSpPr/>
              <p:nvPr/>
            </p:nvSpPr>
            <p:spPr>
              <a:xfrm>
                <a:off x="1035630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88" name="Freeform 1290">
                <a:extLst>
                  <a:ext uri="{FF2B5EF4-FFF2-40B4-BE49-F238E27FC236}">
                    <a16:creationId xmlns:a16="http://schemas.microsoft.com/office/drawing/2014/main" id="{416303C6-58CD-6C69-3223-8ACA49CFB0FE}"/>
                  </a:ext>
                </a:extLst>
              </p:cNvPr>
              <p:cNvSpPr/>
              <p:nvPr/>
            </p:nvSpPr>
            <p:spPr>
              <a:xfrm>
                <a:off x="1355932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89" name="Freeform 1292">
                <a:extLst>
                  <a:ext uri="{FF2B5EF4-FFF2-40B4-BE49-F238E27FC236}">
                    <a16:creationId xmlns:a16="http://schemas.microsoft.com/office/drawing/2014/main" id="{3483F46C-D215-5F88-D34E-2004C88D365D}"/>
                  </a:ext>
                </a:extLst>
              </p:cNvPr>
              <p:cNvSpPr/>
              <p:nvPr/>
            </p:nvSpPr>
            <p:spPr>
              <a:xfrm>
                <a:off x="1676234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0" name="Freeform 1294">
                <a:extLst>
                  <a:ext uri="{FF2B5EF4-FFF2-40B4-BE49-F238E27FC236}">
                    <a16:creationId xmlns:a16="http://schemas.microsoft.com/office/drawing/2014/main" id="{1F1DDC6C-8DE0-9E0E-A580-1CAFED7EC1B8}"/>
                  </a:ext>
                </a:extLst>
              </p:cNvPr>
              <p:cNvSpPr/>
              <p:nvPr/>
            </p:nvSpPr>
            <p:spPr>
              <a:xfrm>
                <a:off x="1996536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1" name="Freeform 1296">
                <a:extLst>
                  <a:ext uri="{FF2B5EF4-FFF2-40B4-BE49-F238E27FC236}">
                    <a16:creationId xmlns:a16="http://schemas.microsoft.com/office/drawing/2014/main" id="{58E2B673-2CF4-B329-906F-4311DD0CDCAE}"/>
                  </a:ext>
                </a:extLst>
              </p:cNvPr>
              <p:cNvSpPr/>
              <p:nvPr/>
            </p:nvSpPr>
            <p:spPr>
              <a:xfrm>
                <a:off x="2317659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2" name="Freeform 1298">
                <a:extLst>
                  <a:ext uri="{FF2B5EF4-FFF2-40B4-BE49-F238E27FC236}">
                    <a16:creationId xmlns:a16="http://schemas.microsoft.com/office/drawing/2014/main" id="{D3F42178-0FB7-C82B-DA79-A88692F68C9B}"/>
                  </a:ext>
                </a:extLst>
              </p:cNvPr>
              <p:cNvSpPr/>
              <p:nvPr/>
            </p:nvSpPr>
            <p:spPr>
              <a:xfrm>
                <a:off x="2637140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3" name="Freeform 1300">
                <a:extLst>
                  <a:ext uri="{FF2B5EF4-FFF2-40B4-BE49-F238E27FC236}">
                    <a16:creationId xmlns:a16="http://schemas.microsoft.com/office/drawing/2014/main" id="{FC69D65A-39AD-AFC4-40F6-193E702518AE}"/>
                  </a:ext>
                </a:extLst>
              </p:cNvPr>
              <p:cNvSpPr/>
              <p:nvPr/>
            </p:nvSpPr>
            <p:spPr>
              <a:xfrm>
                <a:off x="2957049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4" name="Freeform 1302">
                <a:extLst>
                  <a:ext uri="{FF2B5EF4-FFF2-40B4-BE49-F238E27FC236}">
                    <a16:creationId xmlns:a16="http://schemas.microsoft.com/office/drawing/2014/main" id="{EB3645C1-8F8C-ADF1-DEB7-29A16E5B1A50}"/>
                  </a:ext>
                </a:extLst>
              </p:cNvPr>
              <p:cNvSpPr/>
              <p:nvPr/>
            </p:nvSpPr>
            <p:spPr>
              <a:xfrm>
                <a:off x="3277744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5" name="Freeform 1303">
                <a:extLst>
                  <a:ext uri="{FF2B5EF4-FFF2-40B4-BE49-F238E27FC236}">
                    <a16:creationId xmlns:a16="http://schemas.microsoft.com/office/drawing/2014/main" id="{7D261519-C02F-CF71-7A4A-135CF6F259F3}"/>
                  </a:ext>
                </a:extLst>
              </p:cNvPr>
              <p:cNvSpPr/>
              <p:nvPr/>
            </p:nvSpPr>
            <p:spPr>
              <a:xfrm>
                <a:off x="4238659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6" name="Freeform 1302">
                <a:extLst>
                  <a:ext uri="{FF2B5EF4-FFF2-40B4-BE49-F238E27FC236}">
                    <a16:creationId xmlns:a16="http://schemas.microsoft.com/office/drawing/2014/main" id="{9439F3F6-DE2F-29C0-FB07-32C59FC90F5F}"/>
                  </a:ext>
                </a:extLst>
              </p:cNvPr>
              <p:cNvSpPr/>
              <p:nvPr/>
            </p:nvSpPr>
            <p:spPr>
              <a:xfrm>
                <a:off x="3598026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797" name="Freeform 1302">
                <a:extLst>
                  <a:ext uri="{FF2B5EF4-FFF2-40B4-BE49-F238E27FC236}">
                    <a16:creationId xmlns:a16="http://schemas.microsoft.com/office/drawing/2014/main" id="{A12E5DBC-915C-E78F-3451-17A3CBBFC780}"/>
                  </a:ext>
                </a:extLst>
              </p:cNvPr>
              <p:cNvSpPr/>
              <p:nvPr/>
            </p:nvSpPr>
            <p:spPr>
              <a:xfrm>
                <a:off x="3918348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99" name="Freeform 1310">
            <a:extLst>
              <a:ext uri="{FF2B5EF4-FFF2-40B4-BE49-F238E27FC236}">
                <a16:creationId xmlns:a16="http://schemas.microsoft.com/office/drawing/2014/main" id="{63E9F55D-5BF3-98C5-C1FA-803139F16091}"/>
              </a:ext>
            </a:extLst>
          </p:cNvPr>
          <p:cNvSpPr/>
          <p:nvPr/>
        </p:nvSpPr>
        <p:spPr>
          <a:xfrm>
            <a:off x="6565103" y="2020257"/>
            <a:ext cx="0" cy="2322957"/>
          </a:xfrm>
          <a:custGeom>
            <a:avLst/>
            <a:gdLst>
              <a:gd name="connsiteX0" fmla="*/ 0 w 12700"/>
              <a:gd name="connsiteY0" fmla="*/ 2161286 h 2161286"/>
              <a:gd name="connsiteX1" fmla="*/ 0 w 12700"/>
              <a:gd name="connsiteY1" fmla="*/ 0 h 216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161286">
                <a:moveTo>
                  <a:pt x="0" y="2161286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Arial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800" name="Freeform 1309">
            <a:extLst>
              <a:ext uri="{FF2B5EF4-FFF2-40B4-BE49-F238E27FC236}">
                <a16:creationId xmlns:a16="http://schemas.microsoft.com/office/drawing/2014/main" id="{6060A3D1-99A4-B600-1958-12C64E4E6B79}"/>
              </a:ext>
            </a:extLst>
          </p:cNvPr>
          <p:cNvSpPr/>
          <p:nvPr/>
        </p:nvSpPr>
        <p:spPr>
          <a:xfrm>
            <a:off x="6519338" y="2020256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Arial"/>
              <a:ea typeface="+mn-ea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69A37576-217E-B235-7DCF-83868FE8C14D}"/>
              </a:ext>
            </a:extLst>
          </p:cNvPr>
          <p:cNvCxnSpPr>
            <a:cxnSpLocks/>
          </p:cNvCxnSpPr>
          <p:nvPr/>
        </p:nvCxnSpPr>
        <p:spPr>
          <a:xfrm flipV="1">
            <a:off x="7847132" y="3649947"/>
            <a:ext cx="0" cy="691199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4073AE05-9435-D06F-B0CD-64A686238D36}"/>
              </a:ext>
            </a:extLst>
          </p:cNvPr>
          <p:cNvCxnSpPr>
            <a:cxnSpLocks/>
          </p:cNvCxnSpPr>
          <p:nvPr/>
        </p:nvCxnSpPr>
        <p:spPr>
          <a:xfrm flipV="1">
            <a:off x="8486522" y="3873145"/>
            <a:ext cx="0" cy="468000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95AF789E-025A-D5FA-7E69-ADAE480FEDC1}"/>
              </a:ext>
            </a:extLst>
          </p:cNvPr>
          <p:cNvCxnSpPr>
            <a:cxnSpLocks/>
          </p:cNvCxnSpPr>
          <p:nvPr/>
        </p:nvCxnSpPr>
        <p:spPr>
          <a:xfrm flipV="1">
            <a:off x="9127499" y="3962871"/>
            <a:ext cx="0" cy="376485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id="{5ABFCA3A-4FF9-31D4-5121-29E97F7FF5D2}"/>
              </a:ext>
            </a:extLst>
          </p:cNvPr>
          <p:cNvCxnSpPr>
            <a:cxnSpLocks/>
          </p:cNvCxnSpPr>
          <p:nvPr/>
        </p:nvCxnSpPr>
        <p:spPr>
          <a:xfrm flipV="1">
            <a:off x="7205864" y="3117147"/>
            <a:ext cx="0" cy="1223999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grpSp>
        <p:nvGrpSpPr>
          <p:cNvPr id="805" name="Group 804">
            <a:extLst>
              <a:ext uri="{FF2B5EF4-FFF2-40B4-BE49-F238E27FC236}">
                <a16:creationId xmlns:a16="http://schemas.microsoft.com/office/drawing/2014/main" id="{0090E6AF-8597-80BE-D597-3D0202C579CF}"/>
              </a:ext>
            </a:extLst>
          </p:cNvPr>
          <p:cNvGrpSpPr/>
          <p:nvPr/>
        </p:nvGrpSpPr>
        <p:grpSpPr>
          <a:xfrm>
            <a:off x="6562126" y="1996533"/>
            <a:ext cx="2985710" cy="2229712"/>
            <a:chOff x="1539063" y="1060213"/>
            <a:chExt cx="5571313" cy="2616039"/>
          </a:xfrm>
        </p:grpSpPr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57120C09-7DA4-0050-A520-D84960D669AC}"/>
                </a:ext>
              </a:extLst>
            </p:cNvPr>
            <p:cNvSpPr/>
            <p:nvPr/>
          </p:nvSpPr>
          <p:spPr>
            <a:xfrm>
              <a:off x="153906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DCCF9895-105E-B399-554F-15BA8736F56F}"/>
                </a:ext>
              </a:extLst>
            </p:cNvPr>
            <p:cNvSpPr/>
            <p:nvPr/>
          </p:nvSpPr>
          <p:spPr>
            <a:xfrm>
              <a:off x="155781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9B107532-67F6-E76E-D8EB-C9F578DDB12F}"/>
                </a:ext>
              </a:extLst>
            </p:cNvPr>
            <p:cNvSpPr/>
            <p:nvPr/>
          </p:nvSpPr>
          <p:spPr>
            <a:xfrm>
              <a:off x="154231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6FCA174F-9A4A-F2CE-CD5D-8846FBF96CC5}"/>
                </a:ext>
              </a:extLst>
            </p:cNvPr>
            <p:cNvSpPr/>
            <p:nvPr/>
          </p:nvSpPr>
          <p:spPr>
            <a:xfrm>
              <a:off x="156106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C748384A-A015-1480-18E0-D9C62B9ADB10}"/>
                </a:ext>
              </a:extLst>
            </p:cNvPr>
            <p:cNvSpPr/>
            <p:nvPr/>
          </p:nvSpPr>
          <p:spPr>
            <a:xfrm>
              <a:off x="1581437" y="111184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AA563D7A-D2AC-BBE6-A319-325758E8B667}"/>
                </a:ext>
              </a:extLst>
            </p:cNvPr>
            <p:cNvSpPr/>
            <p:nvPr/>
          </p:nvSpPr>
          <p:spPr>
            <a:xfrm>
              <a:off x="1600061" y="109286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499C6C59-DF5A-C6C4-D7FE-6229D249695C}"/>
                </a:ext>
              </a:extLst>
            </p:cNvPr>
            <p:cNvSpPr/>
            <p:nvPr/>
          </p:nvSpPr>
          <p:spPr>
            <a:xfrm>
              <a:off x="1881302" y="1528667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9D53F6D7-6CCA-1542-0366-AF9E258C7E47}"/>
                </a:ext>
              </a:extLst>
            </p:cNvPr>
            <p:cNvSpPr/>
            <p:nvPr/>
          </p:nvSpPr>
          <p:spPr>
            <a:xfrm>
              <a:off x="1900051" y="1509812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A35FACFE-2475-21B7-3686-13EFFA0FD240}"/>
                </a:ext>
              </a:extLst>
            </p:cNvPr>
            <p:cNvSpPr/>
            <p:nvPr/>
          </p:nvSpPr>
          <p:spPr>
            <a:xfrm>
              <a:off x="1910551" y="1561568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D73C9AE4-E103-7ECD-AAFB-403F3049F776}"/>
                </a:ext>
              </a:extLst>
            </p:cNvPr>
            <p:cNvSpPr/>
            <p:nvPr/>
          </p:nvSpPr>
          <p:spPr>
            <a:xfrm>
              <a:off x="1929300" y="1542587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D82E978D-7E61-0D47-20E3-41D5DCEFDD66}"/>
                </a:ext>
              </a:extLst>
            </p:cNvPr>
            <p:cNvSpPr/>
            <p:nvPr/>
          </p:nvSpPr>
          <p:spPr>
            <a:xfrm>
              <a:off x="1979049" y="1627495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47D886EA-B71C-1D08-D89E-22B33ABBB0D2}"/>
                </a:ext>
              </a:extLst>
            </p:cNvPr>
            <p:cNvSpPr/>
            <p:nvPr/>
          </p:nvSpPr>
          <p:spPr>
            <a:xfrm>
              <a:off x="1997798" y="1608514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0080E338-2DEC-3439-B16C-20EED41C84D6}"/>
                </a:ext>
              </a:extLst>
            </p:cNvPr>
            <p:cNvSpPr/>
            <p:nvPr/>
          </p:nvSpPr>
          <p:spPr>
            <a:xfrm>
              <a:off x="2001923" y="1643819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41CECA94-F70E-09B1-6A34-E40A548AE14D}"/>
                </a:ext>
              </a:extLst>
            </p:cNvPr>
            <p:cNvSpPr/>
            <p:nvPr/>
          </p:nvSpPr>
          <p:spPr>
            <a:xfrm>
              <a:off x="2020547" y="162496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C5CA2221-DA40-7933-DD6A-DEBB5246CEE0}"/>
                </a:ext>
              </a:extLst>
            </p:cNvPr>
            <p:cNvSpPr/>
            <p:nvPr/>
          </p:nvSpPr>
          <p:spPr>
            <a:xfrm>
              <a:off x="2539655" y="224957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BD92F30F-EE8C-374F-B3A9-D792061F7B42}"/>
                </a:ext>
              </a:extLst>
            </p:cNvPr>
            <p:cNvSpPr/>
            <p:nvPr/>
          </p:nvSpPr>
          <p:spPr>
            <a:xfrm>
              <a:off x="255827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697F1B18-E4F9-B692-43F3-0253125DB57A}"/>
                </a:ext>
              </a:extLst>
            </p:cNvPr>
            <p:cNvSpPr/>
            <p:nvPr/>
          </p:nvSpPr>
          <p:spPr>
            <a:xfrm>
              <a:off x="2542780" y="22495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ECC555DE-2E14-F99D-C144-3832200EB7C8}"/>
                </a:ext>
              </a:extLst>
            </p:cNvPr>
            <p:cNvSpPr/>
            <p:nvPr/>
          </p:nvSpPr>
          <p:spPr>
            <a:xfrm>
              <a:off x="256152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9EF7097A-0AB0-B48E-9757-97F68DE5BCD1}"/>
                </a:ext>
              </a:extLst>
            </p:cNvPr>
            <p:cNvSpPr/>
            <p:nvPr/>
          </p:nvSpPr>
          <p:spPr>
            <a:xfrm>
              <a:off x="3455375" y="29456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8A796AF-7163-0E87-83BA-A3B299A5BCDF}"/>
                </a:ext>
              </a:extLst>
            </p:cNvPr>
            <p:cNvSpPr/>
            <p:nvPr/>
          </p:nvSpPr>
          <p:spPr>
            <a:xfrm>
              <a:off x="3474124" y="292668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34A30818-1424-36B5-0430-49B8CD04867A}"/>
                </a:ext>
              </a:extLst>
            </p:cNvPr>
            <p:cNvSpPr/>
            <p:nvPr/>
          </p:nvSpPr>
          <p:spPr>
            <a:xfrm>
              <a:off x="4286471" y="3292771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E4A122DF-13EF-DF9C-5299-457C48389339}"/>
                </a:ext>
              </a:extLst>
            </p:cNvPr>
            <p:cNvSpPr/>
            <p:nvPr/>
          </p:nvSpPr>
          <p:spPr>
            <a:xfrm>
              <a:off x="4305221" y="3273790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34AA6107-3205-C043-AA8C-BE86326CA14A}"/>
                </a:ext>
              </a:extLst>
            </p:cNvPr>
            <p:cNvSpPr/>
            <p:nvPr/>
          </p:nvSpPr>
          <p:spPr>
            <a:xfrm>
              <a:off x="5094694" y="34390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F4D34DAC-9C22-C7AB-181A-5FF97CCD96A4}"/>
                </a:ext>
              </a:extLst>
            </p:cNvPr>
            <p:cNvSpPr/>
            <p:nvPr/>
          </p:nvSpPr>
          <p:spPr>
            <a:xfrm>
              <a:off x="5113444" y="342019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F01F4337-690E-F2F4-0B22-B890D7D8262A}"/>
                </a:ext>
              </a:extLst>
            </p:cNvPr>
            <p:cNvSpPr/>
            <p:nvPr/>
          </p:nvSpPr>
          <p:spPr>
            <a:xfrm>
              <a:off x="5733423" y="3536109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083F3FA9-3525-9C0C-2B41-057761EA735F}"/>
                </a:ext>
              </a:extLst>
            </p:cNvPr>
            <p:cNvSpPr/>
            <p:nvPr/>
          </p:nvSpPr>
          <p:spPr>
            <a:xfrm>
              <a:off x="5752172" y="3517128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27A1E93E-12C2-56E4-5396-85B9E493228A}"/>
                </a:ext>
              </a:extLst>
            </p:cNvPr>
            <p:cNvSpPr/>
            <p:nvPr/>
          </p:nvSpPr>
          <p:spPr>
            <a:xfrm>
              <a:off x="5841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B8EC06B4-B170-5A1B-5699-F97ECCA858DC}"/>
                </a:ext>
              </a:extLst>
            </p:cNvPr>
            <p:cNvSpPr/>
            <p:nvPr/>
          </p:nvSpPr>
          <p:spPr>
            <a:xfrm>
              <a:off x="5859794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076F543E-7C0B-BA15-23BC-C5D830672C0F}"/>
                </a:ext>
              </a:extLst>
            </p:cNvPr>
            <p:cNvSpPr/>
            <p:nvPr/>
          </p:nvSpPr>
          <p:spPr>
            <a:xfrm>
              <a:off x="5854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D2EBC836-FF17-FBE1-1F10-604BD41CABB5}"/>
                </a:ext>
              </a:extLst>
            </p:cNvPr>
            <p:cNvSpPr/>
            <p:nvPr/>
          </p:nvSpPr>
          <p:spPr>
            <a:xfrm>
              <a:off x="5872793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A3078127-85F2-58F6-0670-1D8689DEF5A5}"/>
                </a:ext>
              </a:extLst>
            </p:cNvPr>
            <p:cNvSpPr/>
            <p:nvPr/>
          </p:nvSpPr>
          <p:spPr>
            <a:xfrm>
              <a:off x="5925791" y="35452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881CE267-801B-D7FD-13DD-52EF6A40AD9B}"/>
                </a:ext>
              </a:extLst>
            </p:cNvPr>
            <p:cNvSpPr/>
            <p:nvPr/>
          </p:nvSpPr>
          <p:spPr>
            <a:xfrm>
              <a:off x="5944416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452D0291-8385-3AC9-EEBD-53A21C67D483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5DD4A1E1-F27A-D99C-75DA-9AD95A5E3D24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12C0ED65-069F-922E-8308-0663B3B2641F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9AF0A3DF-F9CB-3A25-7A34-7AF609BA6806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7DF522EB-2374-588B-EA73-C8F8C93C269F}"/>
                </a:ext>
              </a:extLst>
            </p:cNvPr>
            <p:cNvSpPr/>
            <p:nvPr/>
          </p:nvSpPr>
          <p:spPr>
            <a:xfrm>
              <a:off x="605941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00CFE836-94B3-9E15-D869-07BCF0DEBF78}"/>
                </a:ext>
              </a:extLst>
            </p:cNvPr>
            <p:cNvSpPr/>
            <p:nvPr/>
          </p:nvSpPr>
          <p:spPr>
            <a:xfrm>
              <a:off x="6078161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3BCD5464-3A1F-4A0B-1859-8A235772A550}"/>
                </a:ext>
              </a:extLst>
            </p:cNvPr>
            <p:cNvSpPr/>
            <p:nvPr/>
          </p:nvSpPr>
          <p:spPr>
            <a:xfrm>
              <a:off x="606266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052BABCF-342F-C7C2-4071-1EDA4CA6902F}"/>
                </a:ext>
              </a:extLst>
            </p:cNvPr>
            <p:cNvSpPr/>
            <p:nvPr/>
          </p:nvSpPr>
          <p:spPr>
            <a:xfrm>
              <a:off x="608141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39617924-F55C-6DC1-7870-645D61532558}"/>
                </a:ext>
              </a:extLst>
            </p:cNvPr>
            <p:cNvSpPr/>
            <p:nvPr/>
          </p:nvSpPr>
          <p:spPr>
            <a:xfrm>
              <a:off x="6069162" y="3557115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CF17544E-AB80-BFC7-0237-151676AC09C6}"/>
                </a:ext>
              </a:extLst>
            </p:cNvPr>
            <p:cNvSpPr/>
            <p:nvPr/>
          </p:nvSpPr>
          <p:spPr>
            <a:xfrm>
              <a:off x="6087911" y="3538260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6773D09F-E9F2-4920-BE90-62CBCB5689A5}"/>
                </a:ext>
              </a:extLst>
            </p:cNvPr>
            <p:cNvSpPr/>
            <p:nvPr/>
          </p:nvSpPr>
          <p:spPr>
            <a:xfrm>
              <a:off x="615715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D0226013-B51D-95CF-235E-7CF3FCAE8AFA}"/>
                </a:ext>
              </a:extLst>
            </p:cNvPr>
            <p:cNvSpPr/>
            <p:nvPr/>
          </p:nvSpPr>
          <p:spPr>
            <a:xfrm>
              <a:off x="6175908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438C387A-6504-9376-329C-7F221ABC8720}"/>
                </a:ext>
              </a:extLst>
            </p:cNvPr>
            <p:cNvSpPr/>
            <p:nvPr/>
          </p:nvSpPr>
          <p:spPr>
            <a:xfrm>
              <a:off x="6179908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8C07BED-229D-1B47-5A89-60610D8A93FF}"/>
                </a:ext>
              </a:extLst>
            </p:cNvPr>
            <p:cNvSpPr/>
            <p:nvPr/>
          </p:nvSpPr>
          <p:spPr>
            <a:xfrm>
              <a:off x="6198657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7E000973-98D2-9363-5D85-9B81E197A127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E6F010DD-85BD-E8CC-2ED1-628A4F177472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26F18E3A-DF63-BE4B-C33A-3D2EBE72E989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79759228-6807-4328-5997-05B64C1838A7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88A81776-EDA5-E164-CCB3-01E420E55972}"/>
                </a:ext>
              </a:extLst>
            </p:cNvPr>
            <p:cNvSpPr/>
            <p:nvPr/>
          </p:nvSpPr>
          <p:spPr>
            <a:xfrm>
              <a:off x="6453774" y="35986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B1D9D886-7386-BC72-D00F-B1DC23F35799}"/>
                </a:ext>
              </a:extLst>
            </p:cNvPr>
            <p:cNvSpPr/>
            <p:nvPr/>
          </p:nvSpPr>
          <p:spPr>
            <a:xfrm>
              <a:off x="6472398" y="35796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3DC29FBD-2763-34A1-3AB5-3F3AB039B398}"/>
                </a:ext>
              </a:extLst>
            </p:cNvPr>
            <p:cNvSpPr/>
            <p:nvPr/>
          </p:nvSpPr>
          <p:spPr>
            <a:xfrm>
              <a:off x="6564520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92986FDC-938C-2855-744E-76BA12FD3991}"/>
                </a:ext>
              </a:extLst>
            </p:cNvPr>
            <p:cNvSpPr/>
            <p:nvPr/>
          </p:nvSpPr>
          <p:spPr>
            <a:xfrm>
              <a:off x="6583269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2F51FCFE-75D5-0566-FF8E-A4BF6D739623}"/>
                </a:ext>
              </a:extLst>
            </p:cNvPr>
            <p:cNvSpPr/>
            <p:nvPr/>
          </p:nvSpPr>
          <p:spPr>
            <a:xfrm>
              <a:off x="6590644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7E77EEFB-6D50-6785-991D-CB19FC470BC4}"/>
                </a:ext>
              </a:extLst>
            </p:cNvPr>
            <p:cNvSpPr/>
            <p:nvPr/>
          </p:nvSpPr>
          <p:spPr>
            <a:xfrm>
              <a:off x="6609393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333EF252-3297-2500-7FD3-F252ABC03C7C}"/>
                </a:ext>
              </a:extLst>
            </p:cNvPr>
            <p:cNvSpPr/>
            <p:nvPr/>
          </p:nvSpPr>
          <p:spPr>
            <a:xfrm>
              <a:off x="6724265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6E84536B-169C-A5FA-C911-94E9AB56D01F}"/>
                </a:ext>
              </a:extLst>
            </p:cNvPr>
            <p:cNvSpPr/>
            <p:nvPr/>
          </p:nvSpPr>
          <p:spPr>
            <a:xfrm>
              <a:off x="6743014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7FF9708-B886-4B90-4BAC-60607BB3C790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AA12891A-3B41-5EF4-5B6D-E8AE4D85A0AB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BF3CE132-5474-E308-8748-24E86E36C3AD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E994AB9-2974-98CD-8315-E5B0E821B95C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1E1C6F6B-2B67-3133-FECC-98AC577308EB}"/>
                </a:ext>
              </a:extLst>
            </p:cNvPr>
            <p:cNvSpPr/>
            <p:nvPr/>
          </p:nvSpPr>
          <p:spPr>
            <a:xfrm>
              <a:off x="692625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C3FE8E64-1A31-BC44-D696-AC61C5223B17}"/>
                </a:ext>
              </a:extLst>
            </p:cNvPr>
            <p:cNvSpPr/>
            <p:nvPr/>
          </p:nvSpPr>
          <p:spPr>
            <a:xfrm>
              <a:off x="694500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A377974-1B8F-FABA-E402-9D4CD6D1667E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F4CBE6E0-A2C6-8812-220C-5AD74AFDEA2D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E26BE348-48E1-BCCF-6E21-A133ADAAAA76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5367C49-44CC-2D91-3549-41010894FADE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C2ED6188-FA7D-2B01-FBED-3A3B9474C9A0}"/>
                </a:ext>
              </a:extLst>
            </p:cNvPr>
            <p:cNvSpPr/>
            <p:nvPr/>
          </p:nvSpPr>
          <p:spPr>
            <a:xfrm>
              <a:off x="6991381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A234D62B-F0C3-EA79-34B6-AACE0BD09CB2}"/>
                </a:ext>
              </a:extLst>
            </p:cNvPr>
            <p:cNvSpPr/>
            <p:nvPr/>
          </p:nvSpPr>
          <p:spPr>
            <a:xfrm>
              <a:off x="7010130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0254E991-9963-B8EE-EF82-8788CDBB505A}"/>
                </a:ext>
              </a:extLst>
            </p:cNvPr>
            <p:cNvSpPr/>
            <p:nvPr/>
          </p:nvSpPr>
          <p:spPr>
            <a:xfrm>
              <a:off x="7073003" y="364025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A37916AF-731B-04E7-B9CC-B5F5588DEF48}"/>
                </a:ext>
              </a:extLst>
            </p:cNvPr>
            <p:cNvSpPr/>
            <p:nvPr/>
          </p:nvSpPr>
          <p:spPr>
            <a:xfrm>
              <a:off x="7091752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F7126EB4-A666-F314-B786-5D267E5E921C}"/>
                </a:ext>
              </a:extLst>
            </p:cNvPr>
            <p:cNvSpPr/>
            <p:nvPr/>
          </p:nvSpPr>
          <p:spPr>
            <a:xfrm>
              <a:off x="1554563" y="1079194"/>
              <a:ext cx="5537189" cy="2561057"/>
            </a:xfrm>
            <a:custGeom>
              <a:avLst/>
              <a:gdLst>
                <a:gd name="connsiteX0" fmla="*/ 0 w 5537189"/>
                <a:gd name="connsiteY0" fmla="*/ 0 h 2561057"/>
                <a:gd name="connsiteX1" fmla="*/ 16249 w 5537189"/>
                <a:gd name="connsiteY1" fmla="*/ 0 h 2561057"/>
                <a:gd name="connsiteX2" fmla="*/ 16249 w 5537189"/>
                <a:gd name="connsiteY2" fmla="*/ 8225 h 2561057"/>
                <a:gd name="connsiteX3" fmla="*/ 22749 w 5537189"/>
                <a:gd name="connsiteY3" fmla="*/ 8225 h 2561057"/>
                <a:gd name="connsiteX4" fmla="*/ 22749 w 5537189"/>
                <a:gd name="connsiteY4" fmla="*/ 16324 h 2561057"/>
                <a:gd name="connsiteX5" fmla="*/ 32624 w 5537189"/>
                <a:gd name="connsiteY5" fmla="*/ 16324 h 2561057"/>
                <a:gd name="connsiteX6" fmla="*/ 32624 w 5537189"/>
                <a:gd name="connsiteY6" fmla="*/ 24422 h 2561057"/>
                <a:gd name="connsiteX7" fmla="*/ 38999 w 5537189"/>
                <a:gd name="connsiteY7" fmla="*/ 24422 h 2561057"/>
                <a:gd name="connsiteX8" fmla="*/ 38999 w 5537189"/>
                <a:gd name="connsiteY8" fmla="*/ 32648 h 2561057"/>
                <a:gd name="connsiteX9" fmla="*/ 48748 w 5537189"/>
                <a:gd name="connsiteY9" fmla="*/ 32648 h 2561057"/>
                <a:gd name="connsiteX10" fmla="*/ 48748 w 5537189"/>
                <a:gd name="connsiteY10" fmla="*/ 40746 h 2561057"/>
                <a:gd name="connsiteX11" fmla="*/ 58623 w 5537189"/>
                <a:gd name="connsiteY11" fmla="*/ 40746 h 2561057"/>
                <a:gd name="connsiteX12" fmla="*/ 58623 w 5537189"/>
                <a:gd name="connsiteY12" fmla="*/ 48971 h 2561057"/>
                <a:gd name="connsiteX13" fmla="*/ 74872 w 5537189"/>
                <a:gd name="connsiteY13" fmla="*/ 48971 h 2561057"/>
                <a:gd name="connsiteX14" fmla="*/ 74872 w 5537189"/>
                <a:gd name="connsiteY14" fmla="*/ 57196 h 2561057"/>
                <a:gd name="connsiteX15" fmla="*/ 81372 w 5537189"/>
                <a:gd name="connsiteY15" fmla="*/ 57196 h 2561057"/>
                <a:gd name="connsiteX16" fmla="*/ 81372 w 5537189"/>
                <a:gd name="connsiteY16" fmla="*/ 65422 h 2561057"/>
                <a:gd name="connsiteX17" fmla="*/ 84622 w 5537189"/>
                <a:gd name="connsiteY17" fmla="*/ 65422 h 2561057"/>
                <a:gd name="connsiteX18" fmla="*/ 84622 w 5537189"/>
                <a:gd name="connsiteY18" fmla="*/ 73394 h 2561057"/>
                <a:gd name="connsiteX19" fmla="*/ 87997 w 5537189"/>
                <a:gd name="connsiteY19" fmla="*/ 73394 h 2561057"/>
                <a:gd name="connsiteX20" fmla="*/ 87997 w 5537189"/>
                <a:gd name="connsiteY20" fmla="*/ 81619 h 2561057"/>
                <a:gd name="connsiteX21" fmla="*/ 104247 w 5537189"/>
                <a:gd name="connsiteY21" fmla="*/ 81619 h 2561057"/>
                <a:gd name="connsiteX22" fmla="*/ 104247 w 5537189"/>
                <a:gd name="connsiteY22" fmla="*/ 89844 h 2561057"/>
                <a:gd name="connsiteX23" fmla="*/ 107496 w 5537189"/>
                <a:gd name="connsiteY23" fmla="*/ 89844 h 2561057"/>
                <a:gd name="connsiteX24" fmla="*/ 107496 w 5537189"/>
                <a:gd name="connsiteY24" fmla="*/ 97943 h 2561057"/>
                <a:gd name="connsiteX25" fmla="*/ 110746 w 5537189"/>
                <a:gd name="connsiteY25" fmla="*/ 97943 h 2561057"/>
                <a:gd name="connsiteX26" fmla="*/ 110746 w 5537189"/>
                <a:gd name="connsiteY26" fmla="*/ 106168 h 2561057"/>
                <a:gd name="connsiteX27" fmla="*/ 117246 w 5537189"/>
                <a:gd name="connsiteY27" fmla="*/ 106168 h 2561057"/>
                <a:gd name="connsiteX28" fmla="*/ 117246 w 5537189"/>
                <a:gd name="connsiteY28" fmla="*/ 114393 h 2561057"/>
                <a:gd name="connsiteX29" fmla="*/ 120621 w 5537189"/>
                <a:gd name="connsiteY29" fmla="*/ 114393 h 2561057"/>
                <a:gd name="connsiteX30" fmla="*/ 120621 w 5537189"/>
                <a:gd name="connsiteY30" fmla="*/ 130590 h 2561057"/>
                <a:gd name="connsiteX31" fmla="*/ 123871 w 5537189"/>
                <a:gd name="connsiteY31" fmla="*/ 130590 h 2561057"/>
                <a:gd name="connsiteX32" fmla="*/ 123871 w 5537189"/>
                <a:gd name="connsiteY32" fmla="*/ 138815 h 2561057"/>
                <a:gd name="connsiteX33" fmla="*/ 127121 w 5537189"/>
                <a:gd name="connsiteY33" fmla="*/ 138815 h 2561057"/>
                <a:gd name="connsiteX34" fmla="*/ 127121 w 5537189"/>
                <a:gd name="connsiteY34" fmla="*/ 147040 h 2561057"/>
                <a:gd name="connsiteX35" fmla="*/ 130371 w 5537189"/>
                <a:gd name="connsiteY35" fmla="*/ 147040 h 2561057"/>
                <a:gd name="connsiteX36" fmla="*/ 130371 w 5537189"/>
                <a:gd name="connsiteY36" fmla="*/ 155265 h 2561057"/>
                <a:gd name="connsiteX37" fmla="*/ 133621 w 5537189"/>
                <a:gd name="connsiteY37" fmla="*/ 155265 h 2561057"/>
                <a:gd name="connsiteX38" fmla="*/ 133621 w 5537189"/>
                <a:gd name="connsiteY38" fmla="*/ 163364 h 2561057"/>
                <a:gd name="connsiteX39" fmla="*/ 136870 w 5537189"/>
                <a:gd name="connsiteY39" fmla="*/ 163364 h 2561057"/>
                <a:gd name="connsiteX40" fmla="*/ 136870 w 5537189"/>
                <a:gd name="connsiteY40" fmla="*/ 179814 h 2561057"/>
                <a:gd name="connsiteX41" fmla="*/ 156370 w 5537189"/>
                <a:gd name="connsiteY41" fmla="*/ 179814 h 2561057"/>
                <a:gd name="connsiteX42" fmla="*/ 156370 w 5537189"/>
                <a:gd name="connsiteY42" fmla="*/ 188040 h 2561057"/>
                <a:gd name="connsiteX43" fmla="*/ 159620 w 5537189"/>
                <a:gd name="connsiteY43" fmla="*/ 188040 h 2561057"/>
                <a:gd name="connsiteX44" fmla="*/ 159620 w 5537189"/>
                <a:gd name="connsiteY44" fmla="*/ 204237 h 2561057"/>
                <a:gd name="connsiteX45" fmla="*/ 179119 w 5537189"/>
                <a:gd name="connsiteY45" fmla="*/ 204237 h 2561057"/>
                <a:gd name="connsiteX46" fmla="*/ 179119 w 5537189"/>
                <a:gd name="connsiteY46" fmla="*/ 212462 h 2561057"/>
                <a:gd name="connsiteX47" fmla="*/ 182494 w 5537189"/>
                <a:gd name="connsiteY47" fmla="*/ 212462 h 2561057"/>
                <a:gd name="connsiteX48" fmla="*/ 182494 w 5537189"/>
                <a:gd name="connsiteY48" fmla="*/ 220560 h 2561057"/>
                <a:gd name="connsiteX49" fmla="*/ 185744 w 5537189"/>
                <a:gd name="connsiteY49" fmla="*/ 220560 h 2561057"/>
                <a:gd name="connsiteX50" fmla="*/ 185744 w 5537189"/>
                <a:gd name="connsiteY50" fmla="*/ 237011 h 2561057"/>
                <a:gd name="connsiteX51" fmla="*/ 188994 w 5537189"/>
                <a:gd name="connsiteY51" fmla="*/ 237011 h 2561057"/>
                <a:gd name="connsiteX52" fmla="*/ 188994 w 5537189"/>
                <a:gd name="connsiteY52" fmla="*/ 253208 h 2561057"/>
                <a:gd name="connsiteX53" fmla="*/ 192244 w 5537189"/>
                <a:gd name="connsiteY53" fmla="*/ 253208 h 2561057"/>
                <a:gd name="connsiteX54" fmla="*/ 192244 w 5537189"/>
                <a:gd name="connsiteY54" fmla="*/ 261433 h 2561057"/>
                <a:gd name="connsiteX55" fmla="*/ 195493 w 5537189"/>
                <a:gd name="connsiteY55" fmla="*/ 261433 h 2561057"/>
                <a:gd name="connsiteX56" fmla="*/ 195493 w 5537189"/>
                <a:gd name="connsiteY56" fmla="*/ 277883 h 2561057"/>
                <a:gd name="connsiteX57" fmla="*/ 205243 w 5537189"/>
                <a:gd name="connsiteY57" fmla="*/ 277883 h 2561057"/>
                <a:gd name="connsiteX58" fmla="*/ 205243 w 5537189"/>
                <a:gd name="connsiteY58" fmla="*/ 285982 h 2561057"/>
                <a:gd name="connsiteX59" fmla="*/ 208493 w 5537189"/>
                <a:gd name="connsiteY59" fmla="*/ 285982 h 2561057"/>
                <a:gd name="connsiteX60" fmla="*/ 208493 w 5537189"/>
                <a:gd name="connsiteY60" fmla="*/ 294207 h 2561057"/>
                <a:gd name="connsiteX61" fmla="*/ 218368 w 5537189"/>
                <a:gd name="connsiteY61" fmla="*/ 294207 h 2561057"/>
                <a:gd name="connsiteX62" fmla="*/ 218368 w 5537189"/>
                <a:gd name="connsiteY62" fmla="*/ 310658 h 2561057"/>
                <a:gd name="connsiteX63" fmla="*/ 221618 w 5537189"/>
                <a:gd name="connsiteY63" fmla="*/ 310658 h 2561057"/>
                <a:gd name="connsiteX64" fmla="*/ 221618 w 5537189"/>
                <a:gd name="connsiteY64" fmla="*/ 318630 h 2561057"/>
                <a:gd name="connsiteX65" fmla="*/ 237867 w 5537189"/>
                <a:gd name="connsiteY65" fmla="*/ 318630 h 2561057"/>
                <a:gd name="connsiteX66" fmla="*/ 237867 w 5537189"/>
                <a:gd name="connsiteY66" fmla="*/ 326855 h 2561057"/>
                <a:gd name="connsiteX67" fmla="*/ 263866 w 5537189"/>
                <a:gd name="connsiteY67" fmla="*/ 326855 h 2561057"/>
                <a:gd name="connsiteX68" fmla="*/ 263866 w 5537189"/>
                <a:gd name="connsiteY68" fmla="*/ 335080 h 2561057"/>
                <a:gd name="connsiteX69" fmla="*/ 270366 w 5537189"/>
                <a:gd name="connsiteY69" fmla="*/ 335080 h 2561057"/>
                <a:gd name="connsiteX70" fmla="*/ 270366 w 5537189"/>
                <a:gd name="connsiteY70" fmla="*/ 343178 h 2561057"/>
                <a:gd name="connsiteX71" fmla="*/ 273616 w 5537189"/>
                <a:gd name="connsiteY71" fmla="*/ 343178 h 2561057"/>
                <a:gd name="connsiteX72" fmla="*/ 273616 w 5537189"/>
                <a:gd name="connsiteY72" fmla="*/ 359629 h 2561057"/>
                <a:gd name="connsiteX73" fmla="*/ 276991 w 5537189"/>
                <a:gd name="connsiteY73" fmla="*/ 359629 h 2561057"/>
                <a:gd name="connsiteX74" fmla="*/ 276991 w 5537189"/>
                <a:gd name="connsiteY74" fmla="*/ 367854 h 2561057"/>
                <a:gd name="connsiteX75" fmla="*/ 280241 w 5537189"/>
                <a:gd name="connsiteY75" fmla="*/ 367854 h 2561057"/>
                <a:gd name="connsiteX76" fmla="*/ 280241 w 5537189"/>
                <a:gd name="connsiteY76" fmla="*/ 375826 h 2561057"/>
                <a:gd name="connsiteX77" fmla="*/ 283491 w 5537189"/>
                <a:gd name="connsiteY77" fmla="*/ 375826 h 2561057"/>
                <a:gd name="connsiteX78" fmla="*/ 283491 w 5537189"/>
                <a:gd name="connsiteY78" fmla="*/ 392276 h 2561057"/>
                <a:gd name="connsiteX79" fmla="*/ 289990 w 5537189"/>
                <a:gd name="connsiteY79" fmla="*/ 392276 h 2561057"/>
                <a:gd name="connsiteX80" fmla="*/ 289990 w 5537189"/>
                <a:gd name="connsiteY80" fmla="*/ 408600 h 2561057"/>
                <a:gd name="connsiteX81" fmla="*/ 309615 w 5537189"/>
                <a:gd name="connsiteY81" fmla="*/ 408600 h 2561057"/>
                <a:gd name="connsiteX82" fmla="*/ 309615 w 5537189"/>
                <a:gd name="connsiteY82" fmla="*/ 416825 h 2561057"/>
                <a:gd name="connsiteX83" fmla="*/ 319364 w 5537189"/>
                <a:gd name="connsiteY83" fmla="*/ 416825 h 2561057"/>
                <a:gd name="connsiteX84" fmla="*/ 319364 w 5537189"/>
                <a:gd name="connsiteY84" fmla="*/ 425050 h 2561057"/>
                <a:gd name="connsiteX85" fmla="*/ 329114 w 5537189"/>
                <a:gd name="connsiteY85" fmla="*/ 425050 h 2561057"/>
                <a:gd name="connsiteX86" fmla="*/ 329114 w 5537189"/>
                <a:gd name="connsiteY86" fmla="*/ 433149 h 2561057"/>
                <a:gd name="connsiteX87" fmla="*/ 332364 w 5537189"/>
                <a:gd name="connsiteY87" fmla="*/ 433149 h 2561057"/>
                <a:gd name="connsiteX88" fmla="*/ 332364 w 5537189"/>
                <a:gd name="connsiteY88" fmla="*/ 441248 h 2561057"/>
                <a:gd name="connsiteX89" fmla="*/ 342239 w 5537189"/>
                <a:gd name="connsiteY89" fmla="*/ 441248 h 2561057"/>
                <a:gd name="connsiteX90" fmla="*/ 342239 w 5537189"/>
                <a:gd name="connsiteY90" fmla="*/ 449473 h 2561057"/>
                <a:gd name="connsiteX91" fmla="*/ 358363 w 5537189"/>
                <a:gd name="connsiteY91" fmla="*/ 449473 h 2561057"/>
                <a:gd name="connsiteX92" fmla="*/ 358363 w 5537189"/>
                <a:gd name="connsiteY92" fmla="*/ 465923 h 2561057"/>
                <a:gd name="connsiteX93" fmla="*/ 371488 w 5537189"/>
                <a:gd name="connsiteY93" fmla="*/ 465923 h 2561057"/>
                <a:gd name="connsiteX94" fmla="*/ 371488 w 5537189"/>
                <a:gd name="connsiteY94" fmla="*/ 474148 h 2561057"/>
                <a:gd name="connsiteX95" fmla="*/ 374737 w 5537189"/>
                <a:gd name="connsiteY95" fmla="*/ 474148 h 2561057"/>
                <a:gd name="connsiteX96" fmla="*/ 374737 w 5537189"/>
                <a:gd name="connsiteY96" fmla="*/ 482373 h 2561057"/>
                <a:gd name="connsiteX97" fmla="*/ 381237 w 5537189"/>
                <a:gd name="connsiteY97" fmla="*/ 482373 h 2561057"/>
                <a:gd name="connsiteX98" fmla="*/ 381237 w 5537189"/>
                <a:gd name="connsiteY98" fmla="*/ 490598 h 2561057"/>
                <a:gd name="connsiteX99" fmla="*/ 390987 w 5537189"/>
                <a:gd name="connsiteY99" fmla="*/ 490598 h 2561057"/>
                <a:gd name="connsiteX100" fmla="*/ 390987 w 5537189"/>
                <a:gd name="connsiteY100" fmla="*/ 498697 h 2561057"/>
                <a:gd name="connsiteX101" fmla="*/ 394237 w 5537189"/>
                <a:gd name="connsiteY101" fmla="*/ 498697 h 2561057"/>
                <a:gd name="connsiteX102" fmla="*/ 394237 w 5537189"/>
                <a:gd name="connsiteY102" fmla="*/ 515274 h 2561057"/>
                <a:gd name="connsiteX103" fmla="*/ 397487 w 5537189"/>
                <a:gd name="connsiteY103" fmla="*/ 515274 h 2561057"/>
                <a:gd name="connsiteX104" fmla="*/ 397487 w 5537189"/>
                <a:gd name="connsiteY104" fmla="*/ 523499 h 2561057"/>
                <a:gd name="connsiteX105" fmla="*/ 400862 w 5537189"/>
                <a:gd name="connsiteY105" fmla="*/ 523499 h 2561057"/>
                <a:gd name="connsiteX106" fmla="*/ 400862 w 5537189"/>
                <a:gd name="connsiteY106" fmla="*/ 531724 h 2561057"/>
                <a:gd name="connsiteX107" fmla="*/ 410611 w 5537189"/>
                <a:gd name="connsiteY107" fmla="*/ 531724 h 2561057"/>
                <a:gd name="connsiteX108" fmla="*/ 410611 w 5537189"/>
                <a:gd name="connsiteY108" fmla="*/ 539949 h 2561057"/>
                <a:gd name="connsiteX109" fmla="*/ 443235 w 5537189"/>
                <a:gd name="connsiteY109" fmla="*/ 539949 h 2561057"/>
                <a:gd name="connsiteX110" fmla="*/ 443235 w 5537189"/>
                <a:gd name="connsiteY110" fmla="*/ 548301 h 2561057"/>
                <a:gd name="connsiteX111" fmla="*/ 446485 w 5537189"/>
                <a:gd name="connsiteY111" fmla="*/ 548301 h 2561057"/>
                <a:gd name="connsiteX112" fmla="*/ 446485 w 5537189"/>
                <a:gd name="connsiteY112" fmla="*/ 556400 h 2561057"/>
                <a:gd name="connsiteX113" fmla="*/ 465984 w 5537189"/>
                <a:gd name="connsiteY113" fmla="*/ 556400 h 2561057"/>
                <a:gd name="connsiteX114" fmla="*/ 465984 w 5537189"/>
                <a:gd name="connsiteY114" fmla="*/ 564625 h 2561057"/>
                <a:gd name="connsiteX115" fmla="*/ 469234 w 5537189"/>
                <a:gd name="connsiteY115" fmla="*/ 564625 h 2561057"/>
                <a:gd name="connsiteX116" fmla="*/ 469234 w 5537189"/>
                <a:gd name="connsiteY116" fmla="*/ 572976 h 2561057"/>
                <a:gd name="connsiteX117" fmla="*/ 472484 w 5537189"/>
                <a:gd name="connsiteY117" fmla="*/ 572976 h 2561057"/>
                <a:gd name="connsiteX118" fmla="*/ 472484 w 5537189"/>
                <a:gd name="connsiteY118" fmla="*/ 581328 h 2561057"/>
                <a:gd name="connsiteX119" fmla="*/ 478984 w 5537189"/>
                <a:gd name="connsiteY119" fmla="*/ 581328 h 2561057"/>
                <a:gd name="connsiteX120" fmla="*/ 478984 w 5537189"/>
                <a:gd name="connsiteY120" fmla="*/ 589680 h 2561057"/>
                <a:gd name="connsiteX121" fmla="*/ 488734 w 5537189"/>
                <a:gd name="connsiteY121" fmla="*/ 589680 h 2561057"/>
                <a:gd name="connsiteX122" fmla="*/ 488734 w 5537189"/>
                <a:gd name="connsiteY122" fmla="*/ 597905 h 2561057"/>
                <a:gd name="connsiteX123" fmla="*/ 491983 w 5537189"/>
                <a:gd name="connsiteY123" fmla="*/ 597905 h 2561057"/>
                <a:gd name="connsiteX124" fmla="*/ 491983 w 5537189"/>
                <a:gd name="connsiteY124" fmla="*/ 614482 h 2561057"/>
                <a:gd name="connsiteX125" fmla="*/ 501858 w 5537189"/>
                <a:gd name="connsiteY125" fmla="*/ 614482 h 2561057"/>
                <a:gd name="connsiteX126" fmla="*/ 501858 w 5537189"/>
                <a:gd name="connsiteY126" fmla="*/ 622707 h 2561057"/>
                <a:gd name="connsiteX127" fmla="*/ 505108 w 5537189"/>
                <a:gd name="connsiteY127" fmla="*/ 622707 h 2561057"/>
                <a:gd name="connsiteX128" fmla="*/ 505108 w 5537189"/>
                <a:gd name="connsiteY128" fmla="*/ 631059 h 2561057"/>
                <a:gd name="connsiteX129" fmla="*/ 511608 w 5537189"/>
                <a:gd name="connsiteY129" fmla="*/ 631059 h 2561057"/>
                <a:gd name="connsiteX130" fmla="*/ 511608 w 5537189"/>
                <a:gd name="connsiteY130" fmla="*/ 639410 h 2561057"/>
                <a:gd name="connsiteX131" fmla="*/ 521358 w 5537189"/>
                <a:gd name="connsiteY131" fmla="*/ 639410 h 2561057"/>
                <a:gd name="connsiteX132" fmla="*/ 521358 w 5537189"/>
                <a:gd name="connsiteY132" fmla="*/ 647635 h 2561057"/>
                <a:gd name="connsiteX133" fmla="*/ 527982 w 5537189"/>
                <a:gd name="connsiteY133" fmla="*/ 647635 h 2561057"/>
                <a:gd name="connsiteX134" fmla="*/ 527982 w 5537189"/>
                <a:gd name="connsiteY134" fmla="*/ 664339 h 2561057"/>
                <a:gd name="connsiteX135" fmla="*/ 537732 w 5537189"/>
                <a:gd name="connsiteY135" fmla="*/ 664339 h 2561057"/>
                <a:gd name="connsiteX136" fmla="*/ 537732 w 5537189"/>
                <a:gd name="connsiteY136" fmla="*/ 672564 h 2561057"/>
                <a:gd name="connsiteX137" fmla="*/ 547482 w 5537189"/>
                <a:gd name="connsiteY137" fmla="*/ 672564 h 2561057"/>
                <a:gd name="connsiteX138" fmla="*/ 547482 w 5537189"/>
                <a:gd name="connsiteY138" fmla="*/ 680789 h 2561057"/>
                <a:gd name="connsiteX139" fmla="*/ 560606 w 5537189"/>
                <a:gd name="connsiteY139" fmla="*/ 680789 h 2561057"/>
                <a:gd name="connsiteX140" fmla="*/ 560606 w 5537189"/>
                <a:gd name="connsiteY140" fmla="*/ 689141 h 2561057"/>
                <a:gd name="connsiteX141" fmla="*/ 566981 w 5537189"/>
                <a:gd name="connsiteY141" fmla="*/ 689141 h 2561057"/>
                <a:gd name="connsiteX142" fmla="*/ 566981 w 5537189"/>
                <a:gd name="connsiteY142" fmla="*/ 705718 h 2561057"/>
                <a:gd name="connsiteX143" fmla="*/ 570231 w 5537189"/>
                <a:gd name="connsiteY143" fmla="*/ 705718 h 2561057"/>
                <a:gd name="connsiteX144" fmla="*/ 570231 w 5537189"/>
                <a:gd name="connsiteY144" fmla="*/ 714069 h 2561057"/>
                <a:gd name="connsiteX145" fmla="*/ 573481 w 5537189"/>
                <a:gd name="connsiteY145" fmla="*/ 714069 h 2561057"/>
                <a:gd name="connsiteX146" fmla="*/ 573481 w 5537189"/>
                <a:gd name="connsiteY146" fmla="*/ 730646 h 2561057"/>
                <a:gd name="connsiteX147" fmla="*/ 576731 w 5537189"/>
                <a:gd name="connsiteY147" fmla="*/ 730646 h 2561057"/>
                <a:gd name="connsiteX148" fmla="*/ 576731 w 5537189"/>
                <a:gd name="connsiteY148" fmla="*/ 738871 h 2561057"/>
                <a:gd name="connsiteX149" fmla="*/ 586605 w 5537189"/>
                <a:gd name="connsiteY149" fmla="*/ 738871 h 2561057"/>
                <a:gd name="connsiteX150" fmla="*/ 586605 w 5537189"/>
                <a:gd name="connsiteY150" fmla="*/ 747223 h 2561057"/>
                <a:gd name="connsiteX151" fmla="*/ 589855 w 5537189"/>
                <a:gd name="connsiteY151" fmla="*/ 747223 h 2561057"/>
                <a:gd name="connsiteX152" fmla="*/ 589855 w 5537189"/>
                <a:gd name="connsiteY152" fmla="*/ 763800 h 2561057"/>
                <a:gd name="connsiteX153" fmla="*/ 593105 w 5537189"/>
                <a:gd name="connsiteY153" fmla="*/ 763800 h 2561057"/>
                <a:gd name="connsiteX154" fmla="*/ 593105 w 5537189"/>
                <a:gd name="connsiteY154" fmla="*/ 772152 h 2561057"/>
                <a:gd name="connsiteX155" fmla="*/ 602855 w 5537189"/>
                <a:gd name="connsiteY155" fmla="*/ 772152 h 2561057"/>
                <a:gd name="connsiteX156" fmla="*/ 602855 w 5537189"/>
                <a:gd name="connsiteY156" fmla="*/ 780503 h 2561057"/>
                <a:gd name="connsiteX157" fmla="*/ 622479 w 5537189"/>
                <a:gd name="connsiteY157" fmla="*/ 780503 h 2561057"/>
                <a:gd name="connsiteX158" fmla="*/ 622479 w 5537189"/>
                <a:gd name="connsiteY158" fmla="*/ 788728 h 2561057"/>
                <a:gd name="connsiteX159" fmla="*/ 641978 w 5537189"/>
                <a:gd name="connsiteY159" fmla="*/ 788728 h 2561057"/>
                <a:gd name="connsiteX160" fmla="*/ 641978 w 5537189"/>
                <a:gd name="connsiteY160" fmla="*/ 805305 h 2561057"/>
                <a:gd name="connsiteX161" fmla="*/ 658353 w 5537189"/>
                <a:gd name="connsiteY161" fmla="*/ 805305 h 2561057"/>
                <a:gd name="connsiteX162" fmla="*/ 658353 w 5537189"/>
                <a:gd name="connsiteY162" fmla="*/ 821882 h 2561057"/>
                <a:gd name="connsiteX163" fmla="*/ 664853 w 5537189"/>
                <a:gd name="connsiteY163" fmla="*/ 821882 h 2561057"/>
                <a:gd name="connsiteX164" fmla="*/ 664853 w 5537189"/>
                <a:gd name="connsiteY164" fmla="*/ 830234 h 2561057"/>
                <a:gd name="connsiteX165" fmla="*/ 671228 w 5537189"/>
                <a:gd name="connsiteY165" fmla="*/ 830234 h 2561057"/>
                <a:gd name="connsiteX166" fmla="*/ 671228 w 5537189"/>
                <a:gd name="connsiteY166" fmla="*/ 838585 h 2561057"/>
                <a:gd name="connsiteX167" fmla="*/ 674477 w 5537189"/>
                <a:gd name="connsiteY167" fmla="*/ 838585 h 2561057"/>
                <a:gd name="connsiteX168" fmla="*/ 674477 w 5537189"/>
                <a:gd name="connsiteY168" fmla="*/ 846811 h 2561057"/>
                <a:gd name="connsiteX169" fmla="*/ 677727 w 5537189"/>
                <a:gd name="connsiteY169" fmla="*/ 846811 h 2561057"/>
                <a:gd name="connsiteX170" fmla="*/ 677727 w 5537189"/>
                <a:gd name="connsiteY170" fmla="*/ 855036 h 2561057"/>
                <a:gd name="connsiteX171" fmla="*/ 687602 w 5537189"/>
                <a:gd name="connsiteY171" fmla="*/ 855036 h 2561057"/>
                <a:gd name="connsiteX172" fmla="*/ 687602 w 5537189"/>
                <a:gd name="connsiteY172" fmla="*/ 863387 h 2561057"/>
                <a:gd name="connsiteX173" fmla="*/ 690852 w 5537189"/>
                <a:gd name="connsiteY173" fmla="*/ 863387 h 2561057"/>
                <a:gd name="connsiteX174" fmla="*/ 690852 w 5537189"/>
                <a:gd name="connsiteY174" fmla="*/ 871613 h 2561057"/>
                <a:gd name="connsiteX175" fmla="*/ 703851 w 5537189"/>
                <a:gd name="connsiteY175" fmla="*/ 871613 h 2561057"/>
                <a:gd name="connsiteX176" fmla="*/ 703851 w 5537189"/>
                <a:gd name="connsiteY176" fmla="*/ 879964 h 2561057"/>
                <a:gd name="connsiteX177" fmla="*/ 716976 w 5537189"/>
                <a:gd name="connsiteY177" fmla="*/ 879964 h 2561057"/>
                <a:gd name="connsiteX178" fmla="*/ 716976 w 5537189"/>
                <a:gd name="connsiteY178" fmla="*/ 896668 h 2561057"/>
                <a:gd name="connsiteX179" fmla="*/ 720226 w 5537189"/>
                <a:gd name="connsiteY179" fmla="*/ 896668 h 2561057"/>
                <a:gd name="connsiteX180" fmla="*/ 720226 w 5537189"/>
                <a:gd name="connsiteY180" fmla="*/ 904893 h 2561057"/>
                <a:gd name="connsiteX181" fmla="*/ 736475 w 5537189"/>
                <a:gd name="connsiteY181" fmla="*/ 904893 h 2561057"/>
                <a:gd name="connsiteX182" fmla="*/ 736475 w 5537189"/>
                <a:gd name="connsiteY182" fmla="*/ 913118 h 2561057"/>
                <a:gd name="connsiteX183" fmla="*/ 739725 w 5537189"/>
                <a:gd name="connsiteY183" fmla="*/ 913118 h 2561057"/>
                <a:gd name="connsiteX184" fmla="*/ 739725 w 5537189"/>
                <a:gd name="connsiteY184" fmla="*/ 921470 h 2561057"/>
                <a:gd name="connsiteX185" fmla="*/ 756100 w 5537189"/>
                <a:gd name="connsiteY185" fmla="*/ 921470 h 2561057"/>
                <a:gd name="connsiteX186" fmla="*/ 756100 w 5537189"/>
                <a:gd name="connsiteY186" fmla="*/ 929695 h 2561057"/>
                <a:gd name="connsiteX187" fmla="*/ 788599 w 5537189"/>
                <a:gd name="connsiteY187" fmla="*/ 929695 h 2561057"/>
                <a:gd name="connsiteX188" fmla="*/ 788599 w 5537189"/>
                <a:gd name="connsiteY188" fmla="*/ 938046 h 2561057"/>
                <a:gd name="connsiteX189" fmla="*/ 814723 w 5537189"/>
                <a:gd name="connsiteY189" fmla="*/ 938046 h 2561057"/>
                <a:gd name="connsiteX190" fmla="*/ 814723 w 5537189"/>
                <a:gd name="connsiteY190" fmla="*/ 946398 h 2561057"/>
                <a:gd name="connsiteX191" fmla="*/ 824472 w 5537189"/>
                <a:gd name="connsiteY191" fmla="*/ 946398 h 2561057"/>
                <a:gd name="connsiteX192" fmla="*/ 824472 w 5537189"/>
                <a:gd name="connsiteY192" fmla="*/ 962975 h 2561057"/>
                <a:gd name="connsiteX193" fmla="*/ 853846 w 5537189"/>
                <a:gd name="connsiteY193" fmla="*/ 962975 h 2561057"/>
                <a:gd name="connsiteX194" fmla="*/ 853846 w 5537189"/>
                <a:gd name="connsiteY194" fmla="*/ 971327 h 2561057"/>
                <a:gd name="connsiteX195" fmla="*/ 857096 w 5537189"/>
                <a:gd name="connsiteY195" fmla="*/ 971327 h 2561057"/>
                <a:gd name="connsiteX196" fmla="*/ 857096 w 5537189"/>
                <a:gd name="connsiteY196" fmla="*/ 979552 h 2561057"/>
                <a:gd name="connsiteX197" fmla="*/ 860346 w 5537189"/>
                <a:gd name="connsiteY197" fmla="*/ 979552 h 2561057"/>
                <a:gd name="connsiteX198" fmla="*/ 860346 w 5537189"/>
                <a:gd name="connsiteY198" fmla="*/ 996129 h 2561057"/>
                <a:gd name="connsiteX199" fmla="*/ 873471 w 5537189"/>
                <a:gd name="connsiteY199" fmla="*/ 996129 h 2561057"/>
                <a:gd name="connsiteX200" fmla="*/ 873471 w 5537189"/>
                <a:gd name="connsiteY200" fmla="*/ 1012705 h 2561057"/>
                <a:gd name="connsiteX201" fmla="*/ 889595 w 5537189"/>
                <a:gd name="connsiteY201" fmla="*/ 1012705 h 2561057"/>
                <a:gd name="connsiteX202" fmla="*/ 889595 w 5537189"/>
                <a:gd name="connsiteY202" fmla="*/ 1037507 h 2561057"/>
                <a:gd name="connsiteX203" fmla="*/ 892845 w 5537189"/>
                <a:gd name="connsiteY203" fmla="*/ 1037507 h 2561057"/>
                <a:gd name="connsiteX204" fmla="*/ 892845 w 5537189"/>
                <a:gd name="connsiteY204" fmla="*/ 1045859 h 2561057"/>
                <a:gd name="connsiteX205" fmla="*/ 905970 w 5537189"/>
                <a:gd name="connsiteY205" fmla="*/ 1045859 h 2561057"/>
                <a:gd name="connsiteX206" fmla="*/ 905970 w 5537189"/>
                <a:gd name="connsiteY206" fmla="*/ 1062563 h 2561057"/>
                <a:gd name="connsiteX207" fmla="*/ 909220 w 5537189"/>
                <a:gd name="connsiteY207" fmla="*/ 1062563 h 2561057"/>
                <a:gd name="connsiteX208" fmla="*/ 909220 w 5537189"/>
                <a:gd name="connsiteY208" fmla="*/ 1070788 h 2561057"/>
                <a:gd name="connsiteX209" fmla="*/ 925469 w 5537189"/>
                <a:gd name="connsiteY209" fmla="*/ 1070788 h 2561057"/>
                <a:gd name="connsiteX210" fmla="*/ 925469 w 5537189"/>
                <a:gd name="connsiteY210" fmla="*/ 1079139 h 2561057"/>
                <a:gd name="connsiteX211" fmla="*/ 928719 w 5537189"/>
                <a:gd name="connsiteY211" fmla="*/ 1079139 h 2561057"/>
                <a:gd name="connsiteX212" fmla="*/ 928719 w 5537189"/>
                <a:gd name="connsiteY212" fmla="*/ 1087491 h 2561057"/>
                <a:gd name="connsiteX213" fmla="*/ 951593 w 5537189"/>
                <a:gd name="connsiteY213" fmla="*/ 1087491 h 2561057"/>
                <a:gd name="connsiteX214" fmla="*/ 951593 w 5537189"/>
                <a:gd name="connsiteY214" fmla="*/ 1103941 h 2561057"/>
                <a:gd name="connsiteX215" fmla="*/ 954843 w 5537189"/>
                <a:gd name="connsiteY215" fmla="*/ 1103941 h 2561057"/>
                <a:gd name="connsiteX216" fmla="*/ 954843 w 5537189"/>
                <a:gd name="connsiteY216" fmla="*/ 1112293 h 2561057"/>
                <a:gd name="connsiteX217" fmla="*/ 958093 w 5537189"/>
                <a:gd name="connsiteY217" fmla="*/ 1112293 h 2561057"/>
                <a:gd name="connsiteX218" fmla="*/ 958093 w 5537189"/>
                <a:gd name="connsiteY218" fmla="*/ 1120518 h 2561057"/>
                <a:gd name="connsiteX219" fmla="*/ 961468 w 5537189"/>
                <a:gd name="connsiteY219" fmla="*/ 1120518 h 2561057"/>
                <a:gd name="connsiteX220" fmla="*/ 961468 w 5537189"/>
                <a:gd name="connsiteY220" fmla="*/ 1128870 h 2561057"/>
                <a:gd name="connsiteX221" fmla="*/ 971217 w 5537189"/>
                <a:gd name="connsiteY221" fmla="*/ 1128870 h 2561057"/>
                <a:gd name="connsiteX222" fmla="*/ 971217 w 5537189"/>
                <a:gd name="connsiteY222" fmla="*/ 1137222 h 2561057"/>
                <a:gd name="connsiteX223" fmla="*/ 977717 w 5537189"/>
                <a:gd name="connsiteY223" fmla="*/ 1137222 h 2561057"/>
                <a:gd name="connsiteX224" fmla="*/ 977717 w 5537189"/>
                <a:gd name="connsiteY224" fmla="*/ 1145573 h 2561057"/>
                <a:gd name="connsiteX225" fmla="*/ 980967 w 5537189"/>
                <a:gd name="connsiteY225" fmla="*/ 1145573 h 2561057"/>
                <a:gd name="connsiteX226" fmla="*/ 980967 w 5537189"/>
                <a:gd name="connsiteY226" fmla="*/ 1153672 h 2561057"/>
                <a:gd name="connsiteX227" fmla="*/ 1000466 w 5537189"/>
                <a:gd name="connsiteY227" fmla="*/ 1153672 h 2561057"/>
                <a:gd name="connsiteX228" fmla="*/ 1000466 w 5537189"/>
                <a:gd name="connsiteY228" fmla="*/ 1162024 h 2561057"/>
                <a:gd name="connsiteX229" fmla="*/ 1003716 w 5537189"/>
                <a:gd name="connsiteY229" fmla="*/ 1162024 h 2561057"/>
                <a:gd name="connsiteX230" fmla="*/ 1003716 w 5537189"/>
                <a:gd name="connsiteY230" fmla="*/ 1170375 h 2561057"/>
                <a:gd name="connsiteX231" fmla="*/ 1016716 w 5537189"/>
                <a:gd name="connsiteY231" fmla="*/ 1170375 h 2561057"/>
                <a:gd name="connsiteX232" fmla="*/ 1016716 w 5537189"/>
                <a:gd name="connsiteY232" fmla="*/ 1178727 h 2561057"/>
                <a:gd name="connsiteX233" fmla="*/ 1026591 w 5537189"/>
                <a:gd name="connsiteY233" fmla="*/ 1178727 h 2561057"/>
                <a:gd name="connsiteX234" fmla="*/ 1026591 w 5537189"/>
                <a:gd name="connsiteY234" fmla="*/ 1195557 h 2561057"/>
                <a:gd name="connsiteX235" fmla="*/ 1033090 w 5537189"/>
                <a:gd name="connsiteY235" fmla="*/ 1195557 h 2561057"/>
                <a:gd name="connsiteX236" fmla="*/ 1033090 w 5537189"/>
                <a:gd name="connsiteY236" fmla="*/ 1203909 h 2561057"/>
                <a:gd name="connsiteX237" fmla="*/ 1039590 w 5537189"/>
                <a:gd name="connsiteY237" fmla="*/ 1203909 h 2561057"/>
                <a:gd name="connsiteX238" fmla="*/ 1039590 w 5537189"/>
                <a:gd name="connsiteY238" fmla="*/ 1212387 h 2561057"/>
                <a:gd name="connsiteX239" fmla="*/ 1046090 w 5537189"/>
                <a:gd name="connsiteY239" fmla="*/ 1212387 h 2561057"/>
                <a:gd name="connsiteX240" fmla="*/ 1046090 w 5537189"/>
                <a:gd name="connsiteY240" fmla="*/ 1220612 h 2561057"/>
                <a:gd name="connsiteX241" fmla="*/ 1049340 w 5537189"/>
                <a:gd name="connsiteY241" fmla="*/ 1220612 h 2561057"/>
                <a:gd name="connsiteX242" fmla="*/ 1049340 w 5537189"/>
                <a:gd name="connsiteY242" fmla="*/ 1229090 h 2561057"/>
                <a:gd name="connsiteX243" fmla="*/ 1052590 w 5537189"/>
                <a:gd name="connsiteY243" fmla="*/ 1229090 h 2561057"/>
                <a:gd name="connsiteX244" fmla="*/ 1052590 w 5537189"/>
                <a:gd name="connsiteY244" fmla="*/ 1254272 h 2561057"/>
                <a:gd name="connsiteX245" fmla="*/ 1055965 w 5537189"/>
                <a:gd name="connsiteY245" fmla="*/ 1254272 h 2561057"/>
                <a:gd name="connsiteX246" fmla="*/ 1055965 w 5537189"/>
                <a:gd name="connsiteY246" fmla="*/ 1262623 h 2561057"/>
                <a:gd name="connsiteX247" fmla="*/ 1062464 w 5537189"/>
                <a:gd name="connsiteY247" fmla="*/ 1262623 h 2561057"/>
                <a:gd name="connsiteX248" fmla="*/ 1062464 w 5537189"/>
                <a:gd name="connsiteY248" fmla="*/ 1271102 h 2561057"/>
                <a:gd name="connsiteX249" fmla="*/ 1072214 w 5537189"/>
                <a:gd name="connsiteY249" fmla="*/ 1271102 h 2561057"/>
                <a:gd name="connsiteX250" fmla="*/ 1072214 w 5537189"/>
                <a:gd name="connsiteY250" fmla="*/ 1279327 h 2561057"/>
                <a:gd name="connsiteX251" fmla="*/ 1075464 w 5537189"/>
                <a:gd name="connsiteY251" fmla="*/ 1279327 h 2561057"/>
                <a:gd name="connsiteX252" fmla="*/ 1075464 w 5537189"/>
                <a:gd name="connsiteY252" fmla="*/ 1287679 h 2561057"/>
                <a:gd name="connsiteX253" fmla="*/ 1081964 w 5537189"/>
                <a:gd name="connsiteY253" fmla="*/ 1287679 h 2561057"/>
                <a:gd name="connsiteX254" fmla="*/ 1081964 w 5537189"/>
                <a:gd name="connsiteY254" fmla="*/ 1296157 h 2561057"/>
                <a:gd name="connsiteX255" fmla="*/ 1091839 w 5537189"/>
                <a:gd name="connsiteY255" fmla="*/ 1296157 h 2561057"/>
                <a:gd name="connsiteX256" fmla="*/ 1091839 w 5537189"/>
                <a:gd name="connsiteY256" fmla="*/ 1304508 h 2561057"/>
                <a:gd name="connsiteX257" fmla="*/ 1101463 w 5537189"/>
                <a:gd name="connsiteY257" fmla="*/ 1304508 h 2561057"/>
                <a:gd name="connsiteX258" fmla="*/ 1101463 w 5537189"/>
                <a:gd name="connsiteY258" fmla="*/ 1312987 h 2561057"/>
                <a:gd name="connsiteX259" fmla="*/ 1107963 w 5537189"/>
                <a:gd name="connsiteY259" fmla="*/ 1312987 h 2561057"/>
                <a:gd name="connsiteX260" fmla="*/ 1107963 w 5537189"/>
                <a:gd name="connsiteY260" fmla="*/ 1321338 h 2561057"/>
                <a:gd name="connsiteX261" fmla="*/ 1124337 w 5537189"/>
                <a:gd name="connsiteY261" fmla="*/ 1321338 h 2561057"/>
                <a:gd name="connsiteX262" fmla="*/ 1124337 w 5537189"/>
                <a:gd name="connsiteY262" fmla="*/ 1329690 h 2561057"/>
                <a:gd name="connsiteX263" fmla="*/ 1127587 w 5537189"/>
                <a:gd name="connsiteY263" fmla="*/ 1329690 h 2561057"/>
                <a:gd name="connsiteX264" fmla="*/ 1127587 w 5537189"/>
                <a:gd name="connsiteY264" fmla="*/ 1338042 h 2561057"/>
                <a:gd name="connsiteX265" fmla="*/ 1130837 w 5537189"/>
                <a:gd name="connsiteY265" fmla="*/ 1338042 h 2561057"/>
                <a:gd name="connsiteX266" fmla="*/ 1130837 w 5537189"/>
                <a:gd name="connsiteY266" fmla="*/ 1346393 h 2561057"/>
                <a:gd name="connsiteX267" fmla="*/ 1137337 w 5537189"/>
                <a:gd name="connsiteY267" fmla="*/ 1346393 h 2561057"/>
                <a:gd name="connsiteX268" fmla="*/ 1137337 w 5537189"/>
                <a:gd name="connsiteY268" fmla="*/ 1354872 h 2561057"/>
                <a:gd name="connsiteX269" fmla="*/ 1150461 w 5537189"/>
                <a:gd name="connsiteY269" fmla="*/ 1354872 h 2561057"/>
                <a:gd name="connsiteX270" fmla="*/ 1150461 w 5537189"/>
                <a:gd name="connsiteY270" fmla="*/ 1363223 h 2561057"/>
                <a:gd name="connsiteX271" fmla="*/ 1156961 w 5537189"/>
                <a:gd name="connsiteY271" fmla="*/ 1363223 h 2561057"/>
                <a:gd name="connsiteX272" fmla="*/ 1156961 w 5537189"/>
                <a:gd name="connsiteY272" fmla="*/ 1371575 h 2561057"/>
                <a:gd name="connsiteX273" fmla="*/ 1163461 w 5537189"/>
                <a:gd name="connsiteY273" fmla="*/ 1371575 h 2561057"/>
                <a:gd name="connsiteX274" fmla="*/ 1163461 w 5537189"/>
                <a:gd name="connsiteY274" fmla="*/ 1380053 h 2561057"/>
                <a:gd name="connsiteX275" fmla="*/ 1169961 w 5537189"/>
                <a:gd name="connsiteY275" fmla="*/ 1380053 h 2561057"/>
                <a:gd name="connsiteX276" fmla="*/ 1169961 w 5537189"/>
                <a:gd name="connsiteY276" fmla="*/ 1388405 h 2561057"/>
                <a:gd name="connsiteX277" fmla="*/ 1192835 w 5537189"/>
                <a:gd name="connsiteY277" fmla="*/ 1388405 h 2561057"/>
                <a:gd name="connsiteX278" fmla="*/ 1192835 w 5537189"/>
                <a:gd name="connsiteY278" fmla="*/ 1396757 h 2561057"/>
                <a:gd name="connsiteX279" fmla="*/ 1199335 w 5537189"/>
                <a:gd name="connsiteY279" fmla="*/ 1396757 h 2561057"/>
                <a:gd name="connsiteX280" fmla="*/ 1199335 w 5537189"/>
                <a:gd name="connsiteY280" fmla="*/ 1405108 h 2561057"/>
                <a:gd name="connsiteX281" fmla="*/ 1205710 w 5537189"/>
                <a:gd name="connsiteY281" fmla="*/ 1405108 h 2561057"/>
                <a:gd name="connsiteX282" fmla="*/ 1205710 w 5537189"/>
                <a:gd name="connsiteY282" fmla="*/ 1413587 h 2561057"/>
                <a:gd name="connsiteX283" fmla="*/ 1208960 w 5537189"/>
                <a:gd name="connsiteY283" fmla="*/ 1413587 h 2561057"/>
                <a:gd name="connsiteX284" fmla="*/ 1208960 w 5537189"/>
                <a:gd name="connsiteY284" fmla="*/ 1421938 h 2561057"/>
                <a:gd name="connsiteX285" fmla="*/ 1218834 w 5537189"/>
                <a:gd name="connsiteY285" fmla="*/ 1421938 h 2561057"/>
                <a:gd name="connsiteX286" fmla="*/ 1218834 w 5537189"/>
                <a:gd name="connsiteY286" fmla="*/ 1430290 h 2561057"/>
                <a:gd name="connsiteX287" fmla="*/ 1235084 w 5537189"/>
                <a:gd name="connsiteY287" fmla="*/ 1430290 h 2561057"/>
                <a:gd name="connsiteX288" fmla="*/ 1235084 w 5537189"/>
                <a:gd name="connsiteY288" fmla="*/ 1438768 h 2561057"/>
                <a:gd name="connsiteX289" fmla="*/ 1251458 w 5537189"/>
                <a:gd name="connsiteY289" fmla="*/ 1438768 h 2561057"/>
                <a:gd name="connsiteX290" fmla="*/ 1251458 w 5537189"/>
                <a:gd name="connsiteY290" fmla="*/ 1447120 h 2561057"/>
                <a:gd name="connsiteX291" fmla="*/ 1254708 w 5537189"/>
                <a:gd name="connsiteY291" fmla="*/ 1447120 h 2561057"/>
                <a:gd name="connsiteX292" fmla="*/ 1254708 w 5537189"/>
                <a:gd name="connsiteY292" fmla="*/ 1463823 h 2561057"/>
                <a:gd name="connsiteX293" fmla="*/ 1264458 w 5537189"/>
                <a:gd name="connsiteY293" fmla="*/ 1463823 h 2561057"/>
                <a:gd name="connsiteX294" fmla="*/ 1264458 w 5537189"/>
                <a:gd name="connsiteY294" fmla="*/ 1472175 h 2561057"/>
                <a:gd name="connsiteX295" fmla="*/ 1274332 w 5537189"/>
                <a:gd name="connsiteY295" fmla="*/ 1472175 h 2561057"/>
                <a:gd name="connsiteX296" fmla="*/ 1274332 w 5537189"/>
                <a:gd name="connsiteY296" fmla="*/ 1480653 h 2561057"/>
                <a:gd name="connsiteX297" fmla="*/ 1284082 w 5537189"/>
                <a:gd name="connsiteY297" fmla="*/ 1480653 h 2561057"/>
                <a:gd name="connsiteX298" fmla="*/ 1284082 w 5537189"/>
                <a:gd name="connsiteY298" fmla="*/ 1489005 h 2561057"/>
                <a:gd name="connsiteX299" fmla="*/ 1293832 w 5537189"/>
                <a:gd name="connsiteY299" fmla="*/ 1489005 h 2561057"/>
                <a:gd name="connsiteX300" fmla="*/ 1293832 w 5537189"/>
                <a:gd name="connsiteY300" fmla="*/ 1497483 h 2561057"/>
                <a:gd name="connsiteX301" fmla="*/ 1303581 w 5537189"/>
                <a:gd name="connsiteY301" fmla="*/ 1497483 h 2561057"/>
                <a:gd name="connsiteX302" fmla="*/ 1303581 w 5537189"/>
                <a:gd name="connsiteY302" fmla="*/ 1514060 h 2561057"/>
                <a:gd name="connsiteX303" fmla="*/ 1313331 w 5537189"/>
                <a:gd name="connsiteY303" fmla="*/ 1514060 h 2561057"/>
                <a:gd name="connsiteX304" fmla="*/ 1313331 w 5537189"/>
                <a:gd name="connsiteY304" fmla="*/ 1522538 h 2561057"/>
                <a:gd name="connsiteX305" fmla="*/ 1326331 w 5537189"/>
                <a:gd name="connsiteY305" fmla="*/ 1522538 h 2561057"/>
                <a:gd name="connsiteX306" fmla="*/ 1326331 w 5537189"/>
                <a:gd name="connsiteY306" fmla="*/ 1530890 h 2561057"/>
                <a:gd name="connsiteX307" fmla="*/ 1336205 w 5537189"/>
                <a:gd name="connsiteY307" fmla="*/ 1530890 h 2561057"/>
                <a:gd name="connsiteX308" fmla="*/ 1336205 w 5537189"/>
                <a:gd name="connsiteY308" fmla="*/ 1539368 h 2561057"/>
                <a:gd name="connsiteX309" fmla="*/ 1349205 w 5537189"/>
                <a:gd name="connsiteY309" fmla="*/ 1539368 h 2561057"/>
                <a:gd name="connsiteX310" fmla="*/ 1349205 w 5537189"/>
                <a:gd name="connsiteY310" fmla="*/ 1547720 h 2561057"/>
                <a:gd name="connsiteX311" fmla="*/ 1355705 w 5537189"/>
                <a:gd name="connsiteY311" fmla="*/ 1547720 h 2561057"/>
                <a:gd name="connsiteX312" fmla="*/ 1355705 w 5537189"/>
                <a:gd name="connsiteY312" fmla="*/ 1556071 h 2561057"/>
                <a:gd name="connsiteX313" fmla="*/ 1381829 w 5537189"/>
                <a:gd name="connsiteY313" fmla="*/ 1556071 h 2561057"/>
                <a:gd name="connsiteX314" fmla="*/ 1381829 w 5537189"/>
                <a:gd name="connsiteY314" fmla="*/ 1564550 h 2561057"/>
                <a:gd name="connsiteX315" fmla="*/ 1391578 w 5537189"/>
                <a:gd name="connsiteY315" fmla="*/ 1564550 h 2561057"/>
                <a:gd name="connsiteX316" fmla="*/ 1391578 w 5537189"/>
                <a:gd name="connsiteY316" fmla="*/ 1572901 h 2561057"/>
                <a:gd name="connsiteX317" fmla="*/ 1398078 w 5537189"/>
                <a:gd name="connsiteY317" fmla="*/ 1572901 h 2561057"/>
                <a:gd name="connsiteX318" fmla="*/ 1398078 w 5537189"/>
                <a:gd name="connsiteY318" fmla="*/ 1581253 h 2561057"/>
                <a:gd name="connsiteX319" fmla="*/ 1401453 w 5537189"/>
                <a:gd name="connsiteY319" fmla="*/ 1581253 h 2561057"/>
                <a:gd name="connsiteX320" fmla="*/ 1401453 w 5537189"/>
                <a:gd name="connsiteY320" fmla="*/ 1589605 h 2561057"/>
                <a:gd name="connsiteX321" fmla="*/ 1424077 w 5537189"/>
                <a:gd name="connsiteY321" fmla="*/ 1589605 h 2561057"/>
                <a:gd name="connsiteX322" fmla="*/ 1424077 w 5537189"/>
                <a:gd name="connsiteY322" fmla="*/ 1597956 h 2561057"/>
                <a:gd name="connsiteX323" fmla="*/ 1450201 w 5537189"/>
                <a:gd name="connsiteY323" fmla="*/ 1597956 h 2561057"/>
                <a:gd name="connsiteX324" fmla="*/ 1450201 w 5537189"/>
                <a:gd name="connsiteY324" fmla="*/ 1606435 h 2561057"/>
                <a:gd name="connsiteX325" fmla="*/ 1456701 w 5537189"/>
                <a:gd name="connsiteY325" fmla="*/ 1606435 h 2561057"/>
                <a:gd name="connsiteX326" fmla="*/ 1456701 w 5537189"/>
                <a:gd name="connsiteY326" fmla="*/ 1614786 h 2561057"/>
                <a:gd name="connsiteX327" fmla="*/ 1479575 w 5537189"/>
                <a:gd name="connsiteY327" fmla="*/ 1614786 h 2561057"/>
                <a:gd name="connsiteX328" fmla="*/ 1479575 w 5537189"/>
                <a:gd name="connsiteY328" fmla="*/ 1623265 h 2561057"/>
                <a:gd name="connsiteX329" fmla="*/ 1499200 w 5537189"/>
                <a:gd name="connsiteY329" fmla="*/ 1623265 h 2561057"/>
                <a:gd name="connsiteX330" fmla="*/ 1499200 w 5537189"/>
                <a:gd name="connsiteY330" fmla="*/ 1631616 h 2561057"/>
                <a:gd name="connsiteX331" fmla="*/ 1505700 w 5537189"/>
                <a:gd name="connsiteY331" fmla="*/ 1631616 h 2561057"/>
                <a:gd name="connsiteX332" fmla="*/ 1505700 w 5537189"/>
                <a:gd name="connsiteY332" fmla="*/ 1639968 h 2561057"/>
                <a:gd name="connsiteX333" fmla="*/ 1508949 w 5537189"/>
                <a:gd name="connsiteY333" fmla="*/ 1639968 h 2561057"/>
                <a:gd name="connsiteX334" fmla="*/ 1508949 w 5537189"/>
                <a:gd name="connsiteY334" fmla="*/ 1648320 h 2561057"/>
                <a:gd name="connsiteX335" fmla="*/ 1515449 w 5537189"/>
                <a:gd name="connsiteY335" fmla="*/ 1648320 h 2561057"/>
                <a:gd name="connsiteX336" fmla="*/ 1515449 w 5537189"/>
                <a:gd name="connsiteY336" fmla="*/ 1656671 h 2561057"/>
                <a:gd name="connsiteX337" fmla="*/ 1547948 w 5537189"/>
                <a:gd name="connsiteY337" fmla="*/ 1656671 h 2561057"/>
                <a:gd name="connsiteX338" fmla="*/ 1547948 w 5537189"/>
                <a:gd name="connsiteY338" fmla="*/ 1665150 h 2561057"/>
                <a:gd name="connsiteX339" fmla="*/ 1583822 w 5537189"/>
                <a:gd name="connsiteY339" fmla="*/ 1665150 h 2561057"/>
                <a:gd name="connsiteX340" fmla="*/ 1583822 w 5537189"/>
                <a:gd name="connsiteY340" fmla="*/ 1673501 h 2561057"/>
                <a:gd name="connsiteX341" fmla="*/ 1587197 w 5537189"/>
                <a:gd name="connsiteY341" fmla="*/ 1673501 h 2561057"/>
                <a:gd name="connsiteX342" fmla="*/ 1587197 w 5537189"/>
                <a:gd name="connsiteY342" fmla="*/ 1681979 h 2561057"/>
                <a:gd name="connsiteX343" fmla="*/ 1593697 w 5537189"/>
                <a:gd name="connsiteY343" fmla="*/ 1681979 h 2561057"/>
                <a:gd name="connsiteX344" fmla="*/ 1593697 w 5537189"/>
                <a:gd name="connsiteY344" fmla="*/ 1690331 h 2561057"/>
                <a:gd name="connsiteX345" fmla="*/ 1609946 w 5537189"/>
                <a:gd name="connsiteY345" fmla="*/ 1690331 h 2561057"/>
                <a:gd name="connsiteX346" fmla="*/ 1609946 w 5537189"/>
                <a:gd name="connsiteY346" fmla="*/ 1723864 h 2561057"/>
                <a:gd name="connsiteX347" fmla="*/ 1642445 w 5537189"/>
                <a:gd name="connsiteY347" fmla="*/ 1723864 h 2561057"/>
                <a:gd name="connsiteX348" fmla="*/ 1642445 w 5537189"/>
                <a:gd name="connsiteY348" fmla="*/ 1740568 h 2561057"/>
                <a:gd name="connsiteX349" fmla="*/ 1662069 w 5537189"/>
                <a:gd name="connsiteY349" fmla="*/ 1740568 h 2561057"/>
                <a:gd name="connsiteX350" fmla="*/ 1662069 w 5537189"/>
                <a:gd name="connsiteY350" fmla="*/ 1749046 h 2561057"/>
                <a:gd name="connsiteX351" fmla="*/ 1678319 w 5537189"/>
                <a:gd name="connsiteY351" fmla="*/ 1749046 h 2561057"/>
                <a:gd name="connsiteX352" fmla="*/ 1678319 w 5537189"/>
                <a:gd name="connsiteY352" fmla="*/ 1757271 h 2561057"/>
                <a:gd name="connsiteX353" fmla="*/ 1704443 w 5537189"/>
                <a:gd name="connsiteY353" fmla="*/ 1757271 h 2561057"/>
                <a:gd name="connsiteX354" fmla="*/ 1704443 w 5537189"/>
                <a:gd name="connsiteY354" fmla="*/ 1765749 h 2561057"/>
                <a:gd name="connsiteX355" fmla="*/ 1736942 w 5537189"/>
                <a:gd name="connsiteY355" fmla="*/ 1765749 h 2561057"/>
                <a:gd name="connsiteX356" fmla="*/ 1736942 w 5537189"/>
                <a:gd name="connsiteY356" fmla="*/ 1774101 h 2561057"/>
                <a:gd name="connsiteX357" fmla="*/ 1743567 w 5537189"/>
                <a:gd name="connsiteY357" fmla="*/ 1774101 h 2561057"/>
                <a:gd name="connsiteX358" fmla="*/ 1743567 w 5537189"/>
                <a:gd name="connsiteY358" fmla="*/ 1782453 h 2561057"/>
                <a:gd name="connsiteX359" fmla="*/ 1750066 w 5537189"/>
                <a:gd name="connsiteY359" fmla="*/ 1782453 h 2561057"/>
                <a:gd name="connsiteX360" fmla="*/ 1750066 w 5537189"/>
                <a:gd name="connsiteY360" fmla="*/ 1790931 h 2561057"/>
                <a:gd name="connsiteX361" fmla="*/ 1769566 w 5537189"/>
                <a:gd name="connsiteY361" fmla="*/ 1790931 h 2561057"/>
                <a:gd name="connsiteX362" fmla="*/ 1769566 w 5537189"/>
                <a:gd name="connsiteY362" fmla="*/ 1799283 h 2561057"/>
                <a:gd name="connsiteX363" fmla="*/ 1785940 w 5537189"/>
                <a:gd name="connsiteY363" fmla="*/ 1799283 h 2561057"/>
                <a:gd name="connsiteX364" fmla="*/ 1785940 w 5537189"/>
                <a:gd name="connsiteY364" fmla="*/ 1807761 h 2561057"/>
                <a:gd name="connsiteX365" fmla="*/ 1812064 w 5537189"/>
                <a:gd name="connsiteY365" fmla="*/ 1807761 h 2561057"/>
                <a:gd name="connsiteX366" fmla="*/ 1812064 w 5537189"/>
                <a:gd name="connsiteY366" fmla="*/ 1815986 h 2561057"/>
                <a:gd name="connsiteX367" fmla="*/ 1815314 w 5537189"/>
                <a:gd name="connsiteY367" fmla="*/ 1815986 h 2561057"/>
                <a:gd name="connsiteX368" fmla="*/ 1815314 w 5537189"/>
                <a:gd name="connsiteY368" fmla="*/ 1824464 h 2561057"/>
                <a:gd name="connsiteX369" fmla="*/ 1818564 w 5537189"/>
                <a:gd name="connsiteY369" fmla="*/ 1824464 h 2561057"/>
                <a:gd name="connsiteX370" fmla="*/ 1818564 w 5537189"/>
                <a:gd name="connsiteY370" fmla="*/ 1832816 h 2561057"/>
                <a:gd name="connsiteX371" fmla="*/ 1838063 w 5537189"/>
                <a:gd name="connsiteY371" fmla="*/ 1832816 h 2561057"/>
                <a:gd name="connsiteX372" fmla="*/ 1838063 w 5537189"/>
                <a:gd name="connsiteY372" fmla="*/ 1841168 h 2561057"/>
                <a:gd name="connsiteX373" fmla="*/ 1867438 w 5537189"/>
                <a:gd name="connsiteY373" fmla="*/ 1841168 h 2561057"/>
                <a:gd name="connsiteX374" fmla="*/ 1867438 w 5537189"/>
                <a:gd name="connsiteY374" fmla="*/ 1849646 h 2561057"/>
                <a:gd name="connsiteX375" fmla="*/ 1909811 w 5537189"/>
                <a:gd name="connsiteY375" fmla="*/ 1849646 h 2561057"/>
                <a:gd name="connsiteX376" fmla="*/ 1909811 w 5537189"/>
                <a:gd name="connsiteY376" fmla="*/ 1857997 h 2561057"/>
                <a:gd name="connsiteX377" fmla="*/ 1913061 w 5537189"/>
                <a:gd name="connsiteY377" fmla="*/ 1857997 h 2561057"/>
                <a:gd name="connsiteX378" fmla="*/ 1913061 w 5537189"/>
                <a:gd name="connsiteY378" fmla="*/ 1866476 h 2561057"/>
                <a:gd name="connsiteX379" fmla="*/ 1955310 w 5537189"/>
                <a:gd name="connsiteY379" fmla="*/ 1866476 h 2561057"/>
                <a:gd name="connsiteX380" fmla="*/ 1955310 w 5537189"/>
                <a:gd name="connsiteY380" fmla="*/ 1883306 h 2561057"/>
                <a:gd name="connsiteX381" fmla="*/ 1965184 w 5537189"/>
                <a:gd name="connsiteY381" fmla="*/ 1883306 h 2561057"/>
                <a:gd name="connsiteX382" fmla="*/ 1965184 w 5537189"/>
                <a:gd name="connsiteY382" fmla="*/ 1891784 h 2561057"/>
                <a:gd name="connsiteX383" fmla="*/ 1968434 w 5537189"/>
                <a:gd name="connsiteY383" fmla="*/ 1891784 h 2561057"/>
                <a:gd name="connsiteX384" fmla="*/ 1968434 w 5537189"/>
                <a:gd name="connsiteY384" fmla="*/ 1900262 h 2561057"/>
                <a:gd name="connsiteX385" fmla="*/ 1981434 w 5537189"/>
                <a:gd name="connsiteY385" fmla="*/ 1900262 h 2561057"/>
                <a:gd name="connsiteX386" fmla="*/ 1981434 w 5537189"/>
                <a:gd name="connsiteY386" fmla="*/ 1917219 h 2561057"/>
                <a:gd name="connsiteX387" fmla="*/ 1994558 w 5537189"/>
                <a:gd name="connsiteY387" fmla="*/ 1917219 h 2561057"/>
                <a:gd name="connsiteX388" fmla="*/ 1994558 w 5537189"/>
                <a:gd name="connsiteY388" fmla="*/ 1934175 h 2561057"/>
                <a:gd name="connsiteX389" fmla="*/ 2001058 w 5537189"/>
                <a:gd name="connsiteY389" fmla="*/ 1934175 h 2561057"/>
                <a:gd name="connsiteX390" fmla="*/ 2001058 w 5537189"/>
                <a:gd name="connsiteY390" fmla="*/ 1942527 h 2561057"/>
                <a:gd name="connsiteX391" fmla="*/ 2036932 w 5537189"/>
                <a:gd name="connsiteY391" fmla="*/ 1942527 h 2561057"/>
                <a:gd name="connsiteX392" fmla="*/ 2036932 w 5537189"/>
                <a:gd name="connsiteY392" fmla="*/ 1951005 h 2561057"/>
                <a:gd name="connsiteX393" fmla="*/ 2075930 w 5537189"/>
                <a:gd name="connsiteY393" fmla="*/ 1951005 h 2561057"/>
                <a:gd name="connsiteX394" fmla="*/ 2075930 w 5537189"/>
                <a:gd name="connsiteY394" fmla="*/ 1959483 h 2561057"/>
                <a:gd name="connsiteX395" fmla="*/ 2079180 w 5537189"/>
                <a:gd name="connsiteY395" fmla="*/ 1959483 h 2561057"/>
                <a:gd name="connsiteX396" fmla="*/ 2079180 w 5537189"/>
                <a:gd name="connsiteY396" fmla="*/ 1967961 h 2561057"/>
                <a:gd name="connsiteX397" fmla="*/ 2144428 w 5537189"/>
                <a:gd name="connsiteY397" fmla="*/ 1967961 h 2561057"/>
                <a:gd name="connsiteX398" fmla="*/ 2144428 w 5537189"/>
                <a:gd name="connsiteY398" fmla="*/ 1984918 h 2561057"/>
                <a:gd name="connsiteX399" fmla="*/ 2167177 w 5537189"/>
                <a:gd name="connsiteY399" fmla="*/ 1984918 h 2561057"/>
                <a:gd name="connsiteX400" fmla="*/ 2167177 w 5537189"/>
                <a:gd name="connsiteY400" fmla="*/ 2001874 h 2561057"/>
                <a:gd name="connsiteX401" fmla="*/ 2170427 w 5537189"/>
                <a:gd name="connsiteY401" fmla="*/ 2001874 h 2561057"/>
                <a:gd name="connsiteX402" fmla="*/ 2170427 w 5537189"/>
                <a:gd name="connsiteY402" fmla="*/ 2010353 h 2561057"/>
                <a:gd name="connsiteX403" fmla="*/ 2199801 w 5537189"/>
                <a:gd name="connsiteY403" fmla="*/ 2010353 h 2561057"/>
                <a:gd name="connsiteX404" fmla="*/ 2199801 w 5537189"/>
                <a:gd name="connsiteY404" fmla="*/ 2027309 h 2561057"/>
                <a:gd name="connsiteX405" fmla="*/ 2203051 w 5537189"/>
                <a:gd name="connsiteY405" fmla="*/ 2027309 h 2561057"/>
                <a:gd name="connsiteX406" fmla="*/ 2203051 w 5537189"/>
                <a:gd name="connsiteY406" fmla="*/ 2035787 h 2561057"/>
                <a:gd name="connsiteX407" fmla="*/ 2222676 w 5537189"/>
                <a:gd name="connsiteY407" fmla="*/ 2035787 h 2561057"/>
                <a:gd name="connsiteX408" fmla="*/ 2222676 w 5537189"/>
                <a:gd name="connsiteY408" fmla="*/ 2044265 h 2561057"/>
                <a:gd name="connsiteX409" fmla="*/ 2232425 w 5537189"/>
                <a:gd name="connsiteY409" fmla="*/ 2044265 h 2561057"/>
                <a:gd name="connsiteX410" fmla="*/ 2232425 w 5537189"/>
                <a:gd name="connsiteY410" fmla="*/ 2052744 h 2561057"/>
                <a:gd name="connsiteX411" fmla="*/ 2238925 w 5537189"/>
                <a:gd name="connsiteY411" fmla="*/ 2052744 h 2561057"/>
                <a:gd name="connsiteX412" fmla="*/ 2238925 w 5537189"/>
                <a:gd name="connsiteY412" fmla="*/ 2061095 h 2561057"/>
                <a:gd name="connsiteX413" fmla="*/ 2258424 w 5537189"/>
                <a:gd name="connsiteY413" fmla="*/ 2061095 h 2561057"/>
                <a:gd name="connsiteX414" fmla="*/ 2258424 w 5537189"/>
                <a:gd name="connsiteY414" fmla="*/ 2078052 h 2561057"/>
                <a:gd name="connsiteX415" fmla="*/ 2320422 w 5537189"/>
                <a:gd name="connsiteY415" fmla="*/ 2078052 h 2561057"/>
                <a:gd name="connsiteX416" fmla="*/ 2320422 w 5537189"/>
                <a:gd name="connsiteY416" fmla="*/ 2086530 h 2561057"/>
                <a:gd name="connsiteX417" fmla="*/ 2333422 w 5537189"/>
                <a:gd name="connsiteY417" fmla="*/ 2086530 h 2561057"/>
                <a:gd name="connsiteX418" fmla="*/ 2333422 w 5537189"/>
                <a:gd name="connsiteY418" fmla="*/ 2095008 h 2561057"/>
                <a:gd name="connsiteX419" fmla="*/ 2365921 w 5537189"/>
                <a:gd name="connsiteY419" fmla="*/ 2095008 h 2561057"/>
                <a:gd name="connsiteX420" fmla="*/ 2365921 w 5537189"/>
                <a:gd name="connsiteY420" fmla="*/ 2103487 h 2561057"/>
                <a:gd name="connsiteX421" fmla="*/ 2372546 w 5537189"/>
                <a:gd name="connsiteY421" fmla="*/ 2103487 h 2561057"/>
                <a:gd name="connsiteX422" fmla="*/ 2372546 w 5537189"/>
                <a:gd name="connsiteY422" fmla="*/ 2111965 h 2561057"/>
                <a:gd name="connsiteX423" fmla="*/ 2375796 w 5537189"/>
                <a:gd name="connsiteY423" fmla="*/ 2111965 h 2561057"/>
                <a:gd name="connsiteX424" fmla="*/ 2375796 w 5537189"/>
                <a:gd name="connsiteY424" fmla="*/ 2120317 h 2561057"/>
                <a:gd name="connsiteX425" fmla="*/ 2379045 w 5537189"/>
                <a:gd name="connsiteY425" fmla="*/ 2120317 h 2561057"/>
                <a:gd name="connsiteX426" fmla="*/ 2379045 w 5537189"/>
                <a:gd name="connsiteY426" fmla="*/ 2128795 h 2561057"/>
                <a:gd name="connsiteX427" fmla="*/ 2398670 w 5537189"/>
                <a:gd name="connsiteY427" fmla="*/ 2128795 h 2561057"/>
                <a:gd name="connsiteX428" fmla="*/ 2398670 w 5537189"/>
                <a:gd name="connsiteY428" fmla="*/ 2145878 h 2561057"/>
                <a:gd name="connsiteX429" fmla="*/ 2441043 w 5537189"/>
                <a:gd name="connsiteY429" fmla="*/ 2145878 h 2561057"/>
                <a:gd name="connsiteX430" fmla="*/ 2441043 w 5537189"/>
                <a:gd name="connsiteY430" fmla="*/ 2154356 h 2561057"/>
                <a:gd name="connsiteX431" fmla="*/ 2473542 w 5537189"/>
                <a:gd name="connsiteY431" fmla="*/ 2154356 h 2561057"/>
                <a:gd name="connsiteX432" fmla="*/ 2473542 w 5537189"/>
                <a:gd name="connsiteY432" fmla="*/ 2162834 h 2561057"/>
                <a:gd name="connsiteX433" fmla="*/ 2493167 w 5537189"/>
                <a:gd name="connsiteY433" fmla="*/ 2162834 h 2561057"/>
                <a:gd name="connsiteX434" fmla="*/ 2493167 w 5537189"/>
                <a:gd name="connsiteY434" fmla="*/ 2171313 h 2561057"/>
                <a:gd name="connsiteX435" fmla="*/ 2496416 w 5537189"/>
                <a:gd name="connsiteY435" fmla="*/ 2171313 h 2561057"/>
                <a:gd name="connsiteX436" fmla="*/ 2496416 w 5537189"/>
                <a:gd name="connsiteY436" fmla="*/ 2179664 h 2561057"/>
                <a:gd name="connsiteX437" fmla="*/ 2506166 w 5537189"/>
                <a:gd name="connsiteY437" fmla="*/ 2179664 h 2561057"/>
                <a:gd name="connsiteX438" fmla="*/ 2506166 w 5537189"/>
                <a:gd name="connsiteY438" fmla="*/ 2188142 h 2561057"/>
                <a:gd name="connsiteX439" fmla="*/ 2522416 w 5537189"/>
                <a:gd name="connsiteY439" fmla="*/ 2188142 h 2561057"/>
                <a:gd name="connsiteX440" fmla="*/ 2522416 w 5537189"/>
                <a:gd name="connsiteY440" fmla="*/ 2196621 h 2561057"/>
                <a:gd name="connsiteX441" fmla="*/ 2568164 w 5537189"/>
                <a:gd name="connsiteY441" fmla="*/ 2196621 h 2561057"/>
                <a:gd name="connsiteX442" fmla="*/ 2568164 w 5537189"/>
                <a:gd name="connsiteY442" fmla="*/ 2205099 h 2561057"/>
                <a:gd name="connsiteX443" fmla="*/ 2577789 w 5537189"/>
                <a:gd name="connsiteY443" fmla="*/ 2205099 h 2561057"/>
                <a:gd name="connsiteX444" fmla="*/ 2577789 w 5537189"/>
                <a:gd name="connsiteY444" fmla="*/ 2213577 h 2561057"/>
                <a:gd name="connsiteX445" fmla="*/ 2760408 w 5537189"/>
                <a:gd name="connsiteY445" fmla="*/ 2213577 h 2561057"/>
                <a:gd name="connsiteX446" fmla="*/ 2760408 w 5537189"/>
                <a:gd name="connsiteY446" fmla="*/ 2222182 h 2561057"/>
                <a:gd name="connsiteX447" fmla="*/ 2766907 w 5537189"/>
                <a:gd name="connsiteY447" fmla="*/ 2222182 h 2561057"/>
                <a:gd name="connsiteX448" fmla="*/ 2766907 w 5537189"/>
                <a:gd name="connsiteY448" fmla="*/ 2239391 h 2561057"/>
                <a:gd name="connsiteX449" fmla="*/ 2799406 w 5537189"/>
                <a:gd name="connsiteY449" fmla="*/ 2239391 h 2561057"/>
                <a:gd name="connsiteX450" fmla="*/ 2799406 w 5537189"/>
                <a:gd name="connsiteY450" fmla="*/ 2247996 h 2561057"/>
                <a:gd name="connsiteX451" fmla="*/ 2819031 w 5537189"/>
                <a:gd name="connsiteY451" fmla="*/ 2247996 h 2561057"/>
                <a:gd name="connsiteX452" fmla="*/ 2819031 w 5537189"/>
                <a:gd name="connsiteY452" fmla="*/ 2256601 h 2561057"/>
                <a:gd name="connsiteX453" fmla="*/ 2868029 w 5537189"/>
                <a:gd name="connsiteY453" fmla="*/ 2256601 h 2561057"/>
                <a:gd name="connsiteX454" fmla="*/ 2868029 w 5537189"/>
                <a:gd name="connsiteY454" fmla="*/ 2265206 h 2561057"/>
                <a:gd name="connsiteX455" fmla="*/ 2900528 w 5537189"/>
                <a:gd name="connsiteY455" fmla="*/ 2265206 h 2561057"/>
                <a:gd name="connsiteX456" fmla="*/ 2900528 w 5537189"/>
                <a:gd name="connsiteY456" fmla="*/ 2273810 h 2561057"/>
                <a:gd name="connsiteX457" fmla="*/ 2946151 w 5537189"/>
                <a:gd name="connsiteY457" fmla="*/ 2273810 h 2561057"/>
                <a:gd name="connsiteX458" fmla="*/ 2946151 w 5537189"/>
                <a:gd name="connsiteY458" fmla="*/ 2282415 h 2561057"/>
                <a:gd name="connsiteX459" fmla="*/ 2949401 w 5537189"/>
                <a:gd name="connsiteY459" fmla="*/ 2282415 h 2561057"/>
                <a:gd name="connsiteX460" fmla="*/ 2949401 w 5537189"/>
                <a:gd name="connsiteY460" fmla="*/ 2291147 h 2561057"/>
                <a:gd name="connsiteX461" fmla="*/ 3112271 w 5537189"/>
                <a:gd name="connsiteY461" fmla="*/ 2291147 h 2561057"/>
                <a:gd name="connsiteX462" fmla="*/ 3112271 w 5537189"/>
                <a:gd name="connsiteY462" fmla="*/ 2299625 h 2561057"/>
                <a:gd name="connsiteX463" fmla="*/ 3193893 w 5537189"/>
                <a:gd name="connsiteY463" fmla="*/ 2299625 h 2561057"/>
                <a:gd name="connsiteX464" fmla="*/ 3193893 w 5537189"/>
                <a:gd name="connsiteY464" fmla="*/ 2308229 h 2561057"/>
                <a:gd name="connsiteX465" fmla="*/ 3255766 w 5537189"/>
                <a:gd name="connsiteY465" fmla="*/ 2308229 h 2561057"/>
                <a:gd name="connsiteX466" fmla="*/ 3255766 w 5537189"/>
                <a:gd name="connsiteY466" fmla="*/ 2316834 h 2561057"/>
                <a:gd name="connsiteX467" fmla="*/ 3285140 w 5537189"/>
                <a:gd name="connsiteY467" fmla="*/ 2316834 h 2561057"/>
                <a:gd name="connsiteX468" fmla="*/ 3285140 w 5537189"/>
                <a:gd name="connsiteY468" fmla="*/ 2325439 h 2561057"/>
                <a:gd name="connsiteX469" fmla="*/ 3343763 w 5537189"/>
                <a:gd name="connsiteY469" fmla="*/ 2325439 h 2561057"/>
                <a:gd name="connsiteX470" fmla="*/ 3343763 w 5537189"/>
                <a:gd name="connsiteY470" fmla="*/ 2334044 h 2561057"/>
                <a:gd name="connsiteX471" fmla="*/ 3409011 w 5537189"/>
                <a:gd name="connsiteY471" fmla="*/ 2334044 h 2561057"/>
                <a:gd name="connsiteX472" fmla="*/ 3409011 w 5537189"/>
                <a:gd name="connsiteY472" fmla="*/ 2351380 h 2561057"/>
                <a:gd name="connsiteX473" fmla="*/ 3483883 w 5537189"/>
                <a:gd name="connsiteY473" fmla="*/ 2351380 h 2561057"/>
                <a:gd name="connsiteX474" fmla="*/ 3483883 w 5537189"/>
                <a:gd name="connsiteY474" fmla="*/ 2359858 h 2561057"/>
                <a:gd name="connsiteX475" fmla="*/ 3604504 w 5537189"/>
                <a:gd name="connsiteY475" fmla="*/ 2359858 h 2561057"/>
                <a:gd name="connsiteX476" fmla="*/ 3604504 w 5537189"/>
                <a:gd name="connsiteY476" fmla="*/ 2368716 h 2561057"/>
                <a:gd name="connsiteX477" fmla="*/ 3617629 w 5537189"/>
                <a:gd name="connsiteY477" fmla="*/ 2368716 h 2561057"/>
                <a:gd name="connsiteX478" fmla="*/ 3617629 w 5537189"/>
                <a:gd name="connsiteY478" fmla="*/ 2386305 h 2561057"/>
                <a:gd name="connsiteX479" fmla="*/ 3676127 w 5537189"/>
                <a:gd name="connsiteY479" fmla="*/ 2386305 h 2561057"/>
                <a:gd name="connsiteX480" fmla="*/ 3676127 w 5537189"/>
                <a:gd name="connsiteY480" fmla="*/ 2395163 h 2561057"/>
                <a:gd name="connsiteX481" fmla="*/ 3705501 w 5537189"/>
                <a:gd name="connsiteY481" fmla="*/ 2395163 h 2561057"/>
                <a:gd name="connsiteX482" fmla="*/ 3705501 w 5537189"/>
                <a:gd name="connsiteY482" fmla="*/ 2404021 h 2561057"/>
                <a:gd name="connsiteX483" fmla="*/ 3816372 w 5537189"/>
                <a:gd name="connsiteY483" fmla="*/ 2404021 h 2561057"/>
                <a:gd name="connsiteX484" fmla="*/ 3816372 w 5537189"/>
                <a:gd name="connsiteY484" fmla="*/ 2412879 h 2561057"/>
                <a:gd name="connsiteX485" fmla="*/ 3845621 w 5537189"/>
                <a:gd name="connsiteY485" fmla="*/ 2412879 h 2561057"/>
                <a:gd name="connsiteX486" fmla="*/ 3845621 w 5537189"/>
                <a:gd name="connsiteY486" fmla="*/ 2421610 h 2561057"/>
                <a:gd name="connsiteX487" fmla="*/ 3871745 w 5537189"/>
                <a:gd name="connsiteY487" fmla="*/ 2421610 h 2561057"/>
                <a:gd name="connsiteX488" fmla="*/ 3871745 w 5537189"/>
                <a:gd name="connsiteY488" fmla="*/ 2430341 h 2561057"/>
                <a:gd name="connsiteX489" fmla="*/ 3953118 w 5537189"/>
                <a:gd name="connsiteY489" fmla="*/ 2430341 h 2561057"/>
                <a:gd name="connsiteX490" fmla="*/ 3953118 w 5537189"/>
                <a:gd name="connsiteY490" fmla="*/ 2439199 h 2561057"/>
                <a:gd name="connsiteX491" fmla="*/ 4031490 w 5537189"/>
                <a:gd name="connsiteY491" fmla="*/ 2439199 h 2561057"/>
                <a:gd name="connsiteX492" fmla="*/ 4031490 w 5537189"/>
                <a:gd name="connsiteY492" fmla="*/ 2448057 h 2561057"/>
                <a:gd name="connsiteX493" fmla="*/ 4119487 w 5537189"/>
                <a:gd name="connsiteY493" fmla="*/ 2448057 h 2561057"/>
                <a:gd name="connsiteX494" fmla="*/ 4119487 w 5537189"/>
                <a:gd name="connsiteY494" fmla="*/ 2456915 h 2561057"/>
                <a:gd name="connsiteX495" fmla="*/ 4266107 w 5537189"/>
                <a:gd name="connsiteY495" fmla="*/ 2456915 h 2561057"/>
                <a:gd name="connsiteX496" fmla="*/ 4266107 w 5537189"/>
                <a:gd name="connsiteY496" fmla="*/ 2466026 h 2561057"/>
                <a:gd name="connsiteX497" fmla="*/ 4533348 w 5537189"/>
                <a:gd name="connsiteY497" fmla="*/ 2466026 h 2561057"/>
                <a:gd name="connsiteX498" fmla="*/ 4533348 w 5537189"/>
                <a:gd name="connsiteY498" fmla="*/ 2477921 h 2561057"/>
                <a:gd name="connsiteX499" fmla="*/ 4588722 w 5537189"/>
                <a:gd name="connsiteY499" fmla="*/ 2477921 h 2561057"/>
                <a:gd name="connsiteX500" fmla="*/ 4588722 w 5537189"/>
                <a:gd name="connsiteY500" fmla="*/ 2490575 h 2561057"/>
                <a:gd name="connsiteX501" fmla="*/ 4591971 w 5537189"/>
                <a:gd name="connsiteY501" fmla="*/ 2490575 h 2561057"/>
                <a:gd name="connsiteX502" fmla="*/ 4591971 w 5537189"/>
                <a:gd name="connsiteY502" fmla="*/ 2503229 h 2561057"/>
                <a:gd name="connsiteX503" fmla="*/ 4813589 w 5537189"/>
                <a:gd name="connsiteY503" fmla="*/ 2503229 h 2561057"/>
                <a:gd name="connsiteX504" fmla="*/ 4813589 w 5537189"/>
                <a:gd name="connsiteY504" fmla="*/ 2519426 h 2561057"/>
                <a:gd name="connsiteX505" fmla="*/ 4956959 w 5537189"/>
                <a:gd name="connsiteY505" fmla="*/ 2519426 h 2561057"/>
                <a:gd name="connsiteX506" fmla="*/ 4956959 w 5537189"/>
                <a:gd name="connsiteY506" fmla="*/ 2536889 h 2561057"/>
                <a:gd name="connsiteX507" fmla="*/ 5253574 w 5537189"/>
                <a:gd name="connsiteY507" fmla="*/ 2536889 h 2561057"/>
                <a:gd name="connsiteX508" fmla="*/ 5253574 w 5537189"/>
                <a:gd name="connsiteY508" fmla="*/ 2561058 h 2561057"/>
                <a:gd name="connsiteX509" fmla="*/ 5537189 w 5537189"/>
                <a:gd name="connsiteY509" fmla="*/ 2561058 h 256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</a:cxnLst>
              <a:rect l="l" t="t" r="r" b="b"/>
              <a:pathLst>
                <a:path w="5537189" h="2561057">
                  <a:moveTo>
                    <a:pt x="0" y="0"/>
                  </a:moveTo>
                  <a:lnTo>
                    <a:pt x="16249" y="0"/>
                  </a:lnTo>
                  <a:lnTo>
                    <a:pt x="16249" y="8225"/>
                  </a:lnTo>
                  <a:lnTo>
                    <a:pt x="22749" y="8225"/>
                  </a:lnTo>
                  <a:lnTo>
                    <a:pt x="22749" y="16324"/>
                  </a:lnTo>
                  <a:lnTo>
                    <a:pt x="32624" y="16324"/>
                  </a:lnTo>
                  <a:lnTo>
                    <a:pt x="32624" y="24422"/>
                  </a:lnTo>
                  <a:lnTo>
                    <a:pt x="38999" y="24422"/>
                  </a:lnTo>
                  <a:lnTo>
                    <a:pt x="38999" y="32648"/>
                  </a:lnTo>
                  <a:lnTo>
                    <a:pt x="48748" y="32648"/>
                  </a:lnTo>
                  <a:lnTo>
                    <a:pt x="48748" y="40746"/>
                  </a:lnTo>
                  <a:lnTo>
                    <a:pt x="58623" y="40746"/>
                  </a:lnTo>
                  <a:lnTo>
                    <a:pt x="58623" y="48971"/>
                  </a:lnTo>
                  <a:lnTo>
                    <a:pt x="74872" y="48971"/>
                  </a:lnTo>
                  <a:lnTo>
                    <a:pt x="74872" y="57196"/>
                  </a:lnTo>
                  <a:lnTo>
                    <a:pt x="81372" y="57196"/>
                  </a:lnTo>
                  <a:lnTo>
                    <a:pt x="81372" y="65422"/>
                  </a:lnTo>
                  <a:lnTo>
                    <a:pt x="84622" y="65422"/>
                  </a:lnTo>
                  <a:lnTo>
                    <a:pt x="84622" y="73394"/>
                  </a:lnTo>
                  <a:lnTo>
                    <a:pt x="87997" y="73394"/>
                  </a:lnTo>
                  <a:lnTo>
                    <a:pt x="87997" y="81619"/>
                  </a:lnTo>
                  <a:lnTo>
                    <a:pt x="104247" y="81619"/>
                  </a:lnTo>
                  <a:lnTo>
                    <a:pt x="104247" y="89844"/>
                  </a:lnTo>
                  <a:lnTo>
                    <a:pt x="107496" y="89844"/>
                  </a:lnTo>
                  <a:lnTo>
                    <a:pt x="107496" y="97943"/>
                  </a:lnTo>
                  <a:lnTo>
                    <a:pt x="110746" y="97943"/>
                  </a:lnTo>
                  <a:lnTo>
                    <a:pt x="110746" y="106168"/>
                  </a:lnTo>
                  <a:lnTo>
                    <a:pt x="117246" y="106168"/>
                  </a:lnTo>
                  <a:lnTo>
                    <a:pt x="117246" y="114393"/>
                  </a:lnTo>
                  <a:lnTo>
                    <a:pt x="120621" y="114393"/>
                  </a:lnTo>
                  <a:lnTo>
                    <a:pt x="120621" y="130590"/>
                  </a:lnTo>
                  <a:lnTo>
                    <a:pt x="123871" y="130590"/>
                  </a:lnTo>
                  <a:lnTo>
                    <a:pt x="123871" y="138815"/>
                  </a:lnTo>
                  <a:lnTo>
                    <a:pt x="127121" y="138815"/>
                  </a:lnTo>
                  <a:lnTo>
                    <a:pt x="127121" y="147040"/>
                  </a:lnTo>
                  <a:lnTo>
                    <a:pt x="130371" y="147040"/>
                  </a:lnTo>
                  <a:lnTo>
                    <a:pt x="130371" y="155265"/>
                  </a:lnTo>
                  <a:lnTo>
                    <a:pt x="133621" y="155265"/>
                  </a:lnTo>
                  <a:lnTo>
                    <a:pt x="133621" y="163364"/>
                  </a:lnTo>
                  <a:lnTo>
                    <a:pt x="136870" y="163364"/>
                  </a:lnTo>
                  <a:lnTo>
                    <a:pt x="136870" y="179814"/>
                  </a:lnTo>
                  <a:lnTo>
                    <a:pt x="156370" y="179814"/>
                  </a:lnTo>
                  <a:lnTo>
                    <a:pt x="156370" y="188040"/>
                  </a:lnTo>
                  <a:lnTo>
                    <a:pt x="159620" y="188040"/>
                  </a:lnTo>
                  <a:lnTo>
                    <a:pt x="159620" y="204237"/>
                  </a:lnTo>
                  <a:lnTo>
                    <a:pt x="179119" y="204237"/>
                  </a:lnTo>
                  <a:lnTo>
                    <a:pt x="179119" y="212462"/>
                  </a:lnTo>
                  <a:lnTo>
                    <a:pt x="182494" y="212462"/>
                  </a:lnTo>
                  <a:lnTo>
                    <a:pt x="182494" y="220560"/>
                  </a:lnTo>
                  <a:lnTo>
                    <a:pt x="185744" y="220560"/>
                  </a:lnTo>
                  <a:lnTo>
                    <a:pt x="185744" y="237011"/>
                  </a:lnTo>
                  <a:lnTo>
                    <a:pt x="188994" y="237011"/>
                  </a:lnTo>
                  <a:lnTo>
                    <a:pt x="188994" y="253208"/>
                  </a:lnTo>
                  <a:lnTo>
                    <a:pt x="192244" y="253208"/>
                  </a:lnTo>
                  <a:lnTo>
                    <a:pt x="192244" y="261433"/>
                  </a:lnTo>
                  <a:lnTo>
                    <a:pt x="195493" y="261433"/>
                  </a:lnTo>
                  <a:lnTo>
                    <a:pt x="195493" y="277883"/>
                  </a:lnTo>
                  <a:lnTo>
                    <a:pt x="205243" y="277883"/>
                  </a:lnTo>
                  <a:lnTo>
                    <a:pt x="205243" y="285982"/>
                  </a:lnTo>
                  <a:lnTo>
                    <a:pt x="208493" y="285982"/>
                  </a:lnTo>
                  <a:lnTo>
                    <a:pt x="208493" y="294207"/>
                  </a:lnTo>
                  <a:lnTo>
                    <a:pt x="218368" y="294207"/>
                  </a:lnTo>
                  <a:lnTo>
                    <a:pt x="218368" y="310658"/>
                  </a:lnTo>
                  <a:lnTo>
                    <a:pt x="221618" y="310658"/>
                  </a:lnTo>
                  <a:lnTo>
                    <a:pt x="221618" y="318630"/>
                  </a:lnTo>
                  <a:lnTo>
                    <a:pt x="237867" y="318630"/>
                  </a:lnTo>
                  <a:lnTo>
                    <a:pt x="237867" y="326855"/>
                  </a:lnTo>
                  <a:lnTo>
                    <a:pt x="263866" y="326855"/>
                  </a:lnTo>
                  <a:lnTo>
                    <a:pt x="263866" y="335080"/>
                  </a:lnTo>
                  <a:lnTo>
                    <a:pt x="270366" y="335080"/>
                  </a:lnTo>
                  <a:lnTo>
                    <a:pt x="270366" y="343178"/>
                  </a:lnTo>
                  <a:lnTo>
                    <a:pt x="273616" y="343178"/>
                  </a:lnTo>
                  <a:lnTo>
                    <a:pt x="273616" y="359629"/>
                  </a:lnTo>
                  <a:lnTo>
                    <a:pt x="276991" y="359629"/>
                  </a:lnTo>
                  <a:lnTo>
                    <a:pt x="276991" y="367854"/>
                  </a:lnTo>
                  <a:lnTo>
                    <a:pt x="280241" y="367854"/>
                  </a:lnTo>
                  <a:lnTo>
                    <a:pt x="280241" y="375826"/>
                  </a:lnTo>
                  <a:lnTo>
                    <a:pt x="283491" y="375826"/>
                  </a:lnTo>
                  <a:lnTo>
                    <a:pt x="283491" y="392276"/>
                  </a:lnTo>
                  <a:lnTo>
                    <a:pt x="289990" y="392276"/>
                  </a:lnTo>
                  <a:lnTo>
                    <a:pt x="289990" y="408600"/>
                  </a:lnTo>
                  <a:lnTo>
                    <a:pt x="309615" y="408600"/>
                  </a:lnTo>
                  <a:lnTo>
                    <a:pt x="309615" y="416825"/>
                  </a:lnTo>
                  <a:lnTo>
                    <a:pt x="319364" y="416825"/>
                  </a:lnTo>
                  <a:lnTo>
                    <a:pt x="319364" y="425050"/>
                  </a:lnTo>
                  <a:lnTo>
                    <a:pt x="329114" y="425050"/>
                  </a:lnTo>
                  <a:lnTo>
                    <a:pt x="329114" y="433149"/>
                  </a:lnTo>
                  <a:lnTo>
                    <a:pt x="332364" y="433149"/>
                  </a:lnTo>
                  <a:lnTo>
                    <a:pt x="332364" y="441248"/>
                  </a:lnTo>
                  <a:lnTo>
                    <a:pt x="342239" y="441248"/>
                  </a:lnTo>
                  <a:lnTo>
                    <a:pt x="342239" y="449473"/>
                  </a:lnTo>
                  <a:lnTo>
                    <a:pt x="358363" y="449473"/>
                  </a:lnTo>
                  <a:lnTo>
                    <a:pt x="358363" y="465923"/>
                  </a:lnTo>
                  <a:lnTo>
                    <a:pt x="371488" y="465923"/>
                  </a:lnTo>
                  <a:lnTo>
                    <a:pt x="371488" y="474148"/>
                  </a:lnTo>
                  <a:lnTo>
                    <a:pt x="374737" y="474148"/>
                  </a:lnTo>
                  <a:lnTo>
                    <a:pt x="374737" y="482373"/>
                  </a:lnTo>
                  <a:lnTo>
                    <a:pt x="381237" y="482373"/>
                  </a:lnTo>
                  <a:lnTo>
                    <a:pt x="381237" y="490598"/>
                  </a:lnTo>
                  <a:lnTo>
                    <a:pt x="390987" y="490598"/>
                  </a:lnTo>
                  <a:lnTo>
                    <a:pt x="390987" y="498697"/>
                  </a:lnTo>
                  <a:lnTo>
                    <a:pt x="394237" y="498697"/>
                  </a:lnTo>
                  <a:lnTo>
                    <a:pt x="394237" y="515274"/>
                  </a:lnTo>
                  <a:lnTo>
                    <a:pt x="397487" y="515274"/>
                  </a:lnTo>
                  <a:lnTo>
                    <a:pt x="397487" y="523499"/>
                  </a:lnTo>
                  <a:lnTo>
                    <a:pt x="400862" y="523499"/>
                  </a:lnTo>
                  <a:lnTo>
                    <a:pt x="400862" y="531724"/>
                  </a:lnTo>
                  <a:lnTo>
                    <a:pt x="410611" y="531724"/>
                  </a:lnTo>
                  <a:lnTo>
                    <a:pt x="410611" y="539949"/>
                  </a:lnTo>
                  <a:lnTo>
                    <a:pt x="443235" y="539949"/>
                  </a:lnTo>
                  <a:lnTo>
                    <a:pt x="443235" y="548301"/>
                  </a:lnTo>
                  <a:lnTo>
                    <a:pt x="446485" y="548301"/>
                  </a:lnTo>
                  <a:lnTo>
                    <a:pt x="446485" y="556400"/>
                  </a:lnTo>
                  <a:lnTo>
                    <a:pt x="465984" y="556400"/>
                  </a:lnTo>
                  <a:lnTo>
                    <a:pt x="465984" y="564625"/>
                  </a:lnTo>
                  <a:lnTo>
                    <a:pt x="469234" y="564625"/>
                  </a:lnTo>
                  <a:lnTo>
                    <a:pt x="469234" y="572976"/>
                  </a:lnTo>
                  <a:lnTo>
                    <a:pt x="472484" y="572976"/>
                  </a:lnTo>
                  <a:lnTo>
                    <a:pt x="472484" y="581328"/>
                  </a:lnTo>
                  <a:lnTo>
                    <a:pt x="478984" y="581328"/>
                  </a:lnTo>
                  <a:lnTo>
                    <a:pt x="478984" y="589680"/>
                  </a:lnTo>
                  <a:lnTo>
                    <a:pt x="488734" y="589680"/>
                  </a:lnTo>
                  <a:lnTo>
                    <a:pt x="488734" y="597905"/>
                  </a:lnTo>
                  <a:lnTo>
                    <a:pt x="491983" y="597905"/>
                  </a:lnTo>
                  <a:lnTo>
                    <a:pt x="491983" y="614482"/>
                  </a:lnTo>
                  <a:lnTo>
                    <a:pt x="501858" y="614482"/>
                  </a:lnTo>
                  <a:lnTo>
                    <a:pt x="501858" y="622707"/>
                  </a:lnTo>
                  <a:lnTo>
                    <a:pt x="505108" y="622707"/>
                  </a:lnTo>
                  <a:lnTo>
                    <a:pt x="505108" y="631059"/>
                  </a:lnTo>
                  <a:lnTo>
                    <a:pt x="511608" y="631059"/>
                  </a:lnTo>
                  <a:lnTo>
                    <a:pt x="511608" y="639410"/>
                  </a:lnTo>
                  <a:lnTo>
                    <a:pt x="521358" y="639410"/>
                  </a:lnTo>
                  <a:lnTo>
                    <a:pt x="521358" y="647635"/>
                  </a:lnTo>
                  <a:lnTo>
                    <a:pt x="527982" y="647635"/>
                  </a:lnTo>
                  <a:lnTo>
                    <a:pt x="527982" y="664339"/>
                  </a:lnTo>
                  <a:lnTo>
                    <a:pt x="537732" y="664339"/>
                  </a:lnTo>
                  <a:lnTo>
                    <a:pt x="537732" y="672564"/>
                  </a:lnTo>
                  <a:lnTo>
                    <a:pt x="547482" y="672564"/>
                  </a:lnTo>
                  <a:lnTo>
                    <a:pt x="547482" y="680789"/>
                  </a:lnTo>
                  <a:lnTo>
                    <a:pt x="560606" y="680789"/>
                  </a:lnTo>
                  <a:lnTo>
                    <a:pt x="560606" y="689141"/>
                  </a:lnTo>
                  <a:lnTo>
                    <a:pt x="566981" y="689141"/>
                  </a:lnTo>
                  <a:lnTo>
                    <a:pt x="566981" y="705718"/>
                  </a:lnTo>
                  <a:lnTo>
                    <a:pt x="570231" y="705718"/>
                  </a:lnTo>
                  <a:lnTo>
                    <a:pt x="570231" y="714069"/>
                  </a:lnTo>
                  <a:lnTo>
                    <a:pt x="573481" y="714069"/>
                  </a:lnTo>
                  <a:lnTo>
                    <a:pt x="573481" y="730646"/>
                  </a:lnTo>
                  <a:lnTo>
                    <a:pt x="576731" y="730646"/>
                  </a:lnTo>
                  <a:lnTo>
                    <a:pt x="576731" y="738871"/>
                  </a:lnTo>
                  <a:lnTo>
                    <a:pt x="586605" y="738871"/>
                  </a:lnTo>
                  <a:lnTo>
                    <a:pt x="586605" y="747223"/>
                  </a:lnTo>
                  <a:lnTo>
                    <a:pt x="589855" y="747223"/>
                  </a:lnTo>
                  <a:lnTo>
                    <a:pt x="589855" y="763800"/>
                  </a:lnTo>
                  <a:lnTo>
                    <a:pt x="593105" y="763800"/>
                  </a:lnTo>
                  <a:lnTo>
                    <a:pt x="593105" y="772152"/>
                  </a:lnTo>
                  <a:lnTo>
                    <a:pt x="602855" y="772152"/>
                  </a:lnTo>
                  <a:lnTo>
                    <a:pt x="602855" y="780503"/>
                  </a:lnTo>
                  <a:lnTo>
                    <a:pt x="622479" y="780503"/>
                  </a:lnTo>
                  <a:lnTo>
                    <a:pt x="622479" y="788728"/>
                  </a:lnTo>
                  <a:lnTo>
                    <a:pt x="641978" y="788728"/>
                  </a:lnTo>
                  <a:lnTo>
                    <a:pt x="641978" y="805305"/>
                  </a:lnTo>
                  <a:lnTo>
                    <a:pt x="658353" y="805305"/>
                  </a:lnTo>
                  <a:lnTo>
                    <a:pt x="658353" y="821882"/>
                  </a:lnTo>
                  <a:lnTo>
                    <a:pt x="664853" y="821882"/>
                  </a:lnTo>
                  <a:lnTo>
                    <a:pt x="664853" y="830234"/>
                  </a:lnTo>
                  <a:lnTo>
                    <a:pt x="671228" y="830234"/>
                  </a:lnTo>
                  <a:lnTo>
                    <a:pt x="671228" y="838585"/>
                  </a:lnTo>
                  <a:lnTo>
                    <a:pt x="674477" y="838585"/>
                  </a:lnTo>
                  <a:lnTo>
                    <a:pt x="674477" y="846811"/>
                  </a:lnTo>
                  <a:lnTo>
                    <a:pt x="677727" y="846811"/>
                  </a:lnTo>
                  <a:lnTo>
                    <a:pt x="677727" y="855036"/>
                  </a:lnTo>
                  <a:lnTo>
                    <a:pt x="687602" y="855036"/>
                  </a:lnTo>
                  <a:lnTo>
                    <a:pt x="687602" y="863387"/>
                  </a:lnTo>
                  <a:lnTo>
                    <a:pt x="690852" y="863387"/>
                  </a:lnTo>
                  <a:lnTo>
                    <a:pt x="690852" y="871613"/>
                  </a:lnTo>
                  <a:lnTo>
                    <a:pt x="703851" y="871613"/>
                  </a:lnTo>
                  <a:lnTo>
                    <a:pt x="703851" y="879964"/>
                  </a:lnTo>
                  <a:lnTo>
                    <a:pt x="716976" y="879964"/>
                  </a:lnTo>
                  <a:lnTo>
                    <a:pt x="716976" y="896668"/>
                  </a:lnTo>
                  <a:lnTo>
                    <a:pt x="720226" y="896668"/>
                  </a:lnTo>
                  <a:lnTo>
                    <a:pt x="720226" y="904893"/>
                  </a:lnTo>
                  <a:lnTo>
                    <a:pt x="736475" y="904893"/>
                  </a:lnTo>
                  <a:lnTo>
                    <a:pt x="736475" y="913118"/>
                  </a:lnTo>
                  <a:lnTo>
                    <a:pt x="739725" y="913118"/>
                  </a:lnTo>
                  <a:lnTo>
                    <a:pt x="739725" y="921470"/>
                  </a:lnTo>
                  <a:lnTo>
                    <a:pt x="756100" y="921470"/>
                  </a:lnTo>
                  <a:lnTo>
                    <a:pt x="756100" y="929695"/>
                  </a:lnTo>
                  <a:lnTo>
                    <a:pt x="788599" y="929695"/>
                  </a:lnTo>
                  <a:lnTo>
                    <a:pt x="788599" y="938046"/>
                  </a:lnTo>
                  <a:lnTo>
                    <a:pt x="814723" y="938046"/>
                  </a:lnTo>
                  <a:lnTo>
                    <a:pt x="814723" y="946398"/>
                  </a:lnTo>
                  <a:lnTo>
                    <a:pt x="824472" y="946398"/>
                  </a:lnTo>
                  <a:lnTo>
                    <a:pt x="824472" y="962975"/>
                  </a:lnTo>
                  <a:lnTo>
                    <a:pt x="853846" y="962975"/>
                  </a:lnTo>
                  <a:lnTo>
                    <a:pt x="853846" y="971327"/>
                  </a:lnTo>
                  <a:lnTo>
                    <a:pt x="857096" y="971327"/>
                  </a:lnTo>
                  <a:lnTo>
                    <a:pt x="857096" y="979552"/>
                  </a:lnTo>
                  <a:lnTo>
                    <a:pt x="860346" y="979552"/>
                  </a:lnTo>
                  <a:lnTo>
                    <a:pt x="860346" y="996129"/>
                  </a:lnTo>
                  <a:lnTo>
                    <a:pt x="873471" y="996129"/>
                  </a:lnTo>
                  <a:lnTo>
                    <a:pt x="873471" y="1012705"/>
                  </a:lnTo>
                  <a:lnTo>
                    <a:pt x="889595" y="1012705"/>
                  </a:lnTo>
                  <a:lnTo>
                    <a:pt x="889595" y="1037507"/>
                  </a:lnTo>
                  <a:lnTo>
                    <a:pt x="892845" y="1037507"/>
                  </a:lnTo>
                  <a:lnTo>
                    <a:pt x="892845" y="1045859"/>
                  </a:lnTo>
                  <a:lnTo>
                    <a:pt x="905970" y="1045859"/>
                  </a:lnTo>
                  <a:lnTo>
                    <a:pt x="905970" y="1062563"/>
                  </a:lnTo>
                  <a:lnTo>
                    <a:pt x="909220" y="1062563"/>
                  </a:lnTo>
                  <a:lnTo>
                    <a:pt x="909220" y="1070788"/>
                  </a:lnTo>
                  <a:lnTo>
                    <a:pt x="925469" y="1070788"/>
                  </a:lnTo>
                  <a:lnTo>
                    <a:pt x="925469" y="1079139"/>
                  </a:lnTo>
                  <a:lnTo>
                    <a:pt x="928719" y="1079139"/>
                  </a:lnTo>
                  <a:lnTo>
                    <a:pt x="928719" y="1087491"/>
                  </a:lnTo>
                  <a:lnTo>
                    <a:pt x="951593" y="1087491"/>
                  </a:lnTo>
                  <a:lnTo>
                    <a:pt x="951593" y="1103941"/>
                  </a:lnTo>
                  <a:lnTo>
                    <a:pt x="954843" y="1103941"/>
                  </a:lnTo>
                  <a:lnTo>
                    <a:pt x="954843" y="1112293"/>
                  </a:lnTo>
                  <a:lnTo>
                    <a:pt x="958093" y="1112293"/>
                  </a:lnTo>
                  <a:lnTo>
                    <a:pt x="958093" y="1120518"/>
                  </a:lnTo>
                  <a:lnTo>
                    <a:pt x="961468" y="1120518"/>
                  </a:lnTo>
                  <a:lnTo>
                    <a:pt x="961468" y="1128870"/>
                  </a:lnTo>
                  <a:lnTo>
                    <a:pt x="971217" y="1128870"/>
                  </a:lnTo>
                  <a:lnTo>
                    <a:pt x="971217" y="1137222"/>
                  </a:lnTo>
                  <a:lnTo>
                    <a:pt x="977717" y="1137222"/>
                  </a:lnTo>
                  <a:lnTo>
                    <a:pt x="977717" y="1145573"/>
                  </a:lnTo>
                  <a:lnTo>
                    <a:pt x="980967" y="1145573"/>
                  </a:lnTo>
                  <a:lnTo>
                    <a:pt x="980967" y="1153672"/>
                  </a:lnTo>
                  <a:lnTo>
                    <a:pt x="1000466" y="1153672"/>
                  </a:lnTo>
                  <a:lnTo>
                    <a:pt x="1000466" y="1162024"/>
                  </a:lnTo>
                  <a:lnTo>
                    <a:pt x="1003716" y="1162024"/>
                  </a:lnTo>
                  <a:lnTo>
                    <a:pt x="1003716" y="1170375"/>
                  </a:lnTo>
                  <a:lnTo>
                    <a:pt x="1016716" y="1170375"/>
                  </a:lnTo>
                  <a:lnTo>
                    <a:pt x="1016716" y="1178727"/>
                  </a:lnTo>
                  <a:lnTo>
                    <a:pt x="1026591" y="1178727"/>
                  </a:lnTo>
                  <a:lnTo>
                    <a:pt x="1026591" y="1195557"/>
                  </a:lnTo>
                  <a:lnTo>
                    <a:pt x="1033090" y="1195557"/>
                  </a:lnTo>
                  <a:lnTo>
                    <a:pt x="1033090" y="1203909"/>
                  </a:lnTo>
                  <a:lnTo>
                    <a:pt x="1039590" y="1203909"/>
                  </a:lnTo>
                  <a:lnTo>
                    <a:pt x="1039590" y="1212387"/>
                  </a:lnTo>
                  <a:lnTo>
                    <a:pt x="1046090" y="1212387"/>
                  </a:lnTo>
                  <a:lnTo>
                    <a:pt x="1046090" y="1220612"/>
                  </a:lnTo>
                  <a:lnTo>
                    <a:pt x="1049340" y="1220612"/>
                  </a:lnTo>
                  <a:lnTo>
                    <a:pt x="1049340" y="1229090"/>
                  </a:lnTo>
                  <a:lnTo>
                    <a:pt x="1052590" y="1229090"/>
                  </a:lnTo>
                  <a:lnTo>
                    <a:pt x="1052590" y="1254272"/>
                  </a:lnTo>
                  <a:lnTo>
                    <a:pt x="1055965" y="1254272"/>
                  </a:lnTo>
                  <a:lnTo>
                    <a:pt x="1055965" y="1262623"/>
                  </a:lnTo>
                  <a:lnTo>
                    <a:pt x="1062464" y="1262623"/>
                  </a:lnTo>
                  <a:lnTo>
                    <a:pt x="1062464" y="1271102"/>
                  </a:lnTo>
                  <a:lnTo>
                    <a:pt x="1072214" y="1271102"/>
                  </a:lnTo>
                  <a:lnTo>
                    <a:pt x="1072214" y="1279327"/>
                  </a:lnTo>
                  <a:lnTo>
                    <a:pt x="1075464" y="1279327"/>
                  </a:lnTo>
                  <a:lnTo>
                    <a:pt x="1075464" y="1287679"/>
                  </a:lnTo>
                  <a:lnTo>
                    <a:pt x="1081964" y="1287679"/>
                  </a:lnTo>
                  <a:lnTo>
                    <a:pt x="1081964" y="1296157"/>
                  </a:lnTo>
                  <a:lnTo>
                    <a:pt x="1091839" y="1296157"/>
                  </a:lnTo>
                  <a:lnTo>
                    <a:pt x="1091839" y="1304508"/>
                  </a:lnTo>
                  <a:lnTo>
                    <a:pt x="1101463" y="1304508"/>
                  </a:lnTo>
                  <a:lnTo>
                    <a:pt x="1101463" y="1312987"/>
                  </a:lnTo>
                  <a:lnTo>
                    <a:pt x="1107963" y="1312987"/>
                  </a:lnTo>
                  <a:lnTo>
                    <a:pt x="1107963" y="1321338"/>
                  </a:lnTo>
                  <a:lnTo>
                    <a:pt x="1124337" y="1321338"/>
                  </a:lnTo>
                  <a:lnTo>
                    <a:pt x="1124337" y="1329690"/>
                  </a:lnTo>
                  <a:lnTo>
                    <a:pt x="1127587" y="1329690"/>
                  </a:lnTo>
                  <a:lnTo>
                    <a:pt x="1127587" y="1338042"/>
                  </a:lnTo>
                  <a:lnTo>
                    <a:pt x="1130837" y="1338042"/>
                  </a:lnTo>
                  <a:lnTo>
                    <a:pt x="1130837" y="1346393"/>
                  </a:lnTo>
                  <a:lnTo>
                    <a:pt x="1137337" y="1346393"/>
                  </a:lnTo>
                  <a:lnTo>
                    <a:pt x="1137337" y="1354872"/>
                  </a:lnTo>
                  <a:lnTo>
                    <a:pt x="1150461" y="1354872"/>
                  </a:lnTo>
                  <a:lnTo>
                    <a:pt x="1150461" y="1363223"/>
                  </a:lnTo>
                  <a:lnTo>
                    <a:pt x="1156961" y="1363223"/>
                  </a:lnTo>
                  <a:lnTo>
                    <a:pt x="1156961" y="1371575"/>
                  </a:lnTo>
                  <a:lnTo>
                    <a:pt x="1163461" y="1371575"/>
                  </a:lnTo>
                  <a:lnTo>
                    <a:pt x="1163461" y="1380053"/>
                  </a:lnTo>
                  <a:lnTo>
                    <a:pt x="1169961" y="1380053"/>
                  </a:lnTo>
                  <a:lnTo>
                    <a:pt x="1169961" y="1388405"/>
                  </a:lnTo>
                  <a:lnTo>
                    <a:pt x="1192835" y="1388405"/>
                  </a:lnTo>
                  <a:lnTo>
                    <a:pt x="1192835" y="1396757"/>
                  </a:lnTo>
                  <a:lnTo>
                    <a:pt x="1199335" y="1396757"/>
                  </a:lnTo>
                  <a:lnTo>
                    <a:pt x="1199335" y="1405108"/>
                  </a:lnTo>
                  <a:lnTo>
                    <a:pt x="1205710" y="1405108"/>
                  </a:lnTo>
                  <a:lnTo>
                    <a:pt x="1205710" y="1413587"/>
                  </a:lnTo>
                  <a:lnTo>
                    <a:pt x="1208960" y="1413587"/>
                  </a:lnTo>
                  <a:lnTo>
                    <a:pt x="1208960" y="1421938"/>
                  </a:lnTo>
                  <a:lnTo>
                    <a:pt x="1218834" y="1421938"/>
                  </a:lnTo>
                  <a:lnTo>
                    <a:pt x="1218834" y="1430290"/>
                  </a:lnTo>
                  <a:lnTo>
                    <a:pt x="1235084" y="1430290"/>
                  </a:lnTo>
                  <a:lnTo>
                    <a:pt x="1235084" y="1438768"/>
                  </a:lnTo>
                  <a:lnTo>
                    <a:pt x="1251458" y="1438768"/>
                  </a:lnTo>
                  <a:lnTo>
                    <a:pt x="1251458" y="1447120"/>
                  </a:lnTo>
                  <a:lnTo>
                    <a:pt x="1254708" y="1447120"/>
                  </a:lnTo>
                  <a:lnTo>
                    <a:pt x="1254708" y="1463823"/>
                  </a:lnTo>
                  <a:lnTo>
                    <a:pt x="1264458" y="1463823"/>
                  </a:lnTo>
                  <a:lnTo>
                    <a:pt x="1264458" y="1472175"/>
                  </a:lnTo>
                  <a:lnTo>
                    <a:pt x="1274332" y="1472175"/>
                  </a:lnTo>
                  <a:lnTo>
                    <a:pt x="1274332" y="1480653"/>
                  </a:lnTo>
                  <a:lnTo>
                    <a:pt x="1284082" y="1480653"/>
                  </a:lnTo>
                  <a:lnTo>
                    <a:pt x="1284082" y="1489005"/>
                  </a:lnTo>
                  <a:lnTo>
                    <a:pt x="1293832" y="1489005"/>
                  </a:lnTo>
                  <a:lnTo>
                    <a:pt x="1293832" y="1497483"/>
                  </a:lnTo>
                  <a:lnTo>
                    <a:pt x="1303581" y="1497483"/>
                  </a:lnTo>
                  <a:lnTo>
                    <a:pt x="1303581" y="1514060"/>
                  </a:lnTo>
                  <a:lnTo>
                    <a:pt x="1313331" y="1514060"/>
                  </a:lnTo>
                  <a:lnTo>
                    <a:pt x="1313331" y="1522538"/>
                  </a:lnTo>
                  <a:lnTo>
                    <a:pt x="1326331" y="1522538"/>
                  </a:lnTo>
                  <a:lnTo>
                    <a:pt x="1326331" y="1530890"/>
                  </a:lnTo>
                  <a:lnTo>
                    <a:pt x="1336205" y="1530890"/>
                  </a:lnTo>
                  <a:lnTo>
                    <a:pt x="1336205" y="1539368"/>
                  </a:lnTo>
                  <a:lnTo>
                    <a:pt x="1349205" y="1539368"/>
                  </a:lnTo>
                  <a:lnTo>
                    <a:pt x="1349205" y="1547720"/>
                  </a:lnTo>
                  <a:lnTo>
                    <a:pt x="1355705" y="1547720"/>
                  </a:lnTo>
                  <a:lnTo>
                    <a:pt x="1355705" y="1556071"/>
                  </a:lnTo>
                  <a:lnTo>
                    <a:pt x="1381829" y="1556071"/>
                  </a:lnTo>
                  <a:lnTo>
                    <a:pt x="1381829" y="1564550"/>
                  </a:lnTo>
                  <a:lnTo>
                    <a:pt x="1391578" y="1564550"/>
                  </a:lnTo>
                  <a:lnTo>
                    <a:pt x="1391578" y="1572901"/>
                  </a:lnTo>
                  <a:lnTo>
                    <a:pt x="1398078" y="1572901"/>
                  </a:lnTo>
                  <a:lnTo>
                    <a:pt x="1398078" y="1581253"/>
                  </a:lnTo>
                  <a:lnTo>
                    <a:pt x="1401453" y="1581253"/>
                  </a:lnTo>
                  <a:lnTo>
                    <a:pt x="1401453" y="1589605"/>
                  </a:lnTo>
                  <a:lnTo>
                    <a:pt x="1424077" y="1589605"/>
                  </a:lnTo>
                  <a:lnTo>
                    <a:pt x="1424077" y="1597956"/>
                  </a:lnTo>
                  <a:lnTo>
                    <a:pt x="1450201" y="1597956"/>
                  </a:lnTo>
                  <a:lnTo>
                    <a:pt x="1450201" y="1606435"/>
                  </a:lnTo>
                  <a:lnTo>
                    <a:pt x="1456701" y="1606435"/>
                  </a:lnTo>
                  <a:lnTo>
                    <a:pt x="1456701" y="1614786"/>
                  </a:lnTo>
                  <a:lnTo>
                    <a:pt x="1479575" y="1614786"/>
                  </a:lnTo>
                  <a:lnTo>
                    <a:pt x="1479575" y="1623265"/>
                  </a:lnTo>
                  <a:lnTo>
                    <a:pt x="1499200" y="1623265"/>
                  </a:lnTo>
                  <a:lnTo>
                    <a:pt x="1499200" y="1631616"/>
                  </a:lnTo>
                  <a:lnTo>
                    <a:pt x="1505700" y="1631616"/>
                  </a:lnTo>
                  <a:lnTo>
                    <a:pt x="1505700" y="1639968"/>
                  </a:lnTo>
                  <a:lnTo>
                    <a:pt x="1508949" y="1639968"/>
                  </a:lnTo>
                  <a:lnTo>
                    <a:pt x="1508949" y="1648320"/>
                  </a:lnTo>
                  <a:lnTo>
                    <a:pt x="1515449" y="1648320"/>
                  </a:lnTo>
                  <a:lnTo>
                    <a:pt x="1515449" y="1656671"/>
                  </a:lnTo>
                  <a:lnTo>
                    <a:pt x="1547948" y="1656671"/>
                  </a:lnTo>
                  <a:lnTo>
                    <a:pt x="1547948" y="1665150"/>
                  </a:lnTo>
                  <a:lnTo>
                    <a:pt x="1583822" y="1665150"/>
                  </a:lnTo>
                  <a:lnTo>
                    <a:pt x="1583822" y="1673501"/>
                  </a:lnTo>
                  <a:lnTo>
                    <a:pt x="1587197" y="1673501"/>
                  </a:lnTo>
                  <a:lnTo>
                    <a:pt x="1587197" y="1681979"/>
                  </a:lnTo>
                  <a:lnTo>
                    <a:pt x="1593697" y="1681979"/>
                  </a:lnTo>
                  <a:lnTo>
                    <a:pt x="1593697" y="1690331"/>
                  </a:lnTo>
                  <a:lnTo>
                    <a:pt x="1609946" y="1690331"/>
                  </a:lnTo>
                  <a:lnTo>
                    <a:pt x="1609946" y="1723864"/>
                  </a:lnTo>
                  <a:lnTo>
                    <a:pt x="1642445" y="1723864"/>
                  </a:lnTo>
                  <a:lnTo>
                    <a:pt x="1642445" y="1740568"/>
                  </a:lnTo>
                  <a:lnTo>
                    <a:pt x="1662069" y="1740568"/>
                  </a:lnTo>
                  <a:lnTo>
                    <a:pt x="1662069" y="1749046"/>
                  </a:lnTo>
                  <a:lnTo>
                    <a:pt x="1678319" y="1749046"/>
                  </a:lnTo>
                  <a:lnTo>
                    <a:pt x="1678319" y="1757271"/>
                  </a:lnTo>
                  <a:lnTo>
                    <a:pt x="1704443" y="1757271"/>
                  </a:lnTo>
                  <a:lnTo>
                    <a:pt x="1704443" y="1765749"/>
                  </a:lnTo>
                  <a:lnTo>
                    <a:pt x="1736942" y="1765749"/>
                  </a:lnTo>
                  <a:lnTo>
                    <a:pt x="1736942" y="1774101"/>
                  </a:lnTo>
                  <a:lnTo>
                    <a:pt x="1743567" y="1774101"/>
                  </a:lnTo>
                  <a:lnTo>
                    <a:pt x="1743567" y="1782453"/>
                  </a:lnTo>
                  <a:lnTo>
                    <a:pt x="1750066" y="1782453"/>
                  </a:lnTo>
                  <a:lnTo>
                    <a:pt x="1750066" y="1790931"/>
                  </a:lnTo>
                  <a:lnTo>
                    <a:pt x="1769566" y="1790931"/>
                  </a:lnTo>
                  <a:lnTo>
                    <a:pt x="1769566" y="1799283"/>
                  </a:lnTo>
                  <a:lnTo>
                    <a:pt x="1785940" y="1799283"/>
                  </a:lnTo>
                  <a:lnTo>
                    <a:pt x="1785940" y="1807761"/>
                  </a:lnTo>
                  <a:lnTo>
                    <a:pt x="1812064" y="1807761"/>
                  </a:lnTo>
                  <a:lnTo>
                    <a:pt x="1812064" y="1815986"/>
                  </a:lnTo>
                  <a:lnTo>
                    <a:pt x="1815314" y="1815986"/>
                  </a:lnTo>
                  <a:lnTo>
                    <a:pt x="1815314" y="1824464"/>
                  </a:lnTo>
                  <a:lnTo>
                    <a:pt x="1818564" y="1824464"/>
                  </a:lnTo>
                  <a:lnTo>
                    <a:pt x="1818564" y="1832816"/>
                  </a:lnTo>
                  <a:lnTo>
                    <a:pt x="1838063" y="1832816"/>
                  </a:lnTo>
                  <a:lnTo>
                    <a:pt x="1838063" y="1841168"/>
                  </a:lnTo>
                  <a:lnTo>
                    <a:pt x="1867438" y="1841168"/>
                  </a:lnTo>
                  <a:lnTo>
                    <a:pt x="1867438" y="1849646"/>
                  </a:lnTo>
                  <a:lnTo>
                    <a:pt x="1909811" y="1849646"/>
                  </a:lnTo>
                  <a:lnTo>
                    <a:pt x="1909811" y="1857997"/>
                  </a:lnTo>
                  <a:lnTo>
                    <a:pt x="1913061" y="1857997"/>
                  </a:lnTo>
                  <a:lnTo>
                    <a:pt x="1913061" y="1866476"/>
                  </a:lnTo>
                  <a:lnTo>
                    <a:pt x="1955310" y="1866476"/>
                  </a:lnTo>
                  <a:lnTo>
                    <a:pt x="1955310" y="1883306"/>
                  </a:lnTo>
                  <a:lnTo>
                    <a:pt x="1965184" y="1883306"/>
                  </a:lnTo>
                  <a:lnTo>
                    <a:pt x="1965184" y="1891784"/>
                  </a:lnTo>
                  <a:lnTo>
                    <a:pt x="1968434" y="1891784"/>
                  </a:lnTo>
                  <a:lnTo>
                    <a:pt x="1968434" y="1900262"/>
                  </a:lnTo>
                  <a:lnTo>
                    <a:pt x="1981434" y="1900262"/>
                  </a:lnTo>
                  <a:lnTo>
                    <a:pt x="1981434" y="1917219"/>
                  </a:lnTo>
                  <a:lnTo>
                    <a:pt x="1994558" y="1917219"/>
                  </a:lnTo>
                  <a:lnTo>
                    <a:pt x="1994558" y="1934175"/>
                  </a:lnTo>
                  <a:lnTo>
                    <a:pt x="2001058" y="1934175"/>
                  </a:lnTo>
                  <a:lnTo>
                    <a:pt x="2001058" y="1942527"/>
                  </a:lnTo>
                  <a:lnTo>
                    <a:pt x="2036932" y="1942527"/>
                  </a:lnTo>
                  <a:lnTo>
                    <a:pt x="2036932" y="1951005"/>
                  </a:lnTo>
                  <a:lnTo>
                    <a:pt x="2075930" y="1951005"/>
                  </a:lnTo>
                  <a:lnTo>
                    <a:pt x="2075930" y="1959483"/>
                  </a:lnTo>
                  <a:lnTo>
                    <a:pt x="2079180" y="1959483"/>
                  </a:lnTo>
                  <a:lnTo>
                    <a:pt x="2079180" y="1967961"/>
                  </a:lnTo>
                  <a:lnTo>
                    <a:pt x="2144428" y="1967961"/>
                  </a:lnTo>
                  <a:lnTo>
                    <a:pt x="2144428" y="1984918"/>
                  </a:lnTo>
                  <a:lnTo>
                    <a:pt x="2167177" y="1984918"/>
                  </a:lnTo>
                  <a:lnTo>
                    <a:pt x="2167177" y="2001874"/>
                  </a:lnTo>
                  <a:lnTo>
                    <a:pt x="2170427" y="2001874"/>
                  </a:lnTo>
                  <a:lnTo>
                    <a:pt x="2170427" y="2010353"/>
                  </a:lnTo>
                  <a:lnTo>
                    <a:pt x="2199801" y="2010353"/>
                  </a:lnTo>
                  <a:lnTo>
                    <a:pt x="2199801" y="2027309"/>
                  </a:lnTo>
                  <a:lnTo>
                    <a:pt x="2203051" y="2027309"/>
                  </a:lnTo>
                  <a:lnTo>
                    <a:pt x="2203051" y="2035787"/>
                  </a:lnTo>
                  <a:lnTo>
                    <a:pt x="2222676" y="2035787"/>
                  </a:lnTo>
                  <a:lnTo>
                    <a:pt x="2222676" y="2044265"/>
                  </a:lnTo>
                  <a:lnTo>
                    <a:pt x="2232425" y="2044265"/>
                  </a:lnTo>
                  <a:lnTo>
                    <a:pt x="2232425" y="2052744"/>
                  </a:lnTo>
                  <a:lnTo>
                    <a:pt x="2238925" y="2052744"/>
                  </a:lnTo>
                  <a:lnTo>
                    <a:pt x="2238925" y="2061095"/>
                  </a:lnTo>
                  <a:lnTo>
                    <a:pt x="2258424" y="2061095"/>
                  </a:lnTo>
                  <a:lnTo>
                    <a:pt x="2258424" y="2078052"/>
                  </a:lnTo>
                  <a:lnTo>
                    <a:pt x="2320422" y="2078052"/>
                  </a:lnTo>
                  <a:lnTo>
                    <a:pt x="2320422" y="2086530"/>
                  </a:lnTo>
                  <a:lnTo>
                    <a:pt x="2333422" y="2086530"/>
                  </a:lnTo>
                  <a:lnTo>
                    <a:pt x="2333422" y="2095008"/>
                  </a:lnTo>
                  <a:lnTo>
                    <a:pt x="2365921" y="2095008"/>
                  </a:lnTo>
                  <a:lnTo>
                    <a:pt x="2365921" y="2103487"/>
                  </a:lnTo>
                  <a:lnTo>
                    <a:pt x="2372546" y="2103487"/>
                  </a:lnTo>
                  <a:lnTo>
                    <a:pt x="2372546" y="2111965"/>
                  </a:lnTo>
                  <a:lnTo>
                    <a:pt x="2375796" y="2111965"/>
                  </a:lnTo>
                  <a:lnTo>
                    <a:pt x="2375796" y="2120317"/>
                  </a:lnTo>
                  <a:lnTo>
                    <a:pt x="2379045" y="2120317"/>
                  </a:lnTo>
                  <a:lnTo>
                    <a:pt x="2379045" y="2128795"/>
                  </a:lnTo>
                  <a:lnTo>
                    <a:pt x="2398670" y="2128795"/>
                  </a:lnTo>
                  <a:lnTo>
                    <a:pt x="2398670" y="2145878"/>
                  </a:lnTo>
                  <a:lnTo>
                    <a:pt x="2441043" y="2145878"/>
                  </a:lnTo>
                  <a:lnTo>
                    <a:pt x="2441043" y="2154356"/>
                  </a:lnTo>
                  <a:lnTo>
                    <a:pt x="2473542" y="2154356"/>
                  </a:lnTo>
                  <a:lnTo>
                    <a:pt x="2473542" y="2162834"/>
                  </a:lnTo>
                  <a:lnTo>
                    <a:pt x="2493167" y="2162834"/>
                  </a:lnTo>
                  <a:lnTo>
                    <a:pt x="2493167" y="2171313"/>
                  </a:lnTo>
                  <a:lnTo>
                    <a:pt x="2496416" y="2171313"/>
                  </a:lnTo>
                  <a:lnTo>
                    <a:pt x="2496416" y="2179664"/>
                  </a:lnTo>
                  <a:lnTo>
                    <a:pt x="2506166" y="2179664"/>
                  </a:lnTo>
                  <a:lnTo>
                    <a:pt x="2506166" y="2188142"/>
                  </a:lnTo>
                  <a:lnTo>
                    <a:pt x="2522416" y="2188142"/>
                  </a:lnTo>
                  <a:lnTo>
                    <a:pt x="2522416" y="2196621"/>
                  </a:lnTo>
                  <a:lnTo>
                    <a:pt x="2568164" y="2196621"/>
                  </a:lnTo>
                  <a:lnTo>
                    <a:pt x="2568164" y="2205099"/>
                  </a:lnTo>
                  <a:lnTo>
                    <a:pt x="2577789" y="2205099"/>
                  </a:lnTo>
                  <a:lnTo>
                    <a:pt x="2577789" y="2213577"/>
                  </a:lnTo>
                  <a:lnTo>
                    <a:pt x="2760408" y="2213577"/>
                  </a:lnTo>
                  <a:lnTo>
                    <a:pt x="2760408" y="2222182"/>
                  </a:lnTo>
                  <a:lnTo>
                    <a:pt x="2766907" y="2222182"/>
                  </a:lnTo>
                  <a:lnTo>
                    <a:pt x="2766907" y="2239391"/>
                  </a:lnTo>
                  <a:lnTo>
                    <a:pt x="2799406" y="2239391"/>
                  </a:lnTo>
                  <a:lnTo>
                    <a:pt x="2799406" y="2247996"/>
                  </a:lnTo>
                  <a:lnTo>
                    <a:pt x="2819031" y="2247996"/>
                  </a:lnTo>
                  <a:lnTo>
                    <a:pt x="2819031" y="2256601"/>
                  </a:lnTo>
                  <a:lnTo>
                    <a:pt x="2868029" y="2256601"/>
                  </a:lnTo>
                  <a:lnTo>
                    <a:pt x="2868029" y="2265206"/>
                  </a:lnTo>
                  <a:lnTo>
                    <a:pt x="2900528" y="2265206"/>
                  </a:lnTo>
                  <a:lnTo>
                    <a:pt x="2900528" y="2273810"/>
                  </a:lnTo>
                  <a:lnTo>
                    <a:pt x="2946151" y="2273810"/>
                  </a:lnTo>
                  <a:lnTo>
                    <a:pt x="2946151" y="2282415"/>
                  </a:lnTo>
                  <a:lnTo>
                    <a:pt x="2949401" y="2282415"/>
                  </a:lnTo>
                  <a:lnTo>
                    <a:pt x="2949401" y="2291147"/>
                  </a:lnTo>
                  <a:lnTo>
                    <a:pt x="3112271" y="2291147"/>
                  </a:lnTo>
                  <a:lnTo>
                    <a:pt x="3112271" y="2299625"/>
                  </a:lnTo>
                  <a:lnTo>
                    <a:pt x="3193893" y="2299625"/>
                  </a:lnTo>
                  <a:lnTo>
                    <a:pt x="3193893" y="2308229"/>
                  </a:lnTo>
                  <a:lnTo>
                    <a:pt x="3255766" y="2308229"/>
                  </a:lnTo>
                  <a:lnTo>
                    <a:pt x="3255766" y="2316834"/>
                  </a:lnTo>
                  <a:lnTo>
                    <a:pt x="3285140" y="2316834"/>
                  </a:lnTo>
                  <a:lnTo>
                    <a:pt x="3285140" y="2325439"/>
                  </a:lnTo>
                  <a:lnTo>
                    <a:pt x="3343763" y="2325439"/>
                  </a:lnTo>
                  <a:lnTo>
                    <a:pt x="3343763" y="2334044"/>
                  </a:lnTo>
                  <a:lnTo>
                    <a:pt x="3409011" y="2334044"/>
                  </a:lnTo>
                  <a:lnTo>
                    <a:pt x="3409011" y="2351380"/>
                  </a:lnTo>
                  <a:lnTo>
                    <a:pt x="3483883" y="2351380"/>
                  </a:lnTo>
                  <a:lnTo>
                    <a:pt x="3483883" y="2359858"/>
                  </a:lnTo>
                  <a:lnTo>
                    <a:pt x="3604504" y="2359858"/>
                  </a:lnTo>
                  <a:lnTo>
                    <a:pt x="3604504" y="2368716"/>
                  </a:lnTo>
                  <a:lnTo>
                    <a:pt x="3617629" y="2368716"/>
                  </a:lnTo>
                  <a:lnTo>
                    <a:pt x="3617629" y="2386305"/>
                  </a:lnTo>
                  <a:lnTo>
                    <a:pt x="3676127" y="2386305"/>
                  </a:lnTo>
                  <a:lnTo>
                    <a:pt x="3676127" y="2395163"/>
                  </a:lnTo>
                  <a:lnTo>
                    <a:pt x="3705501" y="2395163"/>
                  </a:lnTo>
                  <a:lnTo>
                    <a:pt x="3705501" y="2404021"/>
                  </a:lnTo>
                  <a:lnTo>
                    <a:pt x="3816372" y="2404021"/>
                  </a:lnTo>
                  <a:lnTo>
                    <a:pt x="3816372" y="2412879"/>
                  </a:lnTo>
                  <a:lnTo>
                    <a:pt x="3845621" y="2412879"/>
                  </a:lnTo>
                  <a:lnTo>
                    <a:pt x="3845621" y="2421610"/>
                  </a:lnTo>
                  <a:lnTo>
                    <a:pt x="3871745" y="2421610"/>
                  </a:lnTo>
                  <a:lnTo>
                    <a:pt x="3871745" y="2430341"/>
                  </a:lnTo>
                  <a:lnTo>
                    <a:pt x="3953118" y="2430341"/>
                  </a:lnTo>
                  <a:lnTo>
                    <a:pt x="3953118" y="2439199"/>
                  </a:lnTo>
                  <a:lnTo>
                    <a:pt x="4031490" y="2439199"/>
                  </a:lnTo>
                  <a:lnTo>
                    <a:pt x="4031490" y="2448057"/>
                  </a:lnTo>
                  <a:lnTo>
                    <a:pt x="4119487" y="2448057"/>
                  </a:lnTo>
                  <a:lnTo>
                    <a:pt x="4119487" y="2456915"/>
                  </a:lnTo>
                  <a:lnTo>
                    <a:pt x="4266107" y="2456915"/>
                  </a:lnTo>
                  <a:lnTo>
                    <a:pt x="4266107" y="2466026"/>
                  </a:lnTo>
                  <a:lnTo>
                    <a:pt x="4533348" y="2466026"/>
                  </a:lnTo>
                  <a:lnTo>
                    <a:pt x="4533348" y="2477921"/>
                  </a:lnTo>
                  <a:lnTo>
                    <a:pt x="4588722" y="2477921"/>
                  </a:lnTo>
                  <a:lnTo>
                    <a:pt x="4588722" y="2490575"/>
                  </a:lnTo>
                  <a:lnTo>
                    <a:pt x="4591971" y="2490575"/>
                  </a:lnTo>
                  <a:lnTo>
                    <a:pt x="4591971" y="2503229"/>
                  </a:lnTo>
                  <a:lnTo>
                    <a:pt x="4813589" y="2503229"/>
                  </a:lnTo>
                  <a:lnTo>
                    <a:pt x="4813589" y="2519426"/>
                  </a:lnTo>
                  <a:lnTo>
                    <a:pt x="4956959" y="2519426"/>
                  </a:lnTo>
                  <a:lnTo>
                    <a:pt x="4956959" y="2536889"/>
                  </a:lnTo>
                  <a:lnTo>
                    <a:pt x="5253574" y="2536889"/>
                  </a:lnTo>
                  <a:lnTo>
                    <a:pt x="5253574" y="2561058"/>
                  </a:lnTo>
                  <a:lnTo>
                    <a:pt x="5537189" y="2561058"/>
                  </a:lnTo>
                </a:path>
              </a:pathLst>
            </a:custGeom>
            <a:noFill/>
            <a:ln w="12700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887B4DF7-7D78-565E-8858-00A547B79C7B}"/>
                </a:ext>
              </a:extLst>
            </p:cNvPr>
            <p:cNvSpPr/>
            <p:nvPr/>
          </p:nvSpPr>
          <p:spPr>
            <a:xfrm>
              <a:off x="153906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989E9FED-1815-D822-DF96-90F1FD607D09}"/>
                </a:ext>
              </a:extLst>
            </p:cNvPr>
            <p:cNvSpPr/>
            <p:nvPr/>
          </p:nvSpPr>
          <p:spPr>
            <a:xfrm>
              <a:off x="155781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13C9AD01-F5DE-C3AC-FC7D-8FB713EBD1DA}"/>
                </a:ext>
              </a:extLst>
            </p:cNvPr>
            <p:cNvSpPr/>
            <p:nvPr/>
          </p:nvSpPr>
          <p:spPr>
            <a:xfrm>
              <a:off x="154231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22688E2B-B2E2-4346-6EE2-2270BDD6317F}"/>
                </a:ext>
              </a:extLst>
            </p:cNvPr>
            <p:cNvSpPr/>
            <p:nvPr/>
          </p:nvSpPr>
          <p:spPr>
            <a:xfrm>
              <a:off x="156106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520AB06F-C0CC-C5E6-48C0-E1092E919E7B}"/>
                </a:ext>
              </a:extLst>
            </p:cNvPr>
            <p:cNvSpPr/>
            <p:nvPr/>
          </p:nvSpPr>
          <p:spPr>
            <a:xfrm>
              <a:off x="1581437" y="111184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DA3F2AE9-7DC8-B50E-A924-86DE14416DF9}"/>
                </a:ext>
              </a:extLst>
            </p:cNvPr>
            <p:cNvSpPr/>
            <p:nvPr/>
          </p:nvSpPr>
          <p:spPr>
            <a:xfrm>
              <a:off x="1600061" y="109286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28BF9D07-E657-ED96-5D0B-BF236FCC49EE}"/>
                </a:ext>
              </a:extLst>
            </p:cNvPr>
            <p:cNvSpPr/>
            <p:nvPr/>
          </p:nvSpPr>
          <p:spPr>
            <a:xfrm>
              <a:off x="1881302" y="1528667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C594A8B6-36E1-FCF1-1F90-F1B626F13709}"/>
                </a:ext>
              </a:extLst>
            </p:cNvPr>
            <p:cNvSpPr/>
            <p:nvPr/>
          </p:nvSpPr>
          <p:spPr>
            <a:xfrm>
              <a:off x="1900051" y="1509812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C6EBF0FA-B1B3-F40B-115A-BA9E89B72FD9}"/>
                </a:ext>
              </a:extLst>
            </p:cNvPr>
            <p:cNvSpPr/>
            <p:nvPr/>
          </p:nvSpPr>
          <p:spPr>
            <a:xfrm>
              <a:off x="1910551" y="1561568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0E42DF2F-5C0C-AFDF-0959-DD6C9C4FC287}"/>
                </a:ext>
              </a:extLst>
            </p:cNvPr>
            <p:cNvSpPr/>
            <p:nvPr/>
          </p:nvSpPr>
          <p:spPr>
            <a:xfrm>
              <a:off x="1929300" y="1542587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C2D3B9B5-F734-7B98-32A0-0B21F45F777A}"/>
                </a:ext>
              </a:extLst>
            </p:cNvPr>
            <p:cNvSpPr/>
            <p:nvPr/>
          </p:nvSpPr>
          <p:spPr>
            <a:xfrm>
              <a:off x="1979049" y="1627495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EE1F6959-7813-16A5-87D5-39EA11765C6E}"/>
                </a:ext>
              </a:extLst>
            </p:cNvPr>
            <p:cNvSpPr/>
            <p:nvPr/>
          </p:nvSpPr>
          <p:spPr>
            <a:xfrm>
              <a:off x="1997798" y="1608514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0E682B0B-E2FF-FA08-8E48-E6425F8AE938}"/>
                </a:ext>
              </a:extLst>
            </p:cNvPr>
            <p:cNvSpPr/>
            <p:nvPr/>
          </p:nvSpPr>
          <p:spPr>
            <a:xfrm>
              <a:off x="2001923" y="1643819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B1380AE1-CF8A-5033-AF50-3A22E9816985}"/>
                </a:ext>
              </a:extLst>
            </p:cNvPr>
            <p:cNvSpPr/>
            <p:nvPr/>
          </p:nvSpPr>
          <p:spPr>
            <a:xfrm>
              <a:off x="2020547" y="162496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755128A5-2392-6001-9869-9D6A49A72620}"/>
                </a:ext>
              </a:extLst>
            </p:cNvPr>
            <p:cNvSpPr/>
            <p:nvPr/>
          </p:nvSpPr>
          <p:spPr>
            <a:xfrm>
              <a:off x="2539655" y="224957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82DF7A3A-91D1-9C91-3B49-B01EE1CC07C9}"/>
                </a:ext>
              </a:extLst>
            </p:cNvPr>
            <p:cNvSpPr/>
            <p:nvPr/>
          </p:nvSpPr>
          <p:spPr>
            <a:xfrm>
              <a:off x="255827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0348134F-7305-D5B5-C2DD-DD065A1AEA83}"/>
                </a:ext>
              </a:extLst>
            </p:cNvPr>
            <p:cNvSpPr/>
            <p:nvPr/>
          </p:nvSpPr>
          <p:spPr>
            <a:xfrm>
              <a:off x="2542780" y="22495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E6A27DC0-5A76-5D14-9609-524A16C01905}"/>
                </a:ext>
              </a:extLst>
            </p:cNvPr>
            <p:cNvSpPr/>
            <p:nvPr/>
          </p:nvSpPr>
          <p:spPr>
            <a:xfrm>
              <a:off x="256152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40B2DD43-3A51-6FA9-8875-3A7191BCCA6D}"/>
                </a:ext>
              </a:extLst>
            </p:cNvPr>
            <p:cNvSpPr/>
            <p:nvPr/>
          </p:nvSpPr>
          <p:spPr>
            <a:xfrm>
              <a:off x="3455375" y="29456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9102C4E3-C34D-BDDC-7BF7-759CE7DA52FD}"/>
                </a:ext>
              </a:extLst>
            </p:cNvPr>
            <p:cNvSpPr/>
            <p:nvPr/>
          </p:nvSpPr>
          <p:spPr>
            <a:xfrm>
              <a:off x="3474124" y="292668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5652E75B-E7BA-CB8A-6E7B-077CBAC0948B}"/>
                </a:ext>
              </a:extLst>
            </p:cNvPr>
            <p:cNvSpPr/>
            <p:nvPr/>
          </p:nvSpPr>
          <p:spPr>
            <a:xfrm>
              <a:off x="4286471" y="3292771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92ED8F36-344B-C690-0DD0-466E5427C0FD}"/>
                </a:ext>
              </a:extLst>
            </p:cNvPr>
            <p:cNvSpPr/>
            <p:nvPr/>
          </p:nvSpPr>
          <p:spPr>
            <a:xfrm>
              <a:off x="4305221" y="3273790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DA42587-8C90-1641-9E37-6AED890A39C5}"/>
                </a:ext>
              </a:extLst>
            </p:cNvPr>
            <p:cNvSpPr/>
            <p:nvPr/>
          </p:nvSpPr>
          <p:spPr>
            <a:xfrm>
              <a:off x="5094694" y="34390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558EDBDE-97AD-398C-69B4-19AF2BC3164E}"/>
                </a:ext>
              </a:extLst>
            </p:cNvPr>
            <p:cNvSpPr/>
            <p:nvPr/>
          </p:nvSpPr>
          <p:spPr>
            <a:xfrm>
              <a:off x="5113444" y="342019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F6CFE67-7BD9-833F-D685-BC1E936091F5}"/>
                </a:ext>
              </a:extLst>
            </p:cNvPr>
            <p:cNvSpPr/>
            <p:nvPr/>
          </p:nvSpPr>
          <p:spPr>
            <a:xfrm>
              <a:off x="5733423" y="3536109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752B9989-FFED-0862-249D-F222B76E68C8}"/>
                </a:ext>
              </a:extLst>
            </p:cNvPr>
            <p:cNvSpPr/>
            <p:nvPr/>
          </p:nvSpPr>
          <p:spPr>
            <a:xfrm>
              <a:off x="5752172" y="3517128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7D1D86F2-2093-68CD-AE9D-6694940CD346}"/>
                </a:ext>
              </a:extLst>
            </p:cNvPr>
            <p:cNvSpPr/>
            <p:nvPr/>
          </p:nvSpPr>
          <p:spPr>
            <a:xfrm>
              <a:off x="5841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0F339BE2-D8F2-452D-E702-EC8A47FB4CF2}"/>
                </a:ext>
              </a:extLst>
            </p:cNvPr>
            <p:cNvSpPr/>
            <p:nvPr/>
          </p:nvSpPr>
          <p:spPr>
            <a:xfrm>
              <a:off x="5859794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607969C8-7096-94B5-FD36-13DFDDB4C623}"/>
                </a:ext>
              </a:extLst>
            </p:cNvPr>
            <p:cNvSpPr/>
            <p:nvPr/>
          </p:nvSpPr>
          <p:spPr>
            <a:xfrm>
              <a:off x="5854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D1CF76A1-F559-F954-6F3C-2D4DBAEA3A7C}"/>
                </a:ext>
              </a:extLst>
            </p:cNvPr>
            <p:cNvSpPr/>
            <p:nvPr/>
          </p:nvSpPr>
          <p:spPr>
            <a:xfrm>
              <a:off x="5872793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83FF4F2C-D799-8E7E-06EC-7151467D5D7D}"/>
                </a:ext>
              </a:extLst>
            </p:cNvPr>
            <p:cNvSpPr/>
            <p:nvPr/>
          </p:nvSpPr>
          <p:spPr>
            <a:xfrm>
              <a:off x="5925791" y="35452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12C5C598-8580-75E4-1364-7635C5386901}"/>
                </a:ext>
              </a:extLst>
            </p:cNvPr>
            <p:cNvSpPr/>
            <p:nvPr/>
          </p:nvSpPr>
          <p:spPr>
            <a:xfrm>
              <a:off x="5944416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4B4D2433-68AC-3001-D160-4072DAB3E67B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0D32E23C-E094-35B6-E713-EF8DF1FE681C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4417180E-B4CF-D722-30EF-C06B2969F84B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B35BE47D-D19F-2F0F-DE9C-5EE00320F05E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A356757B-66F8-C50C-FCC7-550CB0A367BA}"/>
                </a:ext>
              </a:extLst>
            </p:cNvPr>
            <p:cNvSpPr/>
            <p:nvPr/>
          </p:nvSpPr>
          <p:spPr>
            <a:xfrm>
              <a:off x="605941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D410771B-30EC-1F94-7023-8C5013C7A4C8}"/>
                </a:ext>
              </a:extLst>
            </p:cNvPr>
            <p:cNvSpPr/>
            <p:nvPr/>
          </p:nvSpPr>
          <p:spPr>
            <a:xfrm>
              <a:off x="6078161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94A445E3-FB56-5EE5-2A9E-E33DB5403A3E}"/>
                </a:ext>
              </a:extLst>
            </p:cNvPr>
            <p:cNvSpPr/>
            <p:nvPr/>
          </p:nvSpPr>
          <p:spPr>
            <a:xfrm>
              <a:off x="606266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8C540EB7-B47A-923B-6244-F71E91EAE42E}"/>
                </a:ext>
              </a:extLst>
            </p:cNvPr>
            <p:cNvSpPr/>
            <p:nvPr/>
          </p:nvSpPr>
          <p:spPr>
            <a:xfrm>
              <a:off x="608141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DA499798-49B0-5711-DF6E-0EA56813D623}"/>
                </a:ext>
              </a:extLst>
            </p:cNvPr>
            <p:cNvSpPr/>
            <p:nvPr/>
          </p:nvSpPr>
          <p:spPr>
            <a:xfrm>
              <a:off x="6069162" y="3557115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3DB69566-6A5D-A631-0DF2-0FFE01982FF8}"/>
                </a:ext>
              </a:extLst>
            </p:cNvPr>
            <p:cNvSpPr/>
            <p:nvPr/>
          </p:nvSpPr>
          <p:spPr>
            <a:xfrm>
              <a:off x="6087911" y="3538260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6CEC24EE-C08B-E68B-A3E0-09E992F27E11}"/>
                </a:ext>
              </a:extLst>
            </p:cNvPr>
            <p:cNvSpPr/>
            <p:nvPr/>
          </p:nvSpPr>
          <p:spPr>
            <a:xfrm>
              <a:off x="615715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7A5090D6-7875-5FBC-A57B-82E6551E895D}"/>
                </a:ext>
              </a:extLst>
            </p:cNvPr>
            <p:cNvSpPr/>
            <p:nvPr/>
          </p:nvSpPr>
          <p:spPr>
            <a:xfrm>
              <a:off x="6175908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383EF26-9BD2-2FF1-9141-AA92FAB5306B}"/>
                </a:ext>
              </a:extLst>
            </p:cNvPr>
            <p:cNvSpPr/>
            <p:nvPr/>
          </p:nvSpPr>
          <p:spPr>
            <a:xfrm>
              <a:off x="6179908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25D7234A-32DC-AA25-DEA5-3358A69A0DD7}"/>
                </a:ext>
              </a:extLst>
            </p:cNvPr>
            <p:cNvSpPr/>
            <p:nvPr/>
          </p:nvSpPr>
          <p:spPr>
            <a:xfrm>
              <a:off x="6198657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E660AFE6-C1E9-D60F-F9FF-CE741B39704F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D4303EB4-391E-1743-D7F1-CD9066D87BD6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47177016-7498-3E8E-7F4E-195AC35711A7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97F29216-4378-B7C3-36BF-5EE169B9FA19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1EB295B1-649A-BE7E-9B47-7940DA5F3260}"/>
                </a:ext>
              </a:extLst>
            </p:cNvPr>
            <p:cNvSpPr/>
            <p:nvPr/>
          </p:nvSpPr>
          <p:spPr>
            <a:xfrm>
              <a:off x="6453774" y="35986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B53C94E6-8D54-46D2-16E8-407EE2026F15}"/>
                </a:ext>
              </a:extLst>
            </p:cNvPr>
            <p:cNvSpPr/>
            <p:nvPr/>
          </p:nvSpPr>
          <p:spPr>
            <a:xfrm>
              <a:off x="6472398" y="35796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9C2E67F4-D8E8-A32F-0438-73ED60E70CB5}"/>
                </a:ext>
              </a:extLst>
            </p:cNvPr>
            <p:cNvSpPr/>
            <p:nvPr/>
          </p:nvSpPr>
          <p:spPr>
            <a:xfrm>
              <a:off x="6564520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394F83D-0BEF-9E99-50A0-1D936CCB85DC}"/>
                </a:ext>
              </a:extLst>
            </p:cNvPr>
            <p:cNvSpPr/>
            <p:nvPr/>
          </p:nvSpPr>
          <p:spPr>
            <a:xfrm>
              <a:off x="6583269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BEB31055-2D0C-4A78-8B11-56798939DBFB}"/>
                </a:ext>
              </a:extLst>
            </p:cNvPr>
            <p:cNvSpPr/>
            <p:nvPr/>
          </p:nvSpPr>
          <p:spPr>
            <a:xfrm>
              <a:off x="6590644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2E8D2A0D-286E-209B-1B28-2900C8701A0C}"/>
                </a:ext>
              </a:extLst>
            </p:cNvPr>
            <p:cNvSpPr/>
            <p:nvPr/>
          </p:nvSpPr>
          <p:spPr>
            <a:xfrm>
              <a:off x="6609393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B551BDCE-D988-39BB-331C-9EF285385AFE}"/>
                </a:ext>
              </a:extLst>
            </p:cNvPr>
            <p:cNvSpPr/>
            <p:nvPr/>
          </p:nvSpPr>
          <p:spPr>
            <a:xfrm>
              <a:off x="6724265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04982DE4-67C9-39C2-F650-4BA97C76DB75}"/>
                </a:ext>
              </a:extLst>
            </p:cNvPr>
            <p:cNvSpPr/>
            <p:nvPr/>
          </p:nvSpPr>
          <p:spPr>
            <a:xfrm>
              <a:off x="6743014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2E4AE82-FB6A-BBA9-FA0F-BDA72A73D0AB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F3B6A3F4-EA01-8152-52A0-1EAFF437DD2E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17EB4F74-810E-34E3-FCDC-35A7E557142F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4108B7CB-4CA7-8DE7-493F-A333F786EE49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C3CE484A-A2BA-840D-E423-4A262CE71B21}"/>
                </a:ext>
              </a:extLst>
            </p:cNvPr>
            <p:cNvSpPr/>
            <p:nvPr/>
          </p:nvSpPr>
          <p:spPr>
            <a:xfrm>
              <a:off x="692625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4063B681-4012-19E5-E44A-BE734DAB6FFC}"/>
                </a:ext>
              </a:extLst>
            </p:cNvPr>
            <p:cNvSpPr/>
            <p:nvPr/>
          </p:nvSpPr>
          <p:spPr>
            <a:xfrm>
              <a:off x="694500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EDA56B06-9EAE-0C5E-8A5F-94297A5059EA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FABF489B-4DB3-2D5A-0E57-7F85181A1584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90627519-7CDC-BA8F-7C1F-13B5CFD0B9C9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95442CE-40A2-7CDE-B3BB-AE65C4CA3910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09381794-EFA4-5E24-0DB6-B2479831AA15}"/>
                </a:ext>
              </a:extLst>
            </p:cNvPr>
            <p:cNvSpPr/>
            <p:nvPr/>
          </p:nvSpPr>
          <p:spPr>
            <a:xfrm>
              <a:off x="6991381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6E67786A-3A1D-7042-516F-411ABE0F6AAB}"/>
                </a:ext>
              </a:extLst>
            </p:cNvPr>
            <p:cNvSpPr/>
            <p:nvPr/>
          </p:nvSpPr>
          <p:spPr>
            <a:xfrm>
              <a:off x="7010130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D4F6227F-3292-C78C-C508-45C4A8C7C515}"/>
                </a:ext>
              </a:extLst>
            </p:cNvPr>
            <p:cNvSpPr/>
            <p:nvPr/>
          </p:nvSpPr>
          <p:spPr>
            <a:xfrm>
              <a:off x="7073003" y="364025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DAC2BBA3-49D2-670C-6619-E3AAA4346495}"/>
                </a:ext>
              </a:extLst>
            </p:cNvPr>
            <p:cNvSpPr/>
            <p:nvPr/>
          </p:nvSpPr>
          <p:spPr>
            <a:xfrm>
              <a:off x="7091752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28E01248-D408-0491-1448-AAC6BDBDC9A2}"/>
              </a:ext>
            </a:extLst>
          </p:cNvPr>
          <p:cNvGrpSpPr/>
          <p:nvPr/>
        </p:nvGrpSpPr>
        <p:grpSpPr>
          <a:xfrm>
            <a:off x="6562128" y="2003437"/>
            <a:ext cx="3020677" cy="1988336"/>
            <a:chOff x="1539064" y="1068312"/>
            <a:chExt cx="5621620" cy="2332841"/>
          </a:xfrm>
        </p:grpSpPr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ED5FD9E7-71BF-AA92-5F88-3AC428CEF0BF}"/>
                </a:ext>
              </a:extLst>
            </p:cNvPr>
            <p:cNvSpPr/>
            <p:nvPr/>
          </p:nvSpPr>
          <p:spPr>
            <a:xfrm>
              <a:off x="1539064" y="108729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64A18FE3-D4BA-CC0A-7720-BE145AE274F8}"/>
                </a:ext>
              </a:extLst>
            </p:cNvPr>
            <p:cNvSpPr/>
            <p:nvPr/>
          </p:nvSpPr>
          <p:spPr>
            <a:xfrm>
              <a:off x="1557764" y="106831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BA09BF82-507B-E5B7-2EC6-580E381FEA4C}"/>
                </a:ext>
              </a:extLst>
            </p:cNvPr>
            <p:cNvSpPr/>
            <p:nvPr/>
          </p:nvSpPr>
          <p:spPr>
            <a:xfrm>
              <a:off x="1539064" y="108729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E09640F8-B52A-A270-4C26-037FCF35B3B6}"/>
                </a:ext>
              </a:extLst>
            </p:cNvPr>
            <p:cNvSpPr/>
            <p:nvPr/>
          </p:nvSpPr>
          <p:spPr>
            <a:xfrm>
              <a:off x="1557764" y="106831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7A38E4E6-2C9B-34EB-719E-04BA91C2E7CE}"/>
                </a:ext>
              </a:extLst>
            </p:cNvPr>
            <p:cNvSpPr/>
            <p:nvPr/>
          </p:nvSpPr>
          <p:spPr>
            <a:xfrm>
              <a:off x="1542305" y="108729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8D8E49B7-7C67-28B7-2390-1F3EB61C822F}"/>
                </a:ext>
              </a:extLst>
            </p:cNvPr>
            <p:cNvSpPr/>
            <p:nvPr/>
          </p:nvSpPr>
          <p:spPr>
            <a:xfrm>
              <a:off x="1561006" y="106831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2BA94426-6A91-8A07-651D-0A03C432A594}"/>
                </a:ext>
              </a:extLst>
            </p:cNvPr>
            <p:cNvSpPr/>
            <p:nvPr/>
          </p:nvSpPr>
          <p:spPr>
            <a:xfrm>
              <a:off x="2029869" y="1674062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858D12BA-86AF-49AE-D469-7D5A418126C8}"/>
                </a:ext>
              </a:extLst>
            </p:cNvPr>
            <p:cNvSpPr/>
            <p:nvPr/>
          </p:nvSpPr>
          <p:spPr>
            <a:xfrm>
              <a:off x="2048568" y="1655081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B91C7512-85B3-7397-F2AC-A765E20A5071}"/>
                </a:ext>
              </a:extLst>
            </p:cNvPr>
            <p:cNvSpPr/>
            <p:nvPr/>
          </p:nvSpPr>
          <p:spPr>
            <a:xfrm>
              <a:off x="2085095" y="1747709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949832BC-CB28-60B9-597B-40D98B490C88}"/>
                </a:ext>
              </a:extLst>
            </p:cNvPr>
            <p:cNvSpPr/>
            <p:nvPr/>
          </p:nvSpPr>
          <p:spPr>
            <a:xfrm>
              <a:off x="2103794" y="1728728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A47D8820-C9B7-E93F-984C-2EC1262D48FC}"/>
                </a:ext>
              </a:extLst>
            </p:cNvPr>
            <p:cNvSpPr/>
            <p:nvPr/>
          </p:nvSpPr>
          <p:spPr>
            <a:xfrm>
              <a:off x="2465446" y="2117208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408C232C-3771-CB8B-989C-37AD0907643D}"/>
                </a:ext>
              </a:extLst>
            </p:cNvPr>
            <p:cNvSpPr/>
            <p:nvPr/>
          </p:nvSpPr>
          <p:spPr>
            <a:xfrm>
              <a:off x="2484146" y="2098353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A88B3707-34DC-9CC9-A738-2C89892ECB7E}"/>
                </a:ext>
              </a:extLst>
            </p:cNvPr>
            <p:cNvSpPr/>
            <p:nvPr/>
          </p:nvSpPr>
          <p:spPr>
            <a:xfrm>
              <a:off x="3863059" y="2975660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DFB4902F-9134-823D-6862-8F6FF6E60E4F}"/>
                </a:ext>
              </a:extLst>
            </p:cNvPr>
            <p:cNvSpPr/>
            <p:nvPr/>
          </p:nvSpPr>
          <p:spPr>
            <a:xfrm>
              <a:off x="3881760" y="2956679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CD622C79-1429-3779-DC32-3B40F1E4038A}"/>
                </a:ext>
              </a:extLst>
            </p:cNvPr>
            <p:cNvSpPr/>
            <p:nvPr/>
          </p:nvSpPr>
          <p:spPr>
            <a:xfrm>
              <a:off x="4610672" y="3167369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11EF6FC0-FC6E-1F71-F07C-E8B7F499AC6E}"/>
                </a:ext>
              </a:extLst>
            </p:cNvPr>
            <p:cNvSpPr/>
            <p:nvPr/>
          </p:nvSpPr>
          <p:spPr>
            <a:xfrm>
              <a:off x="4629373" y="3148388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D3EAA199-A0BC-80E6-BF7B-5468E1CEE7BF}"/>
                </a:ext>
              </a:extLst>
            </p:cNvPr>
            <p:cNvSpPr/>
            <p:nvPr/>
          </p:nvSpPr>
          <p:spPr>
            <a:xfrm>
              <a:off x="5735395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C2C69847-265E-F2AC-C538-5B2065BCBD20}"/>
                </a:ext>
              </a:extLst>
            </p:cNvPr>
            <p:cNvSpPr/>
            <p:nvPr/>
          </p:nvSpPr>
          <p:spPr>
            <a:xfrm>
              <a:off x="575409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C8DEC514-AE31-E7BC-9617-0B38294D497F}"/>
                </a:ext>
              </a:extLst>
            </p:cNvPr>
            <p:cNvSpPr/>
            <p:nvPr/>
          </p:nvSpPr>
          <p:spPr>
            <a:xfrm>
              <a:off x="5754843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77C02394-3F57-A620-6142-A6A0FCA5781D}"/>
                </a:ext>
              </a:extLst>
            </p:cNvPr>
            <p:cNvSpPr/>
            <p:nvPr/>
          </p:nvSpPr>
          <p:spPr>
            <a:xfrm>
              <a:off x="5773543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BE9D12FA-180C-A864-0DEB-1B099CDC6B6B}"/>
                </a:ext>
              </a:extLst>
            </p:cNvPr>
            <p:cNvSpPr/>
            <p:nvPr/>
          </p:nvSpPr>
          <p:spPr>
            <a:xfrm>
              <a:off x="577117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15E73E6C-32C1-9F1B-B01F-0739EFC165B0}"/>
                </a:ext>
              </a:extLst>
            </p:cNvPr>
            <p:cNvSpPr/>
            <p:nvPr/>
          </p:nvSpPr>
          <p:spPr>
            <a:xfrm>
              <a:off x="578987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FCD41321-5A2C-A26E-CEC2-B0463E371378}"/>
                </a:ext>
              </a:extLst>
            </p:cNvPr>
            <p:cNvSpPr/>
            <p:nvPr/>
          </p:nvSpPr>
          <p:spPr>
            <a:xfrm>
              <a:off x="5774415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CB32EA7A-8524-C4DA-FE05-9E119BF3CCFF}"/>
                </a:ext>
              </a:extLst>
            </p:cNvPr>
            <p:cNvSpPr/>
            <p:nvPr/>
          </p:nvSpPr>
          <p:spPr>
            <a:xfrm>
              <a:off x="579311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D87C9A4-8A68-53AC-7EB2-0C1765584F31}"/>
                </a:ext>
              </a:extLst>
            </p:cNvPr>
            <p:cNvSpPr/>
            <p:nvPr/>
          </p:nvSpPr>
          <p:spPr>
            <a:xfrm>
              <a:off x="5797229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078843B0-EB3A-F6F1-2180-40E089F5DD6C}"/>
                </a:ext>
              </a:extLst>
            </p:cNvPr>
            <p:cNvSpPr/>
            <p:nvPr/>
          </p:nvSpPr>
          <p:spPr>
            <a:xfrm>
              <a:off x="581580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32F408A0-1F17-8B2C-AD6A-37A260CECFAB}"/>
                </a:ext>
              </a:extLst>
            </p:cNvPr>
            <p:cNvSpPr/>
            <p:nvPr/>
          </p:nvSpPr>
          <p:spPr>
            <a:xfrm>
              <a:off x="5806953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9B84D020-6798-A29E-265D-79C05181CD7F}"/>
                </a:ext>
              </a:extLst>
            </p:cNvPr>
            <p:cNvSpPr/>
            <p:nvPr/>
          </p:nvSpPr>
          <p:spPr>
            <a:xfrm>
              <a:off x="5825528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9ADA2AF4-09F5-8874-3962-88F9239E8481}"/>
                </a:ext>
              </a:extLst>
            </p:cNvPr>
            <p:cNvSpPr/>
            <p:nvPr/>
          </p:nvSpPr>
          <p:spPr>
            <a:xfrm>
              <a:off x="582303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9911B188-F575-2BD7-7204-140D029917BB}"/>
                </a:ext>
              </a:extLst>
            </p:cNvPr>
            <p:cNvSpPr/>
            <p:nvPr/>
          </p:nvSpPr>
          <p:spPr>
            <a:xfrm>
              <a:off x="584173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83EA657A-DF60-8FAB-4553-5349ADC11C21}"/>
                </a:ext>
              </a:extLst>
            </p:cNvPr>
            <p:cNvSpPr/>
            <p:nvPr/>
          </p:nvSpPr>
          <p:spPr>
            <a:xfrm>
              <a:off x="5826276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650A044C-D9C6-7911-3705-FA950066146F}"/>
                </a:ext>
              </a:extLst>
            </p:cNvPr>
            <p:cNvSpPr/>
            <p:nvPr/>
          </p:nvSpPr>
          <p:spPr>
            <a:xfrm>
              <a:off x="5844976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766CB142-06F7-7A75-3F0B-B854845C380A}"/>
                </a:ext>
              </a:extLst>
            </p:cNvPr>
            <p:cNvSpPr/>
            <p:nvPr/>
          </p:nvSpPr>
          <p:spPr>
            <a:xfrm>
              <a:off x="5865421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64335EDB-3EFB-890C-0E30-F9208C716CAA}"/>
                </a:ext>
              </a:extLst>
            </p:cNvPr>
            <p:cNvSpPr/>
            <p:nvPr/>
          </p:nvSpPr>
          <p:spPr>
            <a:xfrm>
              <a:off x="588412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AE09EDB1-5ED0-6615-FF00-C1E918BFA517}"/>
                </a:ext>
              </a:extLst>
            </p:cNvPr>
            <p:cNvSpPr/>
            <p:nvPr/>
          </p:nvSpPr>
          <p:spPr>
            <a:xfrm>
              <a:off x="5914164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42C8ACB9-76C4-33B8-A2C3-56E7175C471D}"/>
                </a:ext>
              </a:extLst>
            </p:cNvPr>
            <p:cNvSpPr/>
            <p:nvPr/>
          </p:nvSpPr>
          <p:spPr>
            <a:xfrm>
              <a:off x="593274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575324E3-EC3C-74BB-28BE-03666FCCF88F}"/>
                </a:ext>
              </a:extLst>
            </p:cNvPr>
            <p:cNvSpPr/>
            <p:nvPr/>
          </p:nvSpPr>
          <p:spPr>
            <a:xfrm>
              <a:off x="5930371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FAC8F90A-6B9C-B183-7019-79A2AD112EF0}"/>
                </a:ext>
              </a:extLst>
            </p:cNvPr>
            <p:cNvSpPr/>
            <p:nvPr/>
          </p:nvSpPr>
          <p:spPr>
            <a:xfrm>
              <a:off x="594907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9A3183EA-DC88-64F3-05A1-B0F7A9D79BDD}"/>
                </a:ext>
              </a:extLst>
            </p:cNvPr>
            <p:cNvSpPr/>
            <p:nvPr/>
          </p:nvSpPr>
          <p:spPr>
            <a:xfrm>
              <a:off x="593685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7620155A-6E77-83BF-0CC6-F7160FEE67BC}"/>
                </a:ext>
              </a:extLst>
            </p:cNvPr>
            <p:cNvSpPr/>
            <p:nvPr/>
          </p:nvSpPr>
          <p:spPr>
            <a:xfrm>
              <a:off x="5955553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88A28FFF-550F-87B5-5F32-30BE0ACFD380}"/>
                </a:ext>
              </a:extLst>
            </p:cNvPr>
            <p:cNvSpPr/>
            <p:nvPr/>
          </p:nvSpPr>
          <p:spPr>
            <a:xfrm>
              <a:off x="5943335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CECFA9D1-521F-7AC3-471A-7F8DCF4E58B4}"/>
                </a:ext>
              </a:extLst>
            </p:cNvPr>
            <p:cNvSpPr/>
            <p:nvPr/>
          </p:nvSpPr>
          <p:spPr>
            <a:xfrm>
              <a:off x="5962036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820D79E6-DFD9-8F98-CE82-67D15CC78354}"/>
                </a:ext>
              </a:extLst>
            </p:cNvPr>
            <p:cNvSpPr/>
            <p:nvPr/>
          </p:nvSpPr>
          <p:spPr>
            <a:xfrm>
              <a:off x="595318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A84A315C-4D1D-B56A-9E77-BE166CDDD961}"/>
                </a:ext>
              </a:extLst>
            </p:cNvPr>
            <p:cNvSpPr/>
            <p:nvPr/>
          </p:nvSpPr>
          <p:spPr>
            <a:xfrm>
              <a:off x="597188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56A8EE23-44C1-2535-9EF6-21702494742E}"/>
                </a:ext>
              </a:extLst>
            </p:cNvPr>
            <p:cNvSpPr/>
            <p:nvPr/>
          </p:nvSpPr>
          <p:spPr>
            <a:xfrm>
              <a:off x="5956426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80D1701F-4D85-1EE1-6351-99DA8F6EE55D}"/>
                </a:ext>
              </a:extLst>
            </p:cNvPr>
            <p:cNvSpPr/>
            <p:nvPr/>
          </p:nvSpPr>
          <p:spPr>
            <a:xfrm>
              <a:off x="597512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A05F3EA2-30C5-D09D-4DCD-1B2956D99477}"/>
                </a:ext>
              </a:extLst>
            </p:cNvPr>
            <p:cNvSpPr/>
            <p:nvPr/>
          </p:nvSpPr>
          <p:spPr>
            <a:xfrm>
              <a:off x="597911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3254107E-E6C8-7E85-A980-D9E7CEFCC11E}"/>
                </a:ext>
              </a:extLst>
            </p:cNvPr>
            <p:cNvSpPr/>
            <p:nvPr/>
          </p:nvSpPr>
          <p:spPr>
            <a:xfrm>
              <a:off x="599781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DF721F6E-F20F-1569-3608-01B8A5660B5B}"/>
                </a:ext>
              </a:extLst>
            </p:cNvPr>
            <p:cNvSpPr/>
            <p:nvPr/>
          </p:nvSpPr>
          <p:spPr>
            <a:xfrm>
              <a:off x="5998687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169A020B-C0C8-94B5-0F2E-720E7645D4D4}"/>
                </a:ext>
              </a:extLst>
            </p:cNvPr>
            <p:cNvSpPr/>
            <p:nvPr/>
          </p:nvSpPr>
          <p:spPr>
            <a:xfrm>
              <a:off x="6017387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24FF5F61-B634-4AAF-2B14-BC5915F379FB}"/>
                </a:ext>
              </a:extLst>
            </p:cNvPr>
            <p:cNvSpPr/>
            <p:nvPr/>
          </p:nvSpPr>
          <p:spPr>
            <a:xfrm>
              <a:off x="6021501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3E39F4D-D181-DD35-99DD-4EA089684A93}"/>
                </a:ext>
              </a:extLst>
            </p:cNvPr>
            <p:cNvSpPr/>
            <p:nvPr/>
          </p:nvSpPr>
          <p:spPr>
            <a:xfrm>
              <a:off x="604007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BF3E3BC0-6C31-3627-BFE5-E7236904FB9D}"/>
                </a:ext>
              </a:extLst>
            </p:cNvPr>
            <p:cNvSpPr/>
            <p:nvPr/>
          </p:nvSpPr>
          <p:spPr>
            <a:xfrm>
              <a:off x="6057155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4532A720-4BBB-E32F-9BE4-832337AE150F}"/>
                </a:ext>
              </a:extLst>
            </p:cNvPr>
            <p:cNvSpPr/>
            <p:nvPr/>
          </p:nvSpPr>
          <p:spPr>
            <a:xfrm>
              <a:off x="607585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30AAAB1A-C413-5652-6E1A-FE809633DC72}"/>
                </a:ext>
              </a:extLst>
            </p:cNvPr>
            <p:cNvSpPr/>
            <p:nvPr/>
          </p:nvSpPr>
          <p:spPr>
            <a:xfrm>
              <a:off x="6070119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D3CD932-DDAF-2D9B-CAF6-DC5F057A4C2A}"/>
                </a:ext>
              </a:extLst>
            </p:cNvPr>
            <p:cNvSpPr/>
            <p:nvPr/>
          </p:nvSpPr>
          <p:spPr>
            <a:xfrm>
              <a:off x="608882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577D0756-C60B-5B96-AF1D-7195C2EA9990}"/>
                </a:ext>
              </a:extLst>
            </p:cNvPr>
            <p:cNvSpPr/>
            <p:nvPr/>
          </p:nvSpPr>
          <p:spPr>
            <a:xfrm>
              <a:off x="6079968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6AF2A408-CAFD-E47F-7122-592175A35FE4}"/>
                </a:ext>
              </a:extLst>
            </p:cNvPr>
            <p:cNvSpPr/>
            <p:nvPr/>
          </p:nvSpPr>
          <p:spPr>
            <a:xfrm>
              <a:off x="6098668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D4064FF5-9F23-D06D-CC71-4CF97CB82471}"/>
                </a:ext>
              </a:extLst>
            </p:cNvPr>
            <p:cNvSpPr/>
            <p:nvPr/>
          </p:nvSpPr>
          <p:spPr>
            <a:xfrm>
              <a:off x="6125470" y="334984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5FE6A-5AA3-33E8-826F-2B52E8C8707D}"/>
                </a:ext>
              </a:extLst>
            </p:cNvPr>
            <p:cNvSpPr/>
            <p:nvPr/>
          </p:nvSpPr>
          <p:spPr>
            <a:xfrm>
              <a:off x="6144046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2079CC61-51E4-882D-C1C6-AD03657DC090}"/>
                </a:ext>
              </a:extLst>
            </p:cNvPr>
            <p:cNvSpPr/>
            <p:nvPr/>
          </p:nvSpPr>
          <p:spPr>
            <a:xfrm>
              <a:off x="6161125" y="334984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A177C17F-3F4A-CBE2-D4C2-4FA70781B7E7}"/>
                </a:ext>
              </a:extLst>
            </p:cNvPr>
            <p:cNvSpPr/>
            <p:nvPr/>
          </p:nvSpPr>
          <p:spPr>
            <a:xfrm>
              <a:off x="6179824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9047A544-0CDB-4243-5490-58BC9E6F9EA8}"/>
                </a:ext>
              </a:extLst>
            </p:cNvPr>
            <p:cNvSpPr/>
            <p:nvPr/>
          </p:nvSpPr>
          <p:spPr>
            <a:xfrm>
              <a:off x="6203511" y="334984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84D615D-D3E3-1F4E-6C36-34221432013C}"/>
                </a:ext>
              </a:extLst>
            </p:cNvPr>
            <p:cNvSpPr/>
            <p:nvPr/>
          </p:nvSpPr>
          <p:spPr>
            <a:xfrm>
              <a:off x="6222210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97DD0EED-9E04-0E11-CA3A-D8C6FDC19150}"/>
                </a:ext>
              </a:extLst>
            </p:cNvPr>
            <p:cNvSpPr/>
            <p:nvPr/>
          </p:nvSpPr>
          <p:spPr>
            <a:xfrm>
              <a:off x="6232682" y="334984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CA30CD76-7D3A-D921-7574-4E516F176047}"/>
                </a:ext>
              </a:extLst>
            </p:cNvPr>
            <p:cNvSpPr/>
            <p:nvPr/>
          </p:nvSpPr>
          <p:spPr>
            <a:xfrm>
              <a:off x="6251257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2C9F297-7EC8-B7EE-90AC-F5E6D79D56E3}"/>
                </a:ext>
              </a:extLst>
            </p:cNvPr>
            <p:cNvSpPr/>
            <p:nvPr/>
          </p:nvSpPr>
          <p:spPr>
            <a:xfrm>
              <a:off x="6239164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19660692-00E6-3119-43BC-19113D1EC342}"/>
                </a:ext>
              </a:extLst>
            </p:cNvPr>
            <p:cNvSpPr/>
            <p:nvPr/>
          </p:nvSpPr>
          <p:spPr>
            <a:xfrm>
              <a:off x="6257864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9E6A5C3B-170A-9F77-53BA-87A1649A5947}"/>
                </a:ext>
              </a:extLst>
            </p:cNvPr>
            <p:cNvSpPr/>
            <p:nvPr/>
          </p:nvSpPr>
          <p:spPr>
            <a:xfrm>
              <a:off x="6271702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79383DF-53B2-041E-3295-45F848A84351}"/>
                </a:ext>
              </a:extLst>
            </p:cNvPr>
            <p:cNvSpPr/>
            <p:nvPr/>
          </p:nvSpPr>
          <p:spPr>
            <a:xfrm>
              <a:off x="6290402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A0952C6D-5A4E-ADC0-063A-0E209A74D0FB}"/>
                </a:ext>
              </a:extLst>
            </p:cNvPr>
            <p:cNvSpPr/>
            <p:nvPr/>
          </p:nvSpPr>
          <p:spPr>
            <a:xfrm>
              <a:off x="6278184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E058BFB7-6A4D-A0C9-5387-7CB48FD54E3A}"/>
                </a:ext>
              </a:extLst>
            </p:cNvPr>
            <p:cNvSpPr/>
            <p:nvPr/>
          </p:nvSpPr>
          <p:spPr>
            <a:xfrm>
              <a:off x="6296885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0076BB6D-D686-2439-D7EC-591C40D1D748}"/>
                </a:ext>
              </a:extLst>
            </p:cNvPr>
            <p:cNvSpPr/>
            <p:nvPr/>
          </p:nvSpPr>
          <p:spPr>
            <a:xfrm>
              <a:off x="628466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B9F8483D-2FF6-D5FC-47D5-056ED55E64DF}"/>
                </a:ext>
              </a:extLst>
            </p:cNvPr>
            <p:cNvSpPr/>
            <p:nvPr/>
          </p:nvSpPr>
          <p:spPr>
            <a:xfrm>
              <a:off x="630336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C90DE9FF-E1BF-0E86-5705-4F4B96418914}"/>
                </a:ext>
              </a:extLst>
            </p:cNvPr>
            <p:cNvSpPr/>
            <p:nvPr/>
          </p:nvSpPr>
          <p:spPr>
            <a:xfrm>
              <a:off x="6307481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36BE530-6468-3887-84B6-E4187F098D82}"/>
                </a:ext>
              </a:extLst>
            </p:cNvPr>
            <p:cNvSpPr/>
            <p:nvPr/>
          </p:nvSpPr>
          <p:spPr>
            <a:xfrm>
              <a:off x="6326181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F392D759-FDFA-D05C-650F-8BA99A447DD0}"/>
                </a:ext>
              </a:extLst>
            </p:cNvPr>
            <p:cNvSpPr/>
            <p:nvPr/>
          </p:nvSpPr>
          <p:spPr>
            <a:xfrm>
              <a:off x="6372431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10E77499-A561-E1EE-7613-C9509F831135}"/>
                </a:ext>
              </a:extLst>
            </p:cNvPr>
            <p:cNvSpPr/>
            <p:nvPr/>
          </p:nvSpPr>
          <p:spPr>
            <a:xfrm>
              <a:off x="6391130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08E8885-FEBC-3FBB-DB08-AEE53B7F747A}"/>
                </a:ext>
              </a:extLst>
            </p:cNvPr>
            <p:cNvSpPr/>
            <p:nvPr/>
          </p:nvSpPr>
          <p:spPr>
            <a:xfrm>
              <a:off x="638863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28E358E7-9024-C8F4-3232-9BA8DCA4F8E3}"/>
                </a:ext>
              </a:extLst>
            </p:cNvPr>
            <p:cNvSpPr/>
            <p:nvPr/>
          </p:nvSpPr>
          <p:spPr>
            <a:xfrm>
              <a:off x="640733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73DD059B-ACB1-F666-3604-3A267104938A}"/>
                </a:ext>
              </a:extLst>
            </p:cNvPr>
            <p:cNvSpPr/>
            <p:nvPr/>
          </p:nvSpPr>
          <p:spPr>
            <a:xfrm>
              <a:off x="638863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EE4E75CF-17CD-CBA4-A96E-94F2D4211ED6}"/>
                </a:ext>
              </a:extLst>
            </p:cNvPr>
            <p:cNvSpPr/>
            <p:nvPr/>
          </p:nvSpPr>
          <p:spPr>
            <a:xfrm>
              <a:off x="640733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55DA4523-064E-2031-5F31-808A7AEF41F2}"/>
                </a:ext>
              </a:extLst>
            </p:cNvPr>
            <p:cNvSpPr/>
            <p:nvPr/>
          </p:nvSpPr>
          <p:spPr>
            <a:xfrm>
              <a:off x="6440747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D18F8F34-2E9E-2A32-208F-C839A90F878B}"/>
                </a:ext>
              </a:extLst>
            </p:cNvPr>
            <p:cNvSpPr/>
            <p:nvPr/>
          </p:nvSpPr>
          <p:spPr>
            <a:xfrm>
              <a:off x="6459322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F8C1C3FD-9921-3A5C-CFED-AE595985BB28}"/>
                </a:ext>
              </a:extLst>
            </p:cNvPr>
            <p:cNvSpPr/>
            <p:nvPr/>
          </p:nvSpPr>
          <p:spPr>
            <a:xfrm>
              <a:off x="6443989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CA1FB7FE-BB73-8194-19CB-6B2EA3A0D17B}"/>
                </a:ext>
              </a:extLst>
            </p:cNvPr>
            <p:cNvSpPr/>
            <p:nvPr/>
          </p:nvSpPr>
          <p:spPr>
            <a:xfrm>
              <a:off x="6462563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F0598AEE-F295-AC12-C44F-B3CA33372D24}"/>
                </a:ext>
              </a:extLst>
            </p:cNvPr>
            <p:cNvSpPr/>
            <p:nvPr/>
          </p:nvSpPr>
          <p:spPr>
            <a:xfrm>
              <a:off x="6466678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C64E3279-AFF6-2EB5-E778-6571915E1E26}"/>
                </a:ext>
              </a:extLst>
            </p:cNvPr>
            <p:cNvSpPr/>
            <p:nvPr/>
          </p:nvSpPr>
          <p:spPr>
            <a:xfrm>
              <a:off x="648537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182AA946-12B5-05A8-CF4F-231178A1887F}"/>
                </a:ext>
              </a:extLst>
            </p:cNvPr>
            <p:cNvSpPr/>
            <p:nvPr/>
          </p:nvSpPr>
          <p:spPr>
            <a:xfrm>
              <a:off x="6548083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8E5D49B6-B4F1-5CBB-7A26-21A4BFB0CFF8}"/>
                </a:ext>
              </a:extLst>
            </p:cNvPr>
            <p:cNvSpPr/>
            <p:nvPr/>
          </p:nvSpPr>
          <p:spPr>
            <a:xfrm>
              <a:off x="6566658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37CD70CF-2A3C-E981-A6FB-7D20BBF32B96}"/>
                </a:ext>
              </a:extLst>
            </p:cNvPr>
            <p:cNvSpPr/>
            <p:nvPr/>
          </p:nvSpPr>
          <p:spPr>
            <a:xfrm>
              <a:off x="6567406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AF3A0461-596E-7DF4-33A9-CDAA304378E2}"/>
                </a:ext>
              </a:extLst>
            </p:cNvPr>
            <p:cNvSpPr/>
            <p:nvPr/>
          </p:nvSpPr>
          <p:spPr>
            <a:xfrm>
              <a:off x="658610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38145691-1CFB-AF77-57DA-CA655D38D590}"/>
                </a:ext>
              </a:extLst>
            </p:cNvPr>
            <p:cNvSpPr/>
            <p:nvPr/>
          </p:nvSpPr>
          <p:spPr>
            <a:xfrm>
              <a:off x="6567406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F34E173-AE0D-9229-068D-F1427A3B3AA9}"/>
                </a:ext>
              </a:extLst>
            </p:cNvPr>
            <p:cNvSpPr/>
            <p:nvPr/>
          </p:nvSpPr>
          <p:spPr>
            <a:xfrm>
              <a:off x="658610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82AF8826-0AA1-E666-DA30-5BFB887AE770}"/>
                </a:ext>
              </a:extLst>
            </p:cNvPr>
            <p:cNvSpPr/>
            <p:nvPr/>
          </p:nvSpPr>
          <p:spPr>
            <a:xfrm>
              <a:off x="6577255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DBD89E4-701E-B7B3-8FF1-F612DFDDF161}"/>
                </a:ext>
              </a:extLst>
            </p:cNvPr>
            <p:cNvSpPr/>
            <p:nvPr/>
          </p:nvSpPr>
          <p:spPr>
            <a:xfrm>
              <a:off x="6595954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54FCF5F2-2D61-2690-C21D-FE41AAEE01F4}"/>
                </a:ext>
              </a:extLst>
            </p:cNvPr>
            <p:cNvSpPr/>
            <p:nvPr/>
          </p:nvSpPr>
          <p:spPr>
            <a:xfrm>
              <a:off x="6599943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38E6127D-8462-AAD7-3DC9-325BA946C6C4}"/>
                </a:ext>
              </a:extLst>
            </p:cNvPr>
            <p:cNvSpPr/>
            <p:nvPr/>
          </p:nvSpPr>
          <p:spPr>
            <a:xfrm>
              <a:off x="6618644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0378B97D-78EB-7E97-FE29-823719EA312B}"/>
                </a:ext>
              </a:extLst>
            </p:cNvPr>
            <p:cNvSpPr/>
            <p:nvPr/>
          </p:nvSpPr>
          <p:spPr>
            <a:xfrm>
              <a:off x="6613034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608318CD-62F1-64A7-9AB9-FF1B0E64D826}"/>
                </a:ext>
              </a:extLst>
            </p:cNvPr>
            <p:cNvSpPr/>
            <p:nvPr/>
          </p:nvSpPr>
          <p:spPr>
            <a:xfrm>
              <a:off x="6631733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8C1A829-454A-2EBC-8EB2-34E8679F299F}"/>
                </a:ext>
              </a:extLst>
            </p:cNvPr>
            <p:cNvSpPr/>
            <p:nvPr/>
          </p:nvSpPr>
          <p:spPr>
            <a:xfrm>
              <a:off x="6625998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A545FB28-578A-63D9-C959-661D6C47F448}"/>
                </a:ext>
              </a:extLst>
            </p:cNvPr>
            <p:cNvSpPr/>
            <p:nvPr/>
          </p:nvSpPr>
          <p:spPr>
            <a:xfrm>
              <a:off x="6644698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897D4960-D8E2-7792-6BCD-E8C7D72A8286}"/>
                </a:ext>
              </a:extLst>
            </p:cNvPr>
            <p:cNvSpPr/>
            <p:nvPr/>
          </p:nvSpPr>
          <p:spPr>
            <a:xfrm>
              <a:off x="6625998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E1AB0DD7-2DE7-F733-508C-E7C44EB432EC}"/>
                </a:ext>
              </a:extLst>
            </p:cNvPr>
            <p:cNvSpPr/>
            <p:nvPr/>
          </p:nvSpPr>
          <p:spPr>
            <a:xfrm>
              <a:off x="6644698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FB3DA33A-F441-53B5-EA0F-8FA9C657B329}"/>
                </a:ext>
              </a:extLst>
            </p:cNvPr>
            <p:cNvSpPr/>
            <p:nvPr/>
          </p:nvSpPr>
          <p:spPr>
            <a:xfrm>
              <a:off x="668446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305F2BAA-D2D3-F08B-9640-906F81F61274}"/>
                </a:ext>
              </a:extLst>
            </p:cNvPr>
            <p:cNvSpPr/>
            <p:nvPr/>
          </p:nvSpPr>
          <p:spPr>
            <a:xfrm>
              <a:off x="670316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A50592A3-9971-7A22-6254-5F0A9E6969F6}"/>
                </a:ext>
              </a:extLst>
            </p:cNvPr>
            <p:cNvSpPr/>
            <p:nvPr/>
          </p:nvSpPr>
          <p:spPr>
            <a:xfrm>
              <a:off x="6817732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5C94D221-BE99-0EC0-80A1-C17B6CADF27F}"/>
                </a:ext>
              </a:extLst>
            </p:cNvPr>
            <p:cNvSpPr/>
            <p:nvPr/>
          </p:nvSpPr>
          <p:spPr>
            <a:xfrm>
              <a:off x="6836432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472461B-624A-1BE4-A342-8D66768E1AF9}"/>
                </a:ext>
              </a:extLst>
            </p:cNvPr>
            <p:cNvSpPr/>
            <p:nvPr/>
          </p:nvSpPr>
          <p:spPr>
            <a:xfrm>
              <a:off x="6850270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53CEFA2D-0EC9-97B3-888A-3FEE72B46832}"/>
                </a:ext>
              </a:extLst>
            </p:cNvPr>
            <p:cNvSpPr/>
            <p:nvPr/>
          </p:nvSpPr>
          <p:spPr>
            <a:xfrm>
              <a:off x="6868845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756578C7-EC52-CE7F-41BC-1361B82B5443}"/>
                </a:ext>
              </a:extLst>
            </p:cNvPr>
            <p:cNvSpPr/>
            <p:nvPr/>
          </p:nvSpPr>
          <p:spPr>
            <a:xfrm>
              <a:off x="6853511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DAAA2904-FB9F-8E26-EA3F-53F61CBD9425}"/>
                </a:ext>
              </a:extLst>
            </p:cNvPr>
            <p:cNvSpPr/>
            <p:nvPr/>
          </p:nvSpPr>
          <p:spPr>
            <a:xfrm>
              <a:off x="687208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DCF089E-0C67-5E78-EF84-9C6D406E3321}"/>
                </a:ext>
              </a:extLst>
            </p:cNvPr>
            <p:cNvSpPr/>
            <p:nvPr/>
          </p:nvSpPr>
          <p:spPr>
            <a:xfrm>
              <a:off x="6872959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10601304-8851-25E6-34C9-EB9B4D0D6E74}"/>
                </a:ext>
              </a:extLst>
            </p:cNvPr>
            <p:cNvSpPr/>
            <p:nvPr/>
          </p:nvSpPr>
          <p:spPr>
            <a:xfrm>
              <a:off x="6891659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D7E5A88E-D9E4-FF38-45FB-C87A33AD6B04}"/>
                </a:ext>
              </a:extLst>
            </p:cNvPr>
            <p:cNvSpPr/>
            <p:nvPr/>
          </p:nvSpPr>
          <p:spPr>
            <a:xfrm>
              <a:off x="6960847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8A20333F-AADE-24D8-D6B3-8B99F837C633}"/>
                </a:ext>
              </a:extLst>
            </p:cNvPr>
            <p:cNvSpPr/>
            <p:nvPr/>
          </p:nvSpPr>
          <p:spPr>
            <a:xfrm>
              <a:off x="6979423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8822D90E-15C6-D312-41D5-148C1E0E72E5}"/>
                </a:ext>
              </a:extLst>
            </p:cNvPr>
            <p:cNvSpPr/>
            <p:nvPr/>
          </p:nvSpPr>
          <p:spPr>
            <a:xfrm>
              <a:off x="6980171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E4EF7F3E-7F8E-4B48-CDB2-433B92EB0221}"/>
                </a:ext>
              </a:extLst>
            </p:cNvPr>
            <p:cNvSpPr/>
            <p:nvPr/>
          </p:nvSpPr>
          <p:spPr>
            <a:xfrm>
              <a:off x="6998870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B50FC093-50B6-5AB4-EA6A-EBD66A286178}"/>
                </a:ext>
              </a:extLst>
            </p:cNvPr>
            <p:cNvSpPr/>
            <p:nvPr/>
          </p:nvSpPr>
          <p:spPr>
            <a:xfrm>
              <a:off x="6990019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19EFA862-62A8-D3C7-7EBF-5CE3F0D40DB8}"/>
                </a:ext>
              </a:extLst>
            </p:cNvPr>
            <p:cNvSpPr/>
            <p:nvPr/>
          </p:nvSpPr>
          <p:spPr>
            <a:xfrm>
              <a:off x="7008719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2D381892-23A1-B8DB-9227-4C324B3C645B}"/>
                </a:ext>
              </a:extLst>
            </p:cNvPr>
            <p:cNvSpPr/>
            <p:nvPr/>
          </p:nvSpPr>
          <p:spPr>
            <a:xfrm>
              <a:off x="6990019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C5DF19D3-B0AC-D600-EEFA-2DF65FE8BF2A}"/>
                </a:ext>
              </a:extLst>
            </p:cNvPr>
            <p:cNvSpPr/>
            <p:nvPr/>
          </p:nvSpPr>
          <p:spPr>
            <a:xfrm>
              <a:off x="7008719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9A485AA8-3E2C-0218-6037-718D3F450C48}"/>
                </a:ext>
              </a:extLst>
            </p:cNvPr>
            <p:cNvSpPr/>
            <p:nvPr/>
          </p:nvSpPr>
          <p:spPr>
            <a:xfrm>
              <a:off x="7123285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9BFE142C-B3B7-D63F-2237-1BA7FC525213}"/>
                </a:ext>
              </a:extLst>
            </p:cNvPr>
            <p:cNvSpPr/>
            <p:nvPr/>
          </p:nvSpPr>
          <p:spPr>
            <a:xfrm>
              <a:off x="7141985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A5C62B43-51EC-8EAE-4EA1-8FF7766592F0}"/>
                </a:ext>
              </a:extLst>
            </p:cNvPr>
            <p:cNvSpPr/>
            <p:nvPr/>
          </p:nvSpPr>
          <p:spPr>
            <a:xfrm>
              <a:off x="1554523" y="1079194"/>
              <a:ext cx="5587462" cy="2285958"/>
            </a:xfrm>
            <a:custGeom>
              <a:avLst/>
              <a:gdLst>
                <a:gd name="connsiteX0" fmla="*/ 0 w 5602312"/>
                <a:gd name="connsiteY0" fmla="*/ 0 h 2285958"/>
                <a:gd name="connsiteX1" fmla="*/ 3250 w 5602312"/>
                <a:gd name="connsiteY1" fmla="*/ 0 h 2285958"/>
                <a:gd name="connsiteX2" fmla="*/ 3250 w 5602312"/>
                <a:gd name="connsiteY2" fmla="*/ 8099 h 2285958"/>
                <a:gd name="connsiteX3" fmla="*/ 13000 w 5602312"/>
                <a:gd name="connsiteY3" fmla="*/ 8099 h 2285958"/>
                <a:gd name="connsiteX4" fmla="*/ 13000 w 5602312"/>
                <a:gd name="connsiteY4" fmla="*/ 16197 h 2285958"/>
                <a:gd name="connsiteX5" fmla="*/ 29374 w 5602312"/>
                <a:gd name="connsiteY5" fmla="*/ 16197 h 2285958"/>
                <a:gd name="connsiteX6" fmla="*/ 29374 w 5602312"/>
                <a:gd name="connsiteY6" fmla="*/ 32521 h 2285958"/>
                <a:gd name="connsiteX7" fmla="*/ 35874 w 5602312"/>
                <a:gd name="connsiteY7" fmla="*/ 32521 h 2285958"/>
                <a:gd name="connsiteX8" fmla="*/ 35874 w 5602312"/>
                <a:gd name="connsiteY8" fmla="*/ 40746 h 2285958"/>
                <a:gd name="connsiteX9" fmla="*/ 38999 w 5602312"/>
                <a:gd name="connsiteY9" fmla="*/ 40746 h 2285958"/>
                <a:gd name="connsiteX10" fmla="*/ 38999 w 5602312"/>
                <a:gd name="connsiteY10" fmla="*/ 48845 h 2285958"/>
                <a:gd name="connsiteX11" fmla="*/ 45498 w 5602312"/>
                <a:gd name="connsiteY11" fmla="*/ 48845 h 2285958"/>
                <a:gd name="connsiteX12" fmla="*/ 45498 w 5602312"/>
                <a:gd name="connsiteY12" fmla="*/ 57070 h 2285958"/>
                <a:gd name="connsiteX13" fmla="*/ 48748 w 5602312"/>
                <a:gd name="connsiteY13" fmla="*/ 57070 h 2285958"/>
                <a:gd name="connsiteX14" fmla="*/ 48748 w 5602312"/>
                <a:gd name="connsiteY14" fmla="*/ 73267 h 2285958"/>
                <a:gd name="connsiteX15" fmla="*/ 51998 w 5602312"/>
                <a:gd name="connsiteY15" fmla="*/ 73267 h 2285958"/>
                <a:gd name="connsiteX16" fmla="*/ 51998 w 5602312"/>
                <a:gd name="connsiteY16" fmla="*/ 89591 h 2285958"/>
                <a:gd name="connsiteX17" fmla="*/ 58623 w 5602312"/>
                <a:gd name="connsiteY17" fmla="*/ 89591 h 2285958"/>
                <a:gd name="connsiteX18" fmla="*/ 58623 w 5602312"/>
                <a:gd name="connsiteY18" fmla="*/ 105915 h 2285958"/>
                <a:gd name="connsiteX19" fmla="*/ 71623 w 5602312"/>
                <a:gd name="connsiteY19" fmla="*/ 105915 h 2285958"/>
                <a:gd name="connsiteX20" fmla="*/ 71623 w 5602312"/>
                <a:gd name="connsiteY20" fmla="*/ 114013 h 2285958"/>
                <a:gd name="connsiteX21" fmla="*/ 78122 w 5602312"/>
                <a:gd name="connsiteY21" fmla="*/ 114013 h 2285958"/>
                <a:gd name="connsiteX22" fmla="*/ 78122 w 5602312"/>
                <a:gd name="connsiteY22" fmla="*/ 122238 h 2285958"/>
                <a:gd name="connsiteX23" fmla="*/ 94497 w 5602312"/>
                <a:gd name="connsiteY23" fmla="*/ 122238 h 2285958"/>
                <a:gd name="connsiteX24" fmla="*/ 94497 w 5602312"/>
                <a:gd name="connsiteY24" fmla="*/ 146661 h 2285958"/>
                <a:gd name="connsiteX25" fmla="*/ 104247 w 5602312"/>
                <a:gd name="connsiteY25" fmla="*/ 146661 h 2285958"/>
                <a:gd name="connsiteX26" fmla="*/ 104247 w 5602312"/>
                <a:gd name="connsiteY26" fmla="*/ 154759 h 2285958"/>
                <a:gd name="connsiteX27" fmla="*/ 113996 w 5602312"/>
                <a:gd name="connsiteY27" fmla="*/ 154759 h 2285958"/>
                <a:gd name="connsiteX28" fmla="*/ 113996 w 5602312"/>
                <a:gd name="connsiteY28" fmla="*/ 162984 h 2285958"/>
                <a:gd name="connsiteX29" fmla="*/ 127121 w 5602312"/>
                <a:gd name="connsiteY29" fmla="*/ 162984 h 2285958"/>
                <a:gd name="connsiteX30" fmla="*/ 127121 w 5602312"/>
                <a:gd name="connsiteY30" fmla="*/ 171083 h 2285958"/>
                <a:gd name="connsiteX31" fmla="*/ 136870 w 5602312"/>
                <a:gd name="connsiteY31" fmla="*/ 171083 h 2285958"/>
                <a:gd name="connsiteX32" fmla="*/ 136870 w 5602312"/>
                <a:gd name="connsiteY32" fmla="*/ 179308 h 2285958"/>
                <a:gd name="connsiteX33" fmla="*/ 153120 w 5602312"/>
                <a:gd name="connsiteY33" fmla="*/ 179308 h 2285958"/>
                <a:gd name="connsiteX34" fmla="*/ 153120 w 5602312"/>
                <a:gd name="connsiteY34" fmla="*/ 195505 h 2285958"/>
                <a:gd name="connsiteX35" fmla="*/ 156370 w 5602312"/>
                <a:gd name="connsiteY35" fmla="*/ 195505 h 2285958"/>
                <a:gd name="connsiteX36" fmla="*/ 156370 w 5602312"/>
                <a:gd name="connsiteY36" fmla="*/ 203604 h 2285958"/>
                <a:gd name="connsiteX37" fmla="*/ 162870 w 5602312"/>
                <a:gd name="connsiteY37" fmla="*/ 203604 h 2285958"/>
                <a:gd name="connsiteX38" fmla="*/ 162870 w 5602312"/>
                <a:gd name="connsiteY38" fmla="*/ 211829 h 2285958"/>
                <a:gd name="connsiteX39" fmla="*/ 185744 w 5602312"/>
                <a:gd name="connsiteY39" fmla="*/ 211829 h 2285958"/>
                <a:gd name="connsiteX40" fmla="*/ 185744 w 5602312"/>
                <a:gd name="connsiteY40" fmla="*/ 219928 h 2285958"/>
                <a:gd name="connsiteX41" fmla="*/ 198743 w 5602312"/>
                <a:gd name="connsiteY41" fmla="*/ 219928 h 2285958"/>
                <a:gd name="connsiteX42" fmla="*/ 198743 w 5602312"/>
                <a:gd name="connsiteY42" fmla="*/ 228153 h 2285958"/>
                <a:gd name="connsiteX43" fmla="*/ 201993 w 5602312"/>
                <a:gd name="connsiteY43" fmla="*/ 228153 h 2285958"/>
                <a:gd name="connsiteX44" fmla="*/ 201993 w 5602312"/>
                <a:gd name="connsiteY44" fmla="*/ 244477 h 2285958"/>
                <a:gd name="connsiteX45" fmla="*/ 205243 w 5602312"/>
                <a:gd name="connsiteY45" fmla="*/ 244477 h 2285958"/>
                <a:gd name="connsiteX46" fmla="*/ 205243 w 5602312"/>
                <a:gd name="connsiteY46" fmla="*/ 252575 h 2285958"/>
                <a:gd name="connsiteX47" fmla="*/ 208493 w 5602312"/>
                <a:gd name="connsiteY47" fmla="*/ 252575 h 2285958"/>
                <a:gd name="connsiteX48" fmla="*/ 208493 w 5602312"/>
                <a:gd name="connsiteY48" fmla="*/ 260674 h 2285958"/>
                <a:gd name="connsiteX49" fmla="*/ 218368 w 5602312"/>
                <a:gd name="connsiteY49" fmla="*/ 260674 h 2285958"/>
                <a:gd name="connsiteX50" fmla="*/ 218368 w 5602312"/>
                <a:gd name="connsiteY50" fmla="*/ 268899 h 2285958"/>
                <a:gd name="connsiteX51" fmla="*/ 250867 w 5602312"/>
                <a:gd name="connsiteY51" fmla="*/ 268899 h 2285958"/>
                <a:gd name="connsiteX52" fmla="*/ 250867 w 5602312"/>
                <a:gd name="connsiteY52" fmla="*/ 276998 h 2285958"/>
                <a:gd name="connsiteX53" fmla="*/ 254116 w 5602312"/>
                <a:gd name="connsiteY53" fmla="*/ 276998 h 2285958"/>
                <a:gd name="connsiteX54" fmla="*/ 254116 w 5602312"/>
                <a:gd name="connsiteY54" fmla="*/ 285223 h 2285958"/>
                <a:gd name="connsiteX55" fmla="*/ 263866 w 5602312"/>
                <a:gd name="connsiteY55" fmla="*/ 285223 h 2285958"/>
                <a:gd name="connsiteX56" fmla="*/ 263866 w 5602312"/>
                <a:gd name="connsiteY56" fmla="*/ 301547 h 2285958"/>
                <a:gd name="connsiteX57" fmla="*/ 283491 w 5602312"/>
                <a:gd name="connsiteY57" fmla="*/ 301547 h 2285958"/>
                <a:gd name="connsiteX58" fmla="*/ 283491 w 5602312"/>
                <a:gd name="connsiteY58" fmla="*/ 309645 h 2285958"/>
                <a:gd name="connsiteX59" fmla="*/ 293240 w 5602312"/>
                <a:gd name="connsiteY59" fmla="*/ 309645 h 2285958"/>
                <a:gd name="connsiteX60" fmla="*/ 293240 w 5602312"/>
                <a:gd name="connsiteY60" fmla="*/ 317744 h 2285958"/>
                <a:gd name="connsiteX61" fmla="*/ 299740 w 5602312"/>
                <a:gd name="connsiteY61" fmla="*/ 317744 h 2285958"/>
                <a:gd name="connsiteX62" fmla="*/ 299740 w 5602312"/>
                <a:gd name="connsiteY62" fmla="*/ 325842 h 2285958"/>
                <a:gd name="connsiteX63" fmla="*/ 306365 w 5602312"/>
                <a:gd name="connsiteY63" fmla="*/ 325842 h 2285958"/>
                <a:gd name="connsiteX64" fmla="*/ 306365 w 5602312"/>
                <a:gd name="connsiteY64" fmla="*/ 334068 h 2285958"/>
                <a:gd name="connsiteX65" fmla="*/ 316114 w 5602312"/>
                <a:gd name="connsiteY65" fmla="*/ 334068 h 2285958"/>
                <a:gd name="connsiteX66" fmla="*/ 316114 w 5602312"/>
                <a:gd name="connsiteY66" fmla="*/ 342293 h 2285958"/>
                <a:gd name="connsiteX67" fmla="*/ 319364 w 5602312"/>
                <a:gd name="connsiteY67" fmla="*/ 342293 h 2285958"/>
                <a:gd name="connsiteX68" fmla="*/ 319364 w 5602312"/>
                <a:gd name="connsiteY68" fmla="*/ 358616 h 2285958"/>
                <a:gd name="connsiteX69" fmla="*/ 322614 w 5602312"/>
                <a:gd name="connsiteY69" fmla="*/ 358616 h 2285958"/>
                <a:gd name="connsiteX70" fmla="*/ 322614 w 5602312"/>
                <a:gd name="connsiteY70" fmla="*/ 366715 h 2285958"/>
                <a:gd name="connsiteX71" fmla="*/ 332364 w 5602312"/>
                <a:gd name="connsiteY71" fmla="*/ 366715 h 2285958"/>
                <a:gd name="connsiteX72" fmla="*/ 332364 w 5602312"/>
                <a:gd name="connsiteY72" fmla="*/ 382912 h 2285958"/>
                <a:gd name="connsiteX73" fmla="*/ 342239 w 5602312"/>
                <a:gd name="connsiteY73" fmla="*/ 382912 h 2285958"/>
                <a:gd name="connsiteX74" fmla="*/ 342239 w 5602312"/>
                <a:gd name="connsiteY74" fmla="*/ 391137 h 2285958"/>
                <a:gd name="connsiteX75" fmla="*/ 345488 w 5602312"/>
                <a:gd name="connsiteY75" fmla="*/ 391137 h 2285958"/>
                <a:gd name="connsiteX76" fmla="*/ 345488 w 5602312"/>
                <a:gd name="connsiteY76" fmla="*/ 399236 h 2285958"/>
                <a:gd name="connsiteX77" fmla="*/ 355113 w 5602312"/>
                <a:gd name="connsiteY77" fmla="*/ 399236 h 2285958"/>
                <a:gd name="connsiteX78" fmla="*/ 355113 w 5602312"/>
                <a:gd name="connsiteY78" fmla="*/ 415560 h 2285958"/>
                <a:gd name="connsiteX79" fmla="*/ 361613 w 5602312"/>
                <a:gd name="connsiteY79" fmla="*/ 415560 h 2285958"/>
                <a:gd name="connsiteX80" fmla="*/ 361613 w 5602312"/>
                <a:gd name="connsiteY80" fmla="*/ 431757 h 2285958"/>
                <a:gd name="connsiteX81" fmla="*/ 368238 w 5602312"/>
                <a:gd name="connsiteY81" fmla="*/ 431757 h 2285958"/>
                <a:gd name="connsiteX82" fmla="*/ 368238 w 5602312"/>
                <a:gd name="connsiteY82" fmla="*/ 439982 h 2285958"/>
                <a:gd name="connsiteX83" fmla="*/ 381237 w 5602312"/>
                <a:gd name="connsiteY83" fmla="*/ 439982 h 2285958"/>
                <a:gd name="connsiteX84" fmla="*/ 381237 w 5602312"/>
                <a:gd name="connsiteY84" fmla="*/ 448207 h 2285958"/>
                <a:gd name="connsiteX85" fmla="*/ 384487 w 5602312"/>
                <a:gd name="connsiteY85" fmla="*/ 448207 h 2285958"/>
                <a:gd name="connsiteX86" fmla="*/ 384487 w 5602312"/>
                <a:gd name="connsiteY86" fmla="*/ 456306 h 2285958"/>
                <a:gd name="connsiteX87" fmla="*/ 400862 w 5602312"/>
                <a:gd name="connsiteY87" fmla="*/ 456306 h 2285958"/>
                <a:gd name="connsiteX88" fmla="*/ 400862 w 5602312"/>
                <a:gd name="connsiteY88" fmla="*/ 464531 h 2285958"/>
                <a:gd name="connsiteX89" fmla="*/ 404111 w 5602312"/>
                <a:gd name="connsiteY89" fmla="*/ 464531 h 2285958"/>
                <a:gd name="connsiteX90" fmla="*/ 404111 w 5602312"/>
                <a:gd name="connsiteY90" fmla="*/ 472630 h 2285958"/>
                <a:gd name="connsiteX91" fmla="*/ 413861 w 5602312"/>
                <a:gd name="connsiteY91" fmla="*/ 472630 h 2285958"/>
                <a:gd name="connsiteX92" fmla="*/ 413861 w 5602312"/>
                <a:gd name="connsiteY92" fmla="*/ 480855 h 2285958"/>
                <a:gd name="connsiteX93" fmla="*/ 417111 w 5602312"/>
                <a:gd name="connsiteY93" fmla="*/ 480855 h 2285958"/>
                <a:gd name="connsiteX94" fmla="*/ 417111 w 5602312"/>
                <a:gd name="connsiteY94" fmla="*/ 505151 h 2285958"/>
                <a:gd name="connsiteX95" fmla="*/ 436735 w 5602312"/>
                <a:gd name="connsiteY95" fmla="*/ 505151 h 2285958"/>
                <a:gd name="connsiteX96" fmla="*/ 436735 w 5602312"/>
                <a:gd name="connsiteY96" fmla="*/ 513376 h 2285958"/>
                <a:gd name="connsiteX97" fmla="*/ 449735 w 5602312"/>
                <a:gd name="connsiteY97" fmla="*/ 513376 h 2285958"/>
                <a:gd name="connsiteX98" fmla="*/ 449735 w 5602312"/>
                <a:gd name="connsiteY98" fmla="*/ 521474 h 2285958"/>
                <a:gd name="connsiteX99" fmla="*/ 456235 w 5602312"/>
                <a:gd name="connsiteY99" fmla="*/ 521474 h 2285958"/>
                <a:gd name="connsiteX100" fmla="*/ 456235 w 5602312"/>
                <a:gd name="connsiteY100" fmla="*/ 537925 h 2285958"/>
                <a:gd name="connsiteX101" fmla="*/ 475734 w 5602312"/>
                <a:gd name="connsiteY101" fmla="*/ 537925 h 2285958"/>
                <a:gd name="connsiteX102" fmla="*/ 475734 w 5602312"/>
                <a:gd name="connsiteY102" fmla="*/ 546023 h 2285958"/>
                <a:gd name="connsiteX103" fmla="*/ 478984 w 5602312"/>
                <a:gd name="connsiteY103" fmla="*/ 546023 h 2285958"/>
                <a:gd name="connsiteX104" fmla="*/ 478984 w 5602312"/>
                <a:gd name="connsiteY104" fmla="*/ 554122 h 2285958"/>
                <a:gd name="connsiteX105" fmla="*/ 482234 w 5602312"/>
                <a:gd name="connsiteY105" fmla="*/ 554122 h 2285958"/>
                <a:gd name="connsiteX106" fmla="*/ 482234 w 5602312"/>
                <a:gd name="connsiteY106" fmla="*/ 562220 h 2285958"/>
                <a:gd name="connsiteX107" fmla="*/ 485484 w 5602312"/>
                <a:gd name="connsiteY107" fmla="*/ 562220 h 2285958"/>
                <a:gd name="connsiteX108" fmla="*/ 485484 w 5602312"/>
                <a:gd name="connsiteY108" fmla="*/ 570446 h 2285958"/>
                <a:gd name="connsiteX109" fmla="*/ 495358 w 5602312"/>
                <a:gd name="connsiteY109" fmla="*/ 570446 h 2285958"/>
                <a:gd name="connsiteX110" fmla="*/ 495358 w 5602312"/>
                <a:gd name="connsiteY110" fmla="*/ 594868 h 2285958"/>
                <a:gd name="connsiteX111" fmla="*/ 501858 w 5602312"/>
                <a:gd name="connsiteY111" fmla="*/ 594868 h 2285958"/>
                <a:gd name="connsiteX112" fmla="*/ 501858 w 5602312"/>
                <a:gd name="connsiteY112" fmla="*/ 611318 h 2285958"/>
                <a:gd name="connsiteX113" fmla="*/ 508358 w 5602312"/>
                <a:gd name="connsiteY113" fmla="*/ 611318 h 2285958"/>
                <a:gd name="connsiteX114" fmla="*/ 508358 w 5602312"/>
                <a:gd name="connsiteY114" fmla="*/ 619417 h 2285958"/>
                <a:gd name="connsiteX115" fmla="*/ 518108 w 5602312"/>
                <a:gd name="connsiteY115" fmla="*/ 619417 h 2285958"/>
                <a:gd name="connsiteX116" fmla="*/ 518108 w 5602312"/>
                <a:gd name="connsiteY116" fmla="*/ 627515 h 2285958"/>
                <a:gd name="connsiteX117" fmla="*/ 521358 w 5602312"/>
                <a:gd name="connsiteY117" fmla="*/ 627515 h 2285958"/>
                <a:gd name="connsiteX118" fmla="*/ 521358 w 5602312"/>
                <a:gd name="connsiteY118" fmla="*/ 643966 h 2285958"/>
                <a:gd name="connsiteX119" fmla="*/ 524732 w 5602312"/>
                <a:gd name="connsiteY119" fmla="*/ 643966 h 2285958"/>
                <a:gd name="connsiteX120" fmla="*/ 524732 w 5602312"/>
                <a:gd name="connsiteY120" fmla="*/ 652191 h 2285958"/>
                <a:gd name="connsiteX121" fmla="*/ 534482 w 5602312"/>
                <a:gd name="connsiteY121" fmla="*/ 652191 h 2285958"/>
                <a:gd name="connsiteX122" fmla="*/ 534482 w 5602312"/>
                <a:gd name="connsiteY122" fmla="*/ 660416 h 2285958"/>
                <a:gd name="connsiteX123" fmla="*/ 550732 w 5602312"/>
                <a:gd name="connsiteY123" fmla="*/ 660416 h 2285958"/>
                <a:gd name="connsiteX124" fmla="*/ 550732 w 5602312"/>
                <a:gd name="connsiteY124" fmla="*/ 668515 h 2285958"/>
                <a:gd name="connsiteX125" fmla="*/ 553981 w 5602312"/>
                <a:gd name="connsiteY125" fmla="*/ 668515 h 2285958"/>
                <a:gd name="connsiteX126" fmla="*/ 553981 w 5602312"/>
                <a:gd name="connsiteY126" fmla="*/ 676613 h 2285958"/>
                <a:gd name="connsiteX127" fmla="*/ 560606 w 5602312"/>
                <a:gd name="connsiteY127" fmla="*/ 676613 h 2285958"/>
                <a:gd name="connsiteX128" fmla="*/ 560606 w 5602312"/>
                <a:gd name="connsiteY128" fmla="*/ 693064 h 2285958"/>
                <a:gd name="connsiteX129" fmla="*/ 576731 w 5602312"/>
                <a:gd name="connsiteY129" fmla="*/ 693064 h 2285958"/>
                <a:gd name="connsiteX130" fmla="*/ 576731 w 5602312"/>
                <a:gd name="connsiteY130" fmla="*/ 701415 h 2285958"/>
                <a:gd name="connsiteX131" fmla="*/ 596355 w 5602312"/>
                <a:gd name="connsiteY131" fmla="*/ 701415 h 2285958"/>
                <a:gd name="connsiteX132" fmla="*/ 596355 w 5602312"/>
                <a:gd name="connsiteY132" fmla="*/ 709640 h 2285958"/>
                <a:gd name="connsiteX133" fmla="*/ 612604 w 5602312"/>
                <a:gd name="connsiteY133" fmla="*/ 709640 h 2285958"/>
                <a:gd name="connsiteX134" fmla="*/ 612604 w 5602312"/>
                <a:gd name="connsiteY134" fmla="*/ 717866 h 2285958"/>
                <a:gd name="connsiteX135" fmla="*/ 619229 w 5602312"/>
                <a:gd name="connsiteY135" fmla="*/ 717866 h 2285958"/>
                <a:gd name="connsiteX136" fmla="*/ 619229 w 5602312"/>
                <a:gd name="connsiteY136" fmla="*/ 726091 h 2285958"/>
                <a:gd name="connsiteX137" fmla="*/ 625729 w 5602312"/>
                <a:gd name="connsiteY137" fmla="*/ 726091 h 2285958"/>
                <a:gd name="connsiteX138" fmla="*/ 625729 w 5602312"/>
                <a:gd name="connsiteY138" fmla="*/ 734189 h 2285958"/>
                <a:gd name="connsiteX139" fmla="*/ 635479 w 5602312"/>
                <a:gd name="connsiteY139" fmla="*/ 734189 h 2285958"/>
                <a:gd name="connsiteX140" fmla="*/ 635479 w 5602312"/>
                <a:gd name="connsiteY140" fmla="*/ 742415 h 2285958"/>
                <a:gd name="connsiteX141" fmla="*/ 638729 w 5602312"/>
                <a:gd name="connsiteY141" fmla="*/ 742415 h 2285958"/>
                <a:gd name="connsiteX142" fmla="*/ 638729 w 5602312"/>
                <a:gd name="connsiteY142" fmla="*/ 758865 h 2285958"/>
                <a:gd name="connsiteX143" fmla="*/ 674477 w 5602312"/>
                <a:gd name="connsiteY143" fmla="*/ 758865 h 2285958"/>
                <a:gd name="connsiteX144" fmla="*/ 674477 w 5602312"/>
                <a:gd name="connsiteY144" fmla="*/ 767090 h 2285958"/>
                <a:gd name="connsiteX145" fmla="*/ 687602 w 5602312"/>
                <a:gd name="connsiteY145" fmla="*/ 767090 h 2285958"/>
                <a:gd name="connsiteX146" fmla="*/ 687602 w 5602312"/>
                <a:gd name="connsiteY146" fmla="*/ 775315 h 2285958"/>
                <a:gd name="connsiteX147" fmla="*/ 700602 w 5602312"/>
                <a:gd name="connsiteY147" fmla="*/ 775315 h 2285958"/>
                <a:gd name="connsiteX148" fmla="*/ 700602 w 5602312"/>
                <a:gd name="connsiteY148" fmla="*/ 791765 h 2285958"/>
                <a:gd name="connsiteX149" fmla="*/ 707101 w 5602312"/>
                <a:gd name="connsiteY149" fmla="*/ 791765 h 2285958"/>
                <a:gd name="connsiteX150" fmla="*/ 707101 w 5602312"/>
                <a:gd name="connsiteY150" fmla="*/ 808089 h 2285958"/>
                <a:gd name="connsiteX151" fmla="*/ 716976 w 5602312"/>
                <a:gd name="connsiteY151" fmla="*/ 808089 h 2285958"/>
                <a:gd name="connsiteX152" fmla="*/ 716976 w 5602312"/>
                <a:gd name="connsiteY152" fmla="*/ 816314 h 2285958"/>
                <a:gd name="connsiteX153" fmla="*/ 726726 w 5602312"/>
                <a:gd name="connsiteY153" fmla="*/ 816314 h 2285958"/>
                <a:gd name="connsiteX154" fmla="*/ 726726 w 5602312"/>
                <a:gd name="connsiteY154" fmla="*/ 832765 h 2285958"/>
                <a:gd name="connsiteX155" fmla="*/ 729976 w 5602312"/>
                <a:gd name="connsiteY155" fmla="*/ 832765 h 2285958"/>
                <a:gd name="connsiteX156" fmla="*/ 729976 w 5602312"/>
                <a:gd name="connsiteY156" fmla="*/ 849215 h 2285958"/>
                <a:gd name="connsiteX157" fmla="*/ 746350 w 5602312"/>
                <a:gd name="connsiteY157" fmla="*/ 849215 h 2285958"/>
                <a:gd name="connsiteX158" fmla="*/ 746350 w 5602312"/>
                <a:gd name="connsiteY158" fmla="*/ 865539 h 2285958"/>
                <a:gd name="connsiteX159" fmla="*/ 752850 w 5602312"/>
                <a:gd name="connsiteY159" fmla="*/ 865539 h 2285958"/>
                <a:gd name="connsiteX160" fmla="*/ 752850 w 5602312"/>
                <a:gd name="connsiteY160" fmla="*/ 873764 h 2285958"/>
                <a:gd name="connsiteX161" fmla="*/ 759350 w 5602312"/>
                <a:gd name="connsiteY161" fmla="*/ 873764 h 2285958"/>
                <a:gd name="connsiteX162" fmla="*/ 759350 w 5602312"/>
                <a:gd name="connsiteY162" fmla="*/ 882115 h 2285958"/>
                <a:gd name="connsiteX163" fmla="*/ 769099 w 5602312"/>
                <a:gd name="connsiteY163" fmla="*/ 882115 h 2285958"/>
                <a:gd name="connsiteX164" fmla="*/ 769099 w 5602312"/>
                <a:gd name="connsiteY164" fmla="*/ 890341 h 2285958"/>
                <a:gd name="connsiteX165" fmla="*/ 772349 w 5602312"/>
                <a:gd name="connsiteY165" fmla="*/ 890341 h 2285958"/>
                <a:gd name="connsiteX166" fmla="*/ 772349 w 5602312"/>
                <a:gd name="connsiteY166" fmla="*/ 898566 h 2285958"/>
                <a:gd name="connsiteX167" fmla="*/ 788599 w 5602312"/>
                <a:gd name="connsiteY167" fmla="*/ 898566 h 2285958"/>
                <a:gd name="connsiteX168" fmla="*/ 788599 w 5602312"/>
                <a:gd name="connsiteY168" fmla="*/ 906791 h 2285958"/>
                <a:gd name="connsiteX169" fmla="*/ 795098 w 5602312"/>
                <a:gd name="connsiteY169" fmla="*/ 906791 h 2285958"/>
                <a:gd name="connsiteX170" fmla="*/ 795098 w 5602312"/>
                <a:gd name="connsiteY170" fmla="*/ 923115 h 2285958"/>
                <a:gd name="connsiteX171" fmla="*/ 801598 w 5602312"/>
                <a:gd name="connsiteY171" fmla="*/ 923115 h 2285958"/>
                <a:gd name="connsiteX172" fmla="*/ 801598 w 5602312"/>
                <a:gd name="connsiteY172" fmla="*/ 931340 h 2285958"/>
                <a:gd name="connsiteX173" fmla="*/ 808223 w 5602312"/>
                <a:gd name="connsiteY173" fmla="*/ 931340 h 2285958"/>
                <a:gd name="connsiteX174" fmla="*/ 808223 w 5602312"/>
                <a:gd name="connsiteY174" fmla="*/ 947790 h 2285958"/>
                <a:gd name="connsiteX175" fmla="*/ 863596 w 5602312"/>
                <a:gd name="connsiteY175" fmla="*/ 947790 h 2285958"/>
                <a:gd name="connsiteX176" fmla="*/ 863596 w 5602312"/>
                <a:gd name="connsiteY176" fmla="*/ 956015 h 2285958"/>
                <a:gd name="connsiteX177" fmla="*/ 870221 w 5602312"/>
                <a:gd name="connsiteY177" fmla="*/ 956015 h 2285958"/>
                <a:gd name="connsiteX178" fmla="*/ 870221 w 5602312"/>
                <a:gd name="connsiteY178" fmla="*/ 964240 h 2285958"/>
                <a:gd name="connsiteX179" fmla="*/ 873471 w 5602312"/>
                <a:gd name="connsiteY179" fmla="*/ 964240 h 2285958"/>
                <a:gd name="connsiteX180" fmla="*/ 873471 w 5602312"/>
                <a:gd name="connsiteY180" fmla="*/ 972339 h 2285958"/>
                <a:gd name="connsiteX181" fmla="*/ 879971 w 5602312"/>
                <a:gd name="connsiteY181" fmla="*/ 972339 h 2285958"/>
                <a:gd name="connsiteX182" fmla="*/ 879971 w 5602312"/>
                <a:gd name="connsiteY182" fmla="*/ 980564 h 2285958"/>
                <a:gd name="connsiteX183" fmla="*/ 883095 w 5602312"/>
                <a:gd name="connsiteY183" fmla="*/ 980564 h 2285958"/>
                <a:gd name="connsiteX184" fmla="*/ 883095 w 5602312"/>
                <a:gd name="connsiteY184" fmla="*/ 988789 h 2285958"/>
                <a:gd name="connsiteX185" fmla="*/ 896095 w 5602312"/>
                <a:gd name="connsiteY185" fmla="*/ 988789 h 2285958"/>
                <a:gd name="connsiteX186" fmla="*/ 896095 w 5602312"/>
                <a:gd name="connsiteY186" fmla="*/ 1005240 h 2285958"/>
                <a:gd name="connsiteX187" fmla="*/ 902720 w 5602312"/>
                <a:gd name="connsiteY187" fmla="*/ 1005240 h 2285958"/>
                <a:gd name="connsiteX188" fmla="*/ 902720 w 5602312"/>
                <a:gd name="connsiteY188" fmla="*/ 1013465 h 2285958"/>
                <a:gd name="connsiteX189" fmla="*/ 905970 w 5602312"/>
                <a:gd name="connsiteY189" fmla="*/ 1013465 h 2285958"/>
                <a:gd name="connsiteX190" fmla="*/ 905970 w 5602312"/>
                <a:gd name="connsiteY190" fmla="*/ 1029915 h 2285958"/>
                <a:gd name="connsiteX191" fmla="*/ 928719 w 5602312"/>
                <a:gd name="connsiteY191" fmla="*/ 1029915 h 2285958"/>
                <a:gd name="connsiteX192" fmla="*/ 928719 w 5602312"/>
                <a:gd name="connsiteY192" fmla="*/ 1038014 h 2285958"/>
                <a:gd name="connsiteX193" fmla="*/ 938594 w 5602312"/>
                <a:gd name="connsiteY193" fmla="*/ 1038014 h 2285958"/>
                <a:gd name="connsiteX194" fmla="*/ 938594 w 5602312"/>
                <a:gd name="connsiteY194" fmla="*/ 1046365 h 2285958"/>
                <a:gd name="connsiteX195" fmla="*/ 941844 w 5602312"/>
                <a:gd name="connsiteY195" fmla="*/ 1046365 h 2285958"/>
                <a:gd name="connsiteX196" fmla="*/ 941844 w 5602312"/>
                <a:gd name="connsiteY196" fmla="*/ 1054591 h 2285958"/>
                <a:gd name="connsiteX197" fmla="*/ 945093 w 5602312"/>
                <a:gd name="connsiteY197" fmla="*/ 1054591 h 2285958"/>
                <a:gd name="connsiteX198" fmla="*/ 945093 w 5602312"/>
                <a:gd name="connsiteY198" fmla="*/ 1062816 h 2285958"/>
                <a:gd name="connsiteX199" fmla="*/ 974467 w 5602312"/>
                <a:gd name="connsiteY199" fmla="*/ 1062816 h 2285958"/>
                <a:gd name="connsiteX200" fmla="*/ 974467 w 5602312"/>
                <a:gd name="connsiteY200" fmla="*/ 1087744 h 2285958"/>
                <a:gd name="connsiteX201" fmla="*/ 993967 w 5602312"/>
                <a:gd name="connsiteY201" fmla="*/ 1087744 h 2285958"/>
                <a:gd name="connsiteX202" fmla="*/ 993967 w 5602312"/>
                <a:gd name="connsiteY202" fmla="*/ 1104068 h 2285958"/>
                <a:gd name="connsiteX203" fmla="*/ 1003716 w 5602312"/>
                <a:gd name="connsiteY203" fmla="*/ 1104068 h 2285958"/>
                <a:gd name="connsiteX204" fmla="*/ 1003716 w 5602312"/>
                <a:gd name="connsiteY204" fmla="*/ 1112420 h 2285958"/>
                <a:gd name="connsiteX205" fmla="*/ 1013466 w 5602312"/>
                <a:gd name="connsiteY205" fmla="*/ 1112420 h 2285958"/>
                <a:gd name="connsiteX206" fmla="*/ 1013466 w 5602312"/>
                <a:gd name="connsiteY206" fmla="*/ 1120645 h 2285958"/>
                <a:gd name="connsiteX207" fmla="*/ 1026591 w 5602312"/>
                <a:gd name="connsiteY207" fmla="*/ 1120645 h 2285958"/>
                <a:gd name="connsiteX208" fmla="*/ 1026591 w 5602312"/>
                <a:gd name="connsiteY208" fmla="*/ 1137222 h 2285958"/>
                <a:gd name="connsiteX209" fmla="*/ 1033090 w 5602312"/>
                <a:gd name="connsiteY209" fmla="*/ 1137222 h 2285958"/>
                <a:gd name="connsiteX210" fmla="*/ 1033090 w 5602312"/>
                <a:gd name="connsiteY210" fmla="*/ 1153545 h 2285958"/>
                <a:gd name="connsiteX211" fmla="*/ 1046090 w 5602312"/>
                <a:gd name="connsiteY211" fmla="*/ 1153545 h 2285958"/>
                <a:gd name="connsiteX212" fmla="*/ 1046090 w 5602312"/>
                <a:gd name="connsiteY212" fmla="*/ 1161897 h 2285958"/>
                <a:gd name="connsiteX213" fmla="*/ 1052590 w 5602312"/>
                <a:gd name="connsiteY213" fmla="*/ 1161897 h 2285958"/>
                <a:gd name="connsiteX214" fmla="*/ 1052590 w 5602312"/>
                <a:gd name="connsiteY214" fmla="*/ 1170122 h 2285958"/>
                <a:gd name="connsiteX215" fmla="*/ 1062464 w 5602312"/>
                <a:gd name="connsiteY215" fmla="*/ 1170122 h 2285958"/>
                <a:gd name="connsiteX216" fmla="*/ 1062464 w 5602312"/>
                <a:gd name="connsiteY216" fmla="*/ 1178474 h 2285958"/>
                <a:gd name="connsiteX217" fmla="*/ 1075464 w 5602312"/>
                <a:gd name="connsiteY217" fmla="*/ 1178474 h 2285958"/>
                <a:gd name="connsiteX218" fmla="*/ 1075464 w 5602312"/>
                <a:gd name="connsiteY218" fmla="*/ 1186699 h 2285958"/>
                <a:gd name="connsiteX219" fmla="*/ 1081964 w 5602312"/>
                <a:gd name="connsiteY219" fmla="*/ 1186699 h 2285958"/>
                <a:gd name="connsiteX220" fmla="*/ 1081964 w 5602312"/>
                <a:gd name="connsiteY220" fmla="*/ 1194924 h 2285958"/>
                <a:gd name="connsiteX221" fmla="*/ 1107963 w 5602312"/>
                <a:gd name="connsiteY221" fmla="*/ 1194924 h 2285958"/>
                <a:gd name="connsiteX222" fmla="*/ 1107963 w 5602312"/>
                <a:gd name="connsiteY222" fmla="*/ 1203276 h 2285958"/>
                <a:gd name="connsiteX223" fmla="*/ 1130837 w 5602312"/>
                <a:gd name="connsiteY223" fmla="*/ 1203276 h 2285958"/>
                <a:gd name="connsiteX224" fmla="*/ 1130837 w 5602312"/>
                <a:gd name="connsiteY224" fmla="*/ 1219600 h 2285958"/>
                <a:gd name="connsiteX225" fmla="*/ 1140587 w 5602312"/>
                <a:gd name="connsiteY225" fmla="*/ 1219600 h 2285958"/>
                <a:gd name="connsiteX226" fmla="*/ 1140587 w 5602312"/>
                <a:gd name="connsiteY226" fmla="*/ 1227951 h 2285958"/>
                <a:gd name="connsiteX227" fmla="*/ 1143837 w 5602312"/>
                <a:gd name="connsiteY227" fmla="*/ 1227951 h 2285958"/>
                <a:gd name="connsiteX228" fmla="*/ 1143837 w 5602312"/>
                <a:gd name="connsiteY228" fmla="*/ 1236176 h 2285958"/>
                <a:gd name="connsiteX229" fmla="*/ 1160211 w 5602312"/>
                <a:gd name="connsiteY229" fmla="*/ 1236176 h 2285958"/>
                <a:gd name="connsiteX230" fmla="*/ 1160211 w 5602312"/>
                <a:gd name="connsiteY230" fmla="*/ 1244402 h 2285958"/>
                <a:gd name="connsiteX231" fmla="*/ 1163461 w 5602312"/>
                <a:gd name="connsiteY231" fmla="*/ 1244402 h 2285958"/>
                <a:gd name="connsiteX232" fmla="*/ 1163461 w 5602312"/>
                <a:gd name="connsiteY232" fmla="*/ 1252753 h 2285958"/>
                <a:gd name="connsiteX233" fmla="*/ 1166711 w 5602312"/>
                <a:gd name="connsiteY233" fmla="*/ 1252753 h 2285958"/>
                <a:gd name="connsiteX234" fmla="*/ 1166711 w 5602312"/>
                <a:gd name="connsiteY234" fmla="*/ 1260978 h 2285958"/>
                <a:gd name="connsiteX235" fmla="*/ 1173211 w 5602312"/>
                <a:gd name="connsiteY235" fmla="*/ 1260978 h 2285958"/>
                <a:gd name="connsiteX236" fmla="*/ 1173211 w 5602312"/>
                <a:gd name="connsiteY236" fmla="*/ 1277429 h 2285958"/>
                <a:gd name="connsiteX237" fmla="*/ 1212334 w 5602312"/>
                <a:gd name="connsiteY237" fmla="*/ 1277429 h 2285958"/>
                <a:gd name="connsiteX238" fmla="*/ 1212334 w 5602312"/>
                <a:gd name="connsiteY238" fmla="*/ 1285654 h 2285958"/>
                <a:gd name="connsiteX239" fmla="*/ 1218834 w 5602312"/>
                <a:gd name="connsiteY239" fmla="*/ 1285654 h 2285958"/>
                <a:gd name="connsiteX240" fmla="*/ 1218834 w 5602312"/>
                <a:gd name="connsiteY240" fmla="*/ 1302231 h 2285958"/>
                <a:gd name="connsiteX241" fmla="*/ 1225334 w 5602312"/>
                <a:gd name="connsiteY241" fmla="*/ 1302231 h 2285958"/>
                <a:gd name="connsiteX242" fmla="*/ 1225334 w 5602312"/>
                <a:gd name="connsiteY242" fmla="*/ 1310456 h 2285958"/>
                <a:gd name="connsiteX243" fmla="*/ 1241583 w 5602312"/>
                <a:gd name="connsiteY243" fmla="*/ 1310456 h 2285958"/>
                <a:gd name="connsiteX244" fmla="*/ 1241583 w 5602312"/>
                <a:gd name="connsiteY244" fmla="*/ 1318808 h 2285958"/>
                <a:gd name="connsiteX245" fmla="*/ 1254708 w 5602312"/>
                <a:gd name="connsiteY245" fmla="*/ 1318808 h 2285958"/>
                <a:gd name="connsiteX246" fmla="*/ 1254708 w 5602312"/>
                <a:gd name="connsiteY246" fmla="*/ 1335131 h 2285958"/>
                <a:gd name="connsiteX247" fmla="*/ 1270957 w 5602312"/>
                <a:gd name="connsiteY247" fmla="*/ 1335131 h 2285958"/>
                <a:gd name="connsiteX248" fmla="*/ 1270957 w 5602312"/>
                <a:gd name="connsiteY248" fmla="*/ 1343483 h 2285958"/>
                <a:gd name="connsiteX249" fmla="*/ 1277582 w 5602312"/>
                <a:gd name="connsiteY249" fmla="*/ 1343483 h 2285958"/>
                <a:gd name="connsiteX250" fmla="*/ 1277582 w 5602312"/>
                <a:gd name="connsiteY250" fmla="*/ 1351708 h 2285958"/>
                <a:gd name="connsiteX251" fmla="*/ 1280832 w 5602312"/>
                <a:gd name="connsiteY251" fmla="*/ 1351708 h 2285958"/>
                <a:gd name="connsiteX252" fmla="*/ 1280832 w 5602312"/>
                <a:gd name="connsiteY252" fmla="*/ 1360060 h 2285958"/>
                <a:gd name="connsiteX253" fmla="*/ 1316581 w 5602312"/>
                <a:gd name="connsiteY253" fmla="*/ 1360060 h 2285958"/>
                <a:gd name="connsiteX254" fmla="*/ 1316581 w 5602312"/>
                <a:gd name="connsiteY254" fmla="*/ 1384862 h 2285958"/>
                <a:gd name="connsiteX255" fmla="*/ 1319831 w 5602312"/>
                <a:gd name="connsiteY255" fmla="*/ 1384862 h 2285958"/>
                <a:gd name="connsiteX256" fmla="*/ 1319831 w 5602312"/>
                <a:gd name="connsiteY256" fmla="*/ 1393087 h 2285958"/>
                <a:gd name="connsiteX257" fmla="*/ 1336205 w 5602312"/>
                <a:gd name="connsiteY257" fmla="*/ 1393087 h 2285958"/>
                <a:gd name="connsiteX258" fmla="*/ 1336205 w 5602312"/>
                <a:gd name="connsiteY258" fmla="*/ 1409537 h 2285958"/>
                <a:gd name="connsiteX259" fmla="*/ 1355705 w 5602312"/>
                <a:gd name="connsiteY259" fmla="*/ 1409537 h 2285958"/>
                <a:gd name="connsiteX260" fmla="*/ 1355705 w 5602312"/>
                <a:gd name="connsiteY260" fmla="*/ 1417762 h 2285958"/>
                <a:gd name="connsiteX261" fmla="*/ 1385079 w 5602312"/>
                <a:gd name="connsiteY261" fmla="*/ 1417762 h 2285958"/>
                <a:gd name="connsiteX262" fmla="*/ 1385079 w 5602312"/>
                <a:gd name="connsiteY262" fmla="*/ 1425988 h 2285958"/>
                <a:gd name="connsiteX263" fmla="*/ 1388328 w 5602312"/>
                <a:gd name="connsiteY263" fmla="*/ 1425988 h 2285958"/>
                <a:gd name="connsiteX264" fmla="*/ 1388328 w 5602312"/>
                <a:gd name="connsiteY264" fmla="*/ 1434339 h 2285958"/>
                <a:gd name="connsiteX265" fmla="*/ 1391578 w 5602312"/>
                <a:gd name="connsiteY265" fmla="*/ 1434339 h 2285958"/>
                <a:gd name="connsiteX266" fmla="*/ 1391578 w 5602312"/>
                <a:gd name="connsiteY266" fmla="*/ 1442564 h 2285958"/>
                <a:gd name="connsiteX267" fmla="*/ 1411203 w 5602312"/>
                <a:gd name="connsiteY267" fmla="*/ 1442564 h 2285958"/>
                <a:gd name="connsiteX268" fmla="*/ 1411203 w 5602312"/>
                <a:gd name="connsiteY268" fmla="*/ 1450790 h 2285958"/>
                <a:gd name="connsiteX269" fmla="*/ 1420827 w 5602312"/>
                <a:gd name="connsiteY269" fmla="*/ 1450790 h 2285958"/>
                <a:gd name="connsiteX270" fmla="*/ 1420827 w 5602312"/>
                <a:gd name="connsiteY270" fmla="*/ 1459015 h 2285958"/>
                <a:gd name="connsiteX271" fmla="*/ 1424077 w 5602312"/>
                <a:gd name="connsiteY271" fmla="*/ 1459015 h 2285958"/>
                <a:gd name="connsiteX272" fmla="*/ 1424077 w 5602312"/>
                <a:gd name="connsiteY272" fmla="*/ 1475591 h 2285958"/>
                <a:gd name="connsiteX273" fmla="*/ 1430702 w 5602312"/>
                <a:gd name="connsiteY273" fmla="*/ 1475591 h 2285958"/>
                <a:gd name="connsiteX274" fmla="*/ 1430702 w 5602312"/>
                <a:gd name="connsiteY274" fmla="*/ 1492042 h 2285958"/>
                <a:gd name="connsiteX275" fmla="*/ 1446952 w 5602312"/>
                <a:gd name="connsiteY275" fmla="*/ 1492042 h 2285958"/>
                <a:gd name="connsiteX276" fmla="*/ 1446952 w 5602312"/>
                <a:gd name="connsiteY276" fmla="*/ 1500393 h 2285958"/>
                <a:gd name="connsiteX277" fmla="*/ 1459951 w 5602312"/>
                <a:gd name="connsiteY277" fmla="*/ 1500393 h 2285958"/>
                <a:gd name="connsiteX278" fmla="*/ 1459951 w 5602312"/>
                <a:gd name="connsiteY278" fmla="*/ 1508619 h 2285958"/>
                <a:gd name="connsiteX279" fmla="*/ 1466576 w 5602312"/>
                <a:gd name="connsiteY279" fmla="*/ 1508619 h 2285958"/>
                <a:gd name="connsiteX280" fmla="*/ 1466576 w 5602312"/>
                <a:gd name="connsiteY280" fmla="*/ 1516717 h 2285958"/>
                <a:gd name="connsiteX281" fmla="*/ 1469826 w 5602312"/>
                <a:gd name="connsiteY281" fmla="*/ 1516717 h 2285958"/>
                <a:gd name="connsiteX282" fmla="*/ 1469826 w 5602312"/>
                <a:gd name="connsiteY282" fmla="*/ 1525069 h 2285958"/>
                <a:gd name="connsiteX283" fmla="*/ 1473076 w 5602312"/>
                <a:gd name="connsiteY283" fmla="*/ 1525069 h 2285958"/>
                <a:gd name="connsiteX284" fmla="*/ 1473076 w 5602312"/>
                <a:gd name="connsiteY284" fmla="*/ 1533294 h 2285958"/>
                <a:gd name="connsiteX285" fmla="*/ 1479575 w 5602312"/>
                <a:gd name="connsiteY285" fmla="*/ 1533294 h 2285958"/>
                <a:gd name="connsiteX286" fmla="*/ 1479575 w 5602312"/>
                <a:gd name="connsiteY286" fmla="*/ 1541519 h 2285958"/>
                <a:gd name="connsiteX287" fmla="*/ 1482825 w 5602312"/>
                <a:gd name="connsiteY287" fmla="*/ 1541519 h 2285958"/>
                <a:gd name="connsiteX288" fmla="*/ 1482825 w 5602312"/>
                <a:gd name="connsiteY288" fmla="*/ 1558096 h 2285958"/>
                <a:gd name="connsiteX289" fmla="*/ 1515449 w 5602312"/>
                <a:gd name="connsiteY289" fmla="*/ 1558096 h 2285958"/>
                <a:gd name="connsiteX290" fmla="*/ 1515449 w 5602312"/>
                <a:gd name="connsiteY290" fmla="*/ 1566448 h 2285958"/>
                <a:gd name="connsiteX291" fmla="*/ 1518574 w 5602312"/>
                <a:gd name="connsiteY291" fmla="*/ 1566448 h 2285958"/>
                <a:gd name="connsiteX292" fmla="*/ 1518574 w 5602312"/>
                <a:gd name="connsiteY292" fmla="*/ 1574546 h 2285958"/>
                <a:gd name="connsiteX293" fmla="*/ 1561073 w 5602312"/>
                <a:gd name="connsiteY293" fmla="*/ 1574546 h 2285958"/>
                <a:gd name="connsiteX294" fmla="*/ 1561073 w 5602312"/>
                <a:gd name="connsiteY294" fmla="*/ 1582772 h 2285958"/>
                <a:gd name="connsiteX295" fmla="*/ 1564323 w 5602312"/>
                <a:gd name="connsiteY295" fmla="*/ 1582772 h 2285958"/>
                <a:gd name="connsiteX296" fmla="*/ 1564323 w 5602312"/>
                <a:gd name="connsiteY296" fmla="*/ 1591123 h 2285958"/>
                <a:gd name="connsiteX297" fmla="*/ 1567573 w 5602312"/>
                <a:gd name="connsiteY297" fmla="*/ 1591123 h 2285958"/>
                <a:gd name="connsiteX298" fmla="*/ 1567573 w 5602312"/>
                <a:gd name="connsiteY298" fmla="*/ 1599348 h 2285958"/>
                <a:gd name="connsiteX299" fmla="*/ 1580572 w 5602312"/>
                <a:gd name="connsiteY299" fmla="*/ 1599348 h 2285958"/>
                <a:gd name="connsiteX300" fmla="*/ 1580572 w 5602312"/>
                <a:gd name="connsiteY300" fmla="*/ 1607573 h 2285958"/>
                <a:gd name="connsiteX301" fmla="*/ 1616446 w 5602312"/>
                <a:gd name="connsiteY301" fmla="*/ 1607573 h 2285958"/>
                <a:gd name="connsiteX302" fmla="*/ 1616446 w 5602312"/>
                <a:gd name="connsiteY302" fmla="*/ 1615925 h 2285958"/>
                <a:gd name="connsiteX303" fmla="*/ 1642445 w 5602312"/>
                <a:gd name="connsiteY303" fmla="*/ 1615925 h 2285958"/>
                <a:gd name="connsiteX304" fmla="*/ 1642445 w 5602312"/>
                <a:gd name="connsiteY304" fmla="*/ 1624150 h 2285958"/>
                <a:gd name="connsiteX305" fmla="*/ 1671819 w 5602312"/>
                <a:gd name="connsiteY305" fmla="*/ 1624150 h 2285958"/>
                <a:gd name="connsiteX306" fmla="*/ 1671819 w 5602312"/>
                <a:gd name="connsiteY306" fmla="*/ 1632376 h 2285958"/>
                <a:gd name="connsiteX307" fmla="*/ 1684944 w 5602312"/>
                <a:gd name="connsiteY307" fmla="*/ 1632376 h 2285958"/>
                <a:gd name="connsiteX308" fmla="*/ 1684944 w 5602312"/>
                <a:gd name="connsiteY308" fmla="*/ 1640601 h 2285958"/>
                <a:gd name="connsiteX309" fmla="*/ 1697943 w 5602312"/>
                <a:gd name="connsiteY309" fmla="*/ 1640601 h 2285958"/>
                <a:gd name="connsiteX310" fmla="*/ 1697943 w 5602312"/>
                <a:gd name="connsiteY310" fmla="*/ 1657177 h 2285958"/>
                <a:gd name="connsiteX311" fmla="*/ 1704443 w 5602312"/>
                <a:gd name="connsiteY311" fmla="*/ 1657177 h 2285958"/>
                <a:gd name="connsiteX312" fmla="*/ 1704443 w 5602312"/>
                <a:gd name="connsiteY312" fmla="*/ 1673628 h 2285958"/>
                <a:gd name="connsiteX313" fmla="*/ 1707693 w 5602312"/>
                <a:gd name="connsiteY313" fmla="*/ 1673628 h 2285958"/>
                <a:gd name="connsiteX314" fmla="*/ 1707693 w 5602312"/>
                <a:gd name="connsiteY314" fmla="*/ 1681979 h 2285958"/>
                <a:gd name="connsiteX315" fmla="*/ 1733692 w 5602312"/>
                <a:gd name="connsiteY315" fmla="*/ 1681979 h 2285958"/>
                <a:gd name="connsiteX316" fmla="*/ 1733692 w 5602312"/>
                <a:gd name="connsiteY316" fmla="*/ 1690205 h 2285958"/>
                <a:gd name="connsiteX317" fmla="*/ 1815314 w 5602312"/>
                <a:gd name="connsiteY317" fmla="*/ 1690205 h 2285958"/>
                <a:gd name="connsiteX318" fmla="*/ 1815314 w 5602312"/>
                <a:gd name="connsiteY318" fmla="*/ 1698303 h 2285958"/>
                <a:gd name="connsiteX319" fmla="*/ 1818564 w 5602312"/>
                <a:gd name="connsiteY319" fmla="*/ 1698303 h 2285958"/>
                <a:gd name="connsiteX320" fmla="*/ 1818564 w 5602312"/>
                <a:gd name="connsiteY320" fmla="*/ 1706655 h 2285958"/>
                <a:gd name="connsiteX321" fmla="*/ 1851063 w 5602312"/>
                <a:gd name="connsiteY321" fmla="*/ 1706655 h 2285958"/>
                <a:gd name="connsiteX322" fmla="*/ 1851063 w 5602312"/>
                <a:gd name="connsiteY322" fmla="*/ 1714880 h 2285958"/>
                <a:gd name="connsiteX323" fmla="*/ 1877187 w 5602312"/>
                <a:gd name="connsiteY323" fmla="*/ 1714880 h 2285958"/>
                <a:gd name="connsiteX324" fmla="*/ 1877187 w 5602312"/>
                <a:gd name="connsiteY324" fmla="*/ 1723105 h 2285958"/>
                <a:gd name="connsiteX325" fmla="*/ 1896687 w 5602312"/>
                <a:gd name="connsiteY325" fmla="*/ 1723105 h 2285958"/>
                <a:gd name="connsiteX326" fmla="*/ 1896687 w 5602312"/>
                <a:gd name="connsiteY326" fmla="*/ 1731457 h 2285958"/>
                <a:gd name="connsiteX327" fmla="*/ 1919561 w 5602312"/>
                <a:gd name="connsiteY327" fmla="*/ 1731457 h 2285958"/>
                <a:gd name="connsiteX328" fmla="*/ 1919561 w 5602312"/>
                <a:gd name="connsiteY328" fmla="*/ 1739682 h 2285958"/>
                <a:gd name="connsiteX329" fmla="*/ 1935935 w 5602312"/>
                <a:gd name="connsiteY329" fmla="*/ 1739682 h 2285958"/>
                <a:gd name="connsiteX330" fmla="*/ 1935935 w 5602312"/>
                <a:gd name="connsiteY330" fmla="*/ 1748034 h 2285958"/>
                <a:gd name="connsiteX331" fmla="*/ 1939185 w 5602312"/>
                <a:gd name="connsiteY331" fmla="*/ 1748034 h 2285958"/>
                <a:gd name="connsiteX332" fmla="*/ 1939185 w 5602312"/>
                <a:gd name="connsiteY332" fmla="*/ 1756132 h 2285958"/>
                <a:gd name="connsiteX333" fmla="*/ 1981434 w 5602312"/>
                <a:gd name="connsiteY333" fmla="*/ 1756132 h 2285958"/>
                <a:gd name="connsiteX334" fmla="*/ 1981434 w 5602312"/>
                <a:gd name="connsiteY334" fmla="*/ 1764357 h 2285958"/>
                <a:gd name="connsiteX335" fmla="*/ 2014058 w 5602312"/>
                <a:gd name="connsiteY335" fmla="*/ 1764357 h 2285958"/>
                <a:gd name="connsiteX336" fmla="*/ 2014058 w 5602312"/>
                <a:gd name="connsiteY336" fmla="*/ 1772709 h 2285958"/>
                <a:gd name="connsiteX337" fmla="*/ 2027182 w 5602312"/>
                <a:gd name="connsiteY337" fmla="*/ 1772709 h 2285958"/>
                <a:gd name="connsiteX338" fmla="*/ 2027182 w 5602312"/>
                <a:gd name="connsiteY338" fmla="*/ 1780934 h 2285958"/>
                <a:gd name="connsiteX339" fmla="*/ 2033682 w 5602312"/>
                <a:gd name="connsiteY339" fmla="*/ 1780934 h 2285958"/>
                <a:gd name="connsiteX340" fmla="*/ 2033682 w 5602312"/>
                <a:gd name="connsiteY340" fmla="*/ 1789160 h 2285958"/>
                <a:gd name="connsiteX341" fmla="*/ 2059681 w 5602312"/>
                <a:gd name="connsiteY341" fmla="*/ 1789160 h 2285958"/>
                <a:gd name="connsiteX342" fmla="*/ 2059681 w 5602312"/>
                <a:gd name="connsiteY342" fmla="*/ 1797511 h 2285958"/>
                <a:gd name="connsiteX343" fmla="*/ 2082430 w 5602312"/>
                <a:gd name="connsiteY343" fmla="*/ 1797511 h 2285958"/>
                <a:gd name="connsiteX344" fmla="*/ 2082430 w 5602312"/>
                <a:gd name="connsiteY344" fmla="*/ 1805736 h 2285958"/>
                <a:gd name="connsiteX345" fmla="*/ 2102055 w 5602312"/>
                <a:gd name="connsiteY345" fmla="*/ 1805736 h 2285958"/>
                <a:gd name="connsiteX346" fmla="*/ 2102055 w 5602312"/>
                <a:gd name="connsiteY346" fmla="*/ 1813961 h 2285958"/>
                <a:gd name="connsiteX347" fmla="*/ 2121679 w 5602312"/>
                <a:gd name="connsiteY347" fmla="*/ 1813961 h 2285958"/>
                <a:gd name="connsiteX348" fmla="*/ 2121679 w 5602312"/>
                <a:gd name="connsiteY348" fmla="*/ 1822187 h 2285958"/>
                <a:gd name="connsiteX349" fmla="*/ 2137929 w 5602312"/>
                <a:gd name="connsiteY349" fmla="*/ 1822187 h 2285958"/>
                <a:gd name="connsiteX350" fmla="*/ 2137929 w 5602312"/>
                <a:gd name="connsiteY350" fmla="*/ 1830412 h 2285958"/>
                <a:gd name="connsiteX351" fmla="*/ 2190052 w 5602312"/>
                <a:gd name="connsiteY351" fmla="*/ 1830412 h 2285958"/>
                <a:gd name="connsiteX352" fmla="*/ 2190052 w 5602312"/>
                <a:gd name="connsiteY352" fmla="*/ 1838763 h 2285958"/>
                <a:gd name="connsiteX353" fmla="*/ 2212926 w 5602312"/>
                <a:gd name="connsiteY353" fmla="*/ 1838763 h 2285958"/>
                <a:gd name="connsiteX354" fmla="*/ 2212926 w 5602312"/>
                <a:gd name="connsiteY354" fmla="*/ 1846989 h 2285958"/>
                <a:gd name="connsiteX355" fmla="*/ 2242300 w 5602312"/>
                <a:gd name="connsiteY355" fmla="*/ 1846989 h 2285958"/>
                <a:gd name="connsiteX356" fmla="*/ 2242300 w 5602312"/>
                <a:gd name="connsiteY356" fmla="*/ 1863565 h 2285958"/>
                <a:gd name="connsiteX357" fmla="*/ 2268174 w 5602312"/>
                <a:gd name="connsiteY357" fmla="*/ 1863565 h 2285958"/>
                <a:gd name="connsiteX358" fmla="*/ 2268174 w 5602312"/>
                <a:gd name="connsiteY358" fmla="*/ 1871791 h 2285958"/>
                <a:gd name="connsiteX359" fmla="*/ 2287798 w 5602312"/>
                <a:gd name="connsiteY359" fmla="*/ 1871791 h 2285958"/>
                <a:gd name="connsiteX360" fmla="*/ 2287798 w 5602312"/>
                <a:gd name="connsiteY360" fmla="*/ 1879889 h 2285958"/>
                <a:gd name="connsiteX361" fmla="*/ 2326922 w 5602312"/>
                <a:gd name="connsiteY361" fmla="*/ 1879889 h 2285958"/>
                <a:gd name="connsiteX362" fmla="*/ 2326922 w 5602312"/>
                <a:gd name="connsiteY362" fmla="*/ 1888241 h 2285958"/>
                <a:gd name="connsiteX363" fmla="*/ 2330172 w 5602312"/>
                <a:gd name="connsiteY363" fmla="*/ 1888241 h 2285958"/>
                <a:gd name="connsiteX364" fmla="*/ 2330172 w 5602312"/>
                <a:gd name="connsiteY364" fmla="*/ 1896466 h 2285958"/>
                <a:gd name="connsiteX365" fmla="*/ 2343297 w 5602312"/>
                <a:gd name="connsiteY365" fmla="*/ 1896466 h 2285958"/>
                <a:gd name="connsiteX366" fmla="*/ 2343297 w 5602312"/>
                <a:gd name="connsiteY366" fmla="*/ 1904818 h 2285958"/>
                <a:gd name="connsiteX367" fmla="*/ 2365921 w 5602312"/>
                <a:gd name="connsiteY367" fmla="*/ 1904818 h 2285958"/>
                <a:gd name="connsiteX368" fmla="*/ 2365921 w 5602312"/>
                <a:gd name="connsiteY368" fmla="*/ 1913169 h 2285958"/>
                <a:gd name="connsiteX369" fmla="*/ 2379045 w 5602312"/>
                <a:gd name="connsiteY369" fmla="*/ 1913169 h 2285958"/>
                <a:gd name="connsiteX370" fmla="*/ 2379045 w 5602312"/>
                <a:gd name="connsiteY370" fmla="*/ 1921521 h 2285958"/>
                <a:gd name="connsiteX371" fmla="*/ 2418169 w 5602312"/>
                <a:gd name="connsiteY371" fmla="*/ 1921521 h 2285958"/>
                <a:gd name="connsiteX372" fmla="*/ 2418169 w 5602312"/>
                <a:gd name="connsiteY372" fmla="*/ 1929873 h 2285958"/>
                <a:gd name="connsiteX373" fmla="*/ 2427919 w 5602312"/>
                <a:gd name="connsiteY373" fmla="*/ 1929873 h 2285958"/>
                <a:gd name="connsiteX374" fmla="*/ 2427919 w 5602312"/>
                <a:gd name="connsiteY374" fmla="*/ 1938098 h 2285958"/>
                <a:gd name="connsiteX375" fmla="*/ 2431294 w 5602312"/>
                <a:gd name="connsiteY375" fmla="*/ 1938098 h 2285958"/>
                <a:gd name="connsiteX376" fmla="*/ 2431294 w 5602312"/>
                <a:gd name="connsiteY376" fmla="*/ 1946450 h 2285958"/>
                <a:gd name="connsiteX377" fmla="*/ 2460668 w 5602312"/>
                <a:gd name="connsiteY377" fmla="*/ 1946450 h 2285958"/>
                <a:gd name="connsiteX378" fmla="*/ 2460668 w 5602312"/>
                <a:gd name="connsiteY378" fmla="*/ 1954801 h 2285958"/>
                <a:gd name="connsiteX379" fmla="*/ 2486542 w 5602312"/>
                <a:gd name="connsiteY379" fmla="*/ 1954801 h 2285958"/>
                <a:gd name="connsiteX380" fmla="*/ 2486542 w 5602312"/>
                <a:gd name="connsiteY380" fmla="*/ 1963153 h 2285958"/>
                <a:gd name="connsiteX381" fmla="*/ 2489792 w 5602312"/>
                <a:gd name="connsiteY381" fmla="*/ 1963153 h 2285958"/>
                <a:gd name="connsiteX382" fmla="*/ 2489792 w 5602312"/>
                <a:gd name="connsiteY382" fmla="*/ 1971505 h 2285958"/>
                <a:gd name="connsiteX383" fmla="*/ 2522416 w 5602312"/>
                <a:gd name="connsiteY383" fmla="*/ 1971505 h 2285958"/>
                <a:gd name="connsiteX384" fmla="*/ 2522416 w 5602312"/>
                <a:gd name="connsiteY384" fmla="*/ 1979856 h 2285958"/>
                <a:gd name="connsiteX385" fmla="*/ 2532290 w 5602312"/>
                <a:gd name="connsiteY385" fmla="*/ 1979856 h 2285958"/>
                <a:gd name="connsiteX386" fmla="*/ 2532290 w 5602312"/>
                <a:gd name="connsiteY386" fmla="*/ 1988208 h 2285958"/>
                <a:gd name="connsiteX387" fmla="*/ 2545290 w 5602312"/>
                <a:gd name="connsiteY387" fmla="*/ 1988208 h 2285958"/>
                <a:gd name="connsiteX388" fmla="*/ 2545290 w 5602312"/>
                <a:gd name="connsiteY388" fmla="*/ 1996433 h 2285958"/>
                <a:gd name="connsiteX389" fmla="*/ 2581039 w 5602312"/>
                <a:gd name="connsiteY389" fmla="*/ 1996433 h 2285958"/>
                <a:gd name="connsiteX390" fmla="*/ 2581039 w 5602312"/>
                <a:gd name="connsiteY390" fmla="*/ 2004785 h 2285958"/>
                <a:gd name="connsiteX391" fmla="*/ 2643036 w 5602312"/>
                <a:gd name="connsiteY391" fmla="*/ 2004785 h 2285958"/>
                <a:gd name="connsiteX392" fmla="*/ 2643036 w 5602312"/>
                <a:gd name="connsiteY392" fmla="*/ 2013137 h 2285958"/>
                <a:gd name="connsiteX393" fmla="*/ 2659411 w 5602312"/>
                <a:gd name="connsiteY393" fmla="*/ 2013137 h 2285958"/>
                <a:gd name="connsiteX394" fmla="*/ 2659411 w 5602312"/>
                <a:gd name="connsiteY394" fmla="*/ 2021488 h 2285958"/>
                <a:gd name="connsiteX395" fmla="*/ 2770157 w 5602312"/>
                <a:gd name="connsiteY395" fmla="*/ 2021488 h 2285958"/>
                <a:gd name="connsiteX396" fmla="*/ 2770157 w 5602312"/>
                <a:gd name="connsiteY396" fmla="*/ 2029840 h 2285958"/>
                <a:gd name="connsiteX397" fmla="*/ 2809281 w 5602312"/>
                <a:gd name="connsiteY397" fmla="*/ 2029840 h 2285958"/>
                <a:gd name="connsiteX398" fmla="*/ 2809281 w 5602312"/>
                <a:gd name="connsiteY398" fmla="*/ 2038192 h 2285958"/>
                <a:gd name="connsiteX399" fmla="*/ 2812531 w 5602312"/>
                <a:gd name="connsiteY399" fmla="*/ 2038192 h 2285958"/>
                <a:gd name="connsiteX400" fmla="*/ 2812531 w 5602312"/>
                <a:gd name="connsiteY400" fmla="*/ 2046543 h 2285958"/>
                <a:gd name="connsiteX401" fmla="*/ 2871279 w 5602312"/>
                <a:gd name="connsiteY401" fmla="*/ 2046543 h 2285958"/>
                <a:gd name="connsiteX402" fmla="*/ 2871279 w 5602312"/>
                <a:gd name="connsiteY402" fmla="*/ 2054768 h 2285958"/>
                <a:gd name="connsiteX403" fmla="*/ 2988525 w 5602312"/>
                <a:gd name="connsiteY403" fmla="*/ 2054768 h 2285958"/>
                <a:gd name="connsiteX404" fmla="*/ 2988525 w 5602312"/>
                <a:gd name="connsiteY404" fmla="*/ 2071472 h 2285958"/>
                <a:gd name="connsiteX405" fmla="*/ 3017774 w 5602312"/>
                <a:gd name="connsiteY405" fmla="*/ 2071472 h 2285958"/>
                <a:gd name="connsiteX406" fmla="*/ 3017774 w 5602312"/>
                <a:gd name="connsiteY406" fmla="*/ 2079823 h 2285958"/>
                <a:gd name="connsiteX407" fmla="*/ 3073272 w 5602312"/>
                <a:gd name="connsiteY407" fmla="*/ 2079823 h 2285958"/>
                <a:gd name="connsiteX408" fmla="*/ 3073272 w 5602312"/>
                <a:gd name="connsiteY408" fmla="*/ 2088175 h 2285958"/>
                <a:gd name="connsiteX409" fmla="*/ 3109021 w 5602312"/>
                <a:gd name="connsiteY409" fmla="*/ 2088175 h 2285958"/>
                <a:gd name="connsiteX410" fmla="*/ 3109021 w 5602312"/>
                <a:gd name="connsiteY410" fmla="*/ 2096653 h 2285958"/>
                <a:gd name="connsiteX411" fmla="*/ 3122145 w 5602312"/>
                <a:gd name="connsiteY411" fmla="*/ 2096653 h 2285958"/>
                <a:gd name="connsiteX412" fmla="*/ 3122145 w 5602312"/>
                <a:gd name="connsiteY412" fmla="*/ 2105132 h 2285958"/>
                <a:gd name="connsiteX413" fmla="*/ 3128645 w 5602312"/>
                <a:gd name="connsiteY413" fmla="*/ 2105132 h 2285958"/>
                <a:gd name="connsiteX414" fmla="*/ 3128645 w 5602312"/>
                <a:gd name="connsiteY414" fmla="*/ 2113610 h 2285958"/>
                <a:gd name="connsiteX415" fmla="*/ 3200393 w 5602312"/>
                <a:gd name="connsiteY415" fmla="*/ 2113610 h 2285958"/>
                <a:gd name="connsiteX416" fmla="*/ 3200393 w 5602312"/>
                <a:gd name="connsiteY416" fmla="*/ 2121962 h 2285958"/>
                <a:gd name="connsiteX417" fmla="*/ 3206893 w 5602312"/>
                <a:gd name="connsiteY417" fmla="*/ 2121962 h 2285958"/>
                <a:gd name="connsiteX418" fmla="*/ 3206893 w 5602312"/>
                <a:gd name="connsiteY418" fmla="*/ 2130440 h 2285958"/>
                <a:gd name="connsiteX419" fmla="*/ 3239392 w 5602312"/>
                <a:gd name="connsiteY419" fmla="*/ 2130440 h 2285958"/>
                <a:gd name="connsiteX420" fmla="*/ 3239392 w 5602312"/>
                <a:gd name="connsiteY420" fmla="*/ 2138918 h 2285958"/>
                <a:gd name="connsiteX421" fmla="*/ 3294890 w 5602312"/>
                <a:gd name="connsiteY421" fmla="*/ 2138918 h 2285958"/>
                <a:gd name="connsiteX422" fmla="*/ 3294890 w 5602312"/>
                <a:gd name="connsiteY422" fmla="*/ 2147396 h 2285958"/>
                <a:gd name="connsiteX423" fmla="*/ 3425135 w 5602312"/>
                <a:gd name="connsiteY423" fmla="*/ 2147396 h 2285958"/>
                <a:gd name="connsiteX424" fmla="*/ 3425135 w 5602312"/>
                <a:gd name="connsiteY424" fmla="*/ 2155748 h 2285958"/>
                <a:gd name="connsiteX425" fmla="*/ 3435010 w 5602312"/>
                <a:gd name="connsiteY425" fmla="*/ 2155748 h 2285958"/>
                <a:gd name="connsiteX426" fmla="*/ 3435010 w 5602312"/>
                <a:gd name="connsiteY426" fmla="*/ 2164226 h 2285958"/>
                <a:gd name="connsiteX427" fmla="*/ 3598005 w 5602312"/>
                <a:gd name="connsiteY427" fmla="*/ 2164226 h 2285958"/>
                <a:gd name="connsiteX428" fmla="*/ 3598005 w 5602312"/>
                <a:gd name="connsiteY428" fmla="*/ 2172704 h 2285958"/>
                <a:gd name="connsiteX429" fmla="*/ 3672877 w 5602312"/>
                <a:gd name="connsiteY429" fmla="*/ 2172704 h 2285958"/>
                <a:gd name="connsiteX430" fmla="*/ 3672877 w 5602312"/>
                <a:gd name="connsiteY430" fmla="*/ 2189534 h 2285958"/>
                <a:gd name="connsiteX431" fmla="*/ 3799998 w 5602312"/>
                <a:gd name="connsiteY431" fmla="*/ 2189534 h 2285958"/>
                <a:gd name="connsiteX432" fmla="*/ 3799998 w 5602312"/>
                <a:gd name="connsiteY432" fmla="*/ 2198013 h 2285958"/>
                <a:gd name="connsiteX433" fmla="*/ 3865121 w 5602312"/>
                <a:gd name="connsiteY433" fmla="*/ 2198013 h 2285958"/>
                <a:gd name="connsiteX434" fmla="*/ 3865121 w 5602312"/>
                <a:gd name="connsiteY434" fmla="*/ 2206491 h 2285958"/>
                <a:gd name="connsiteX435" fmla="*/ 3933743 w 5602312"/>
                <a:gd name="connsiteY435" fmla="*/ 2206491 h 2285958"/>
                <a:gd name="connsiteX436" fmla="*/ 3933743 w 5602312"/>
                <a:gd name="connsiteY436" fmla="*/ 2214969 h 2285958"/>
                <a:gd name="connsiteX437" fmla="*/ 3936993 w 5602312"/>
                <a:gd name="connsiteY437" fmla="*/ 2214969 h 2285958"/>
                <a:gd name="connsiteX438" fmla="*/ 3936993 w 5602312"/>
                <a:gd name="connsiteY438" fmla="*/ 2223447 h 2285958"/>
                <a:gd name="connsiteX439" fmla="*/ 3943493 w 5602312"/>
                <a:gd name="connsiteY439" fmla="*/ 2223447 h 2285958"/>
                <a:gd name="connsiteX440" fmla="*/ 3943493 w 5602312"/>
                <a:gd name="connsiteY440" fmla="*/ 2231799 h 2285958"/>
                <a:gd name="connsiteX441" fmla="*/ 3975992 w 5602312"/>
                <a:gd name="connsiteY441" fmla="*/ 2231799 h 2285958"/>
                <a:gd name="connsiteX442" fmla="*/ 3975992 w 5602312"/>
                <a:gd name="connsiteY442" fmla="*/ 2240151 h 2285958"/>
                <a:gd name="connsiteX443" fmla="*/ 4142236 w 5602312"/>
                <a:gd name="connsiteY443" fmla="*/ 2240151 h 2285958"/>
                <a:gd name="connsiteX444" fmla="*/ 4142236 w 5602312"/>
                <a:gd name="connsiteY444" fmla="*/ 2248629 h 2285958"/>
                <a:gd name="connsiteX445" fmla="*/ 4204109 w 5602312"/>
                <a:gd name="connsiteY445" fmla="*/ 2248629 h 2285958"/>
                <a:gd name="connsiteX446" fmla="*/ 4204109 w 5602312"/>
                <a:gd name="connsiteY446" fmla="*/ 2257107 h 2285958"/>
                <a:gd name="connsiteX447" fmla="*/ 4585597 w 5602312"/>
                <a:gd name="connsiteY447" fmla="*/ 2257107 h 2285958"/>
                <a:gd name="connsiteX448" fmla="*/ 4585597 w 5602312"/>
                <a:gd name="connsiteY448" fmla="*/ 2270647 h 2285958"/>
                <a:gd name="connsiteX449" fmla="*/ 4715842 w 5602312"/>
                <a:gd name="connsiteY449" fmla="*/ 2270647 h 2285958"/>
                <a:gd name="connsiteX450" fmla="*/ 4715842 w 5602312"/>
                <a:gd name="connsiteY450" fmla="*/ 2285958 h 2285958"/>
                <a:gd name="connsiteX451" fmla="*/ 5602313 w 5602312"/>
                <a:gd name="connsiteY451" fmla="*/ 2285958 h 228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</a:cxnLst>
              <a:rect l="l" t="t" r="r" b="b"/>
              <a:pathLst>
                <a:path w="5602312" h="2285958">
                  <a:moveTo>
                    <a:pt x="0" y="0"/>
                  </a:moveTo>
                  <a:lnTo>
                    <a:pt x="3250" y="0"/>
                  </a:lnTo>
                  <a:lnTo>
                    <a:pt x="3250" y="8099"/>
                  </a:lnTo>
                  <a:lnTo>
                    <a:pt x="13000" y="8099"/>
                  </a:lnTo>
                  <a:lnTo>
                    <a:pt x="13000" y="16197"/>
                  </a:lnTo>
                  <a:lnTo>
                    <a:pt x="29374" y="16197"/>
                  </a:lnTo>
                  <a:lnTo>
                    <a:pt x="29374" y="32521"/>
                  </a:lnTo>
                  <a:lnTo>
                    <a:pt x="35874" y="32521"/>
                  </a:lnTo>
                  <a:lnTo>
                    <a:pt x="35874" y="40746"/>
                  </a:lnTo>
                  <a:lnTo>
                    <a:pt x="38999" y="40746"/>
                  </a:lnTo>
                  <a:lnTo>
                    <a:pt x="38999" y="48845"/>
                  </a:lnTo>
                  <a:lnTo>
                    <a:pt x="45498" y="48845"/>
                  </a:lnTo>
                  <a:lnTo>
                    <a:pt x="45498" y="57070"/>
                  </a:lnTo>
                  <a:lnTo>
                    <a:pt x="48748" y="57070"/>
                  </a:lnTo>
                  <a:lnTo>
                    <a:pt x="48748" y="73267"/>
                  </a:lnTo>
                  <a:lnTo>
                    <a:pt x="51998" y="73267"/>
                  </a:lnTo>
                  <a:lnTo>
                    <a:pt x="51998" y="89591"/>
                  </a:lnTo>
                  <a:lnTo>
                    <a:pt x="58623" y="89591"/>
                  </a:lnTo>
                  <a:lnTo>
                    <a:pt x="58623" y="105915"/>
                  </a:lnTo>
                  <a:lnTo>
                    <a:pt x="71623" y="105915"/>
                  </a:lnTo>
                  <a:lnTo>
                    <a:pt x="71623" y="114013"/>
                  </a:lnTo>
                  <a:lnTo>
                    <a:pt x="78122" y="114013"/>
                  </a:lnTo>
                  <a:lnTo>
                    <a:pt x="78122" y="122238"/>
                  </a:lnTo>
                  <a:lnTo>
                    <a:pt x="94497" y="122238"/>
                  </a:lnTo>
                  <a:lnTo>
                    <a:pt x="94497" y="146661"/>
                  </a:lnTo>
                  <a:lnTo>
                    <a:pt x="104247" y="146661"/>
                  </a:lnTo>
                  <a:lnTo>
                    <a:pt x="104247" y="154759"/>
                  </a:lnTo>
                  <a:lnTo>
                    <a:pt x="113996" y="154759"/>
                  </a:lnTo>
                  <a:lnTo>
                    <a:pt x="113996" y="162984"/>
                  </a:lnTo>
                  <a:lnTo>
                    <a:pt x="127121" y="162984"/>
                  </a:lnTo>
                  <a:lnTo>
                    <a:pt x="127121" y="171083"/>
                  </a:lnTo>
                  <a:lnTo>
                    <a:pt x="136870" y="171083"/>
                  </a:lnTo>
                  <a:lnTo>
                    <a:pt x="136870" y="179308"/>
                  </a:lnTo>
                  <a:lnTo>
                    <a:pt x="153120" y="179308"/>
                  </a:lnTo>
                  <a:lnTo>
                    <a:pt x="153120" y="195505"/>
                  </a:lnTo>
                  <a:lnTo>
                    <a:pt x="156370" y="195505"/>
                  </a:lnTo>
                  <a:lnTo>
                    <a:pt x="156370" y="203604"/>
                  </a:lnTo>
                  <a:lnTo>
                    <a:pt x="162870" y="203604"/>
                  </a:lnTo>
                  <a:lnTo>
                    <a:pt x="162870" y="211829"/>
                  </a:lnTo>
                  <a:lnTo>
                    <a:pt x="185744" y="211829"/>
                  </a:lnTo>
                  <a:lnTo>
                    <a:pt x="185744" y="219928"/>
                  </a:lnTo>
                  <a:lnTo>
                    <a:pt x="198743" y="219928"/>
                  </a:lnTo>
                  <a:lnTo>
                    <a:pt x="198743" y="228153"/>
                  </a:lnTo>
                  <a:lnTo>
                    <a:pt x="201993" y="228153"/>
                  </a:lnTo>
                  <a:lnTo>
                    <a:pt x="201993" y="244477"/>
                  </a:lnTo>
                  <a:lnTo>
                    <a:pt x="205243" y="244477"/>
                  </a:lnTo>
                  <a:lnTo>
                    <a:pt x="205243" y="252575"/>
                  </a:lnTo>
                  <a:lnTo>
                    <a:pt x="208493" y="252575"/>
                  </a:lnTo>
                  <a:lnTo>
                    <a:pt x="208493" y="260674"/>
                  </a:lnTo>
                  <a:lnTo>
                    <a:pt x="218368" y="260674"/>
                  </a:lnTo>
                  <a:lnTo>
                    <a:pt x="218368" y="268899"/>
                  </a:lnTo>
                  <a:lnTo>
                    <a:pt x="250867" y="268899"/>
                  </a:lnTo>
                  <a:lnTo>
                    <a:pt x="250867" y="276998"/>
                  </a:lnTo>
                  <a:lnTo>
                    <a:pt x="254116" y="276998"/>
                  </a:lnTo>
                  <a:lnTo>
                    <a:pt x="254116" y="285223"/>
                  </a:lnTo>
                  <a:lnTo>
                    <a:pt x="263866" y="285223"/>
                  </a:lnTo>
                  <a:lnTo>
                    <a:pt x="263866" y="301547"/>
                  </a:lnTo>
                  <a:lnTo>
                    <a:pt x="283491" y="301547"/>
                  </a:lnTo>
                  <a:lnTo>
                    <a:pt x="283491" y="309645"/>
                  </a:lnTo>
                  <a:lnTo>
                    <a:pt x="293240" y="309645"/>
                  </a:lnTo>
                  <a:lnTo>
                    <a:pt x="293240" y="317744"/>
                  </a:lnTo>
                  <a:lnTo>
                    <a:pt x="299740" y="317744"/>
                  </a:lnTo>
                  <a:lnTo>
                    <a:pt x="299740" y="325842"/>
                  </a:lnTo>
                  <a:lnTo>
                    <a:pt x="306365" y="325842"/>
                  </a:lnTo>
                  <a:lnTo>
                    <a:pt x="306365" y="334068"/>
                  </a:lnTo>
                  <a:lnTo>
                    <a:pt x="316114" y="334068"/>
                  </a:lnTo>
                  <a:lnTo>
                    <a:pt x="316114" y="342293"/>
                  </a:lnTo>
                  <a:lnTo>
                    <a:pt x="319364" y="342293"/>
                  </a:lnTo>
                  <a:lnTo>
                    <a:pt x="319364" y="358616"/>
                  </a:lnTo>
                  <a:lnTo>
                    <a:pt x="322614" y="358616"/>
                  </a:lnTo>
                  <a:lnTo>
                    <a:pt x="322614" y="366715"/>
                  </a:lnTo>
                  <a:lnTo>
                    <a:pt x="332364" y="366715"/>
                  </a:lnTo>
                  <a:lnTo>
                    <a:pt x="332364" y="382912"/>
                  </a:lnTo>
                  <a:lnTo>
                    <a:pt x="342239" y="382912"/>
                  </a:lnTo>
                  <a:lnTo>
                    <a:pt x="342239" y="391137"/>
                  </a:lnTo>
                  <a:lnTo>
                    <a:pt x="345488" y="391137"/>
                  </a:lnTo>
                  <a:lnTo>
                    <a:pt x="345488" y="399236"/>
                  </a:lnTo>
                  <a:lnTo>
                    <a:pt x="355113" y="399236"/>
                  </a:lnTo>
                  <a:lnTo>
                    <a:pt x="355113" y="415560"/>
                  </a:lnTo>
                  <a:lnTo>
                    <a:pt x="361613" y="415560"/>
                  </a:lnTo>
                  <a:lnTo>
                    <a:pt x="361613" y="431757"/>
                  </a:lnTo>
                  <a:lnTo>
                    <a:pt x="368238" y="431757"/>
                  </a:lnTo>
                  <a:lnTo>
                    <a:pt x="368238" y="439982"/>
                  </a:lnTo>
                  <a:lnTo>
                    <a:pt x="381237" y="439982"/>
                  </a:lnTo>
                  <a:lnTo>
                    <a:pt x="381237" y="448207"/>
                  </a:lnTo>
                  <a:lnTo>
                    <a:pt x="384487" y="448207"/>
                  </a:lnTo>
                  <a:lnTo>
                    <a:pt x="384487" y="456306"/>
                  </a:lnTo>
                  <a:lnTo>
                    <a:pt x="400862" y="456306"/>
                  </a:lnTo>
                  <a:lnTo>
                    <a:pt x="400862" y="464531"/>
                  </a:lnTo>
                  <a:lnTo>
                    <a:pt x="404111" y="464531"/>
                  </a:lnTo>
                  <a:lnTo>
                    <a:pt x="404111" y="472630"/>
                  </a:lnTo>
                  <a:lnTo>
                    <a:pt x="413861" y="472630"/>
                  </a:lnTo>
                  <a:lnTo>
                    <a:pt x="413861" y="480855"/>
                  </a:lnTo>
                  <a:lnTo>
                    <a:pt x="417111" y="480855"/>
                  </a:lnTo>
                  <a:lnTo>
                    <a:pt x="417111" y="505151"/>
                  </a:lnTo>
                  <a:lnTo>
                    <a:pt x="436735" y="505151"/>
                  </a:lnTo>
                  <a:lnTo>
                    <a:pt x="436735" y="513376"/>
                  </a:lnTo>
                  <a:lnTo>
                    <a:pt x="449735" y="513376"/>
                  </a:lnTo>
                  <a:lnTo>
                    <a:pt x="449735" y="521474"/>
                  </a:lnTo>
                  <a:lnTo>
                    <a:pt x="456235" y="521474"/>
                  </a:lnTo>
                  <a:lnTo>
                    <a:pt x="456235" y="537925"/>
                  </a:lnTo>
                  <a:lnTo>
                    <a:pt x="475734" y="537925"/>
                  </a:lnTo>
                  <a:lnTo>
                    <a:pt x="475734" y="546023"/>
                  </a:lnTo>
                  <a:lnTo>
                    <a:pt x="478984" y="546023"/>
                  </a:lnTo>
                  <a:lnTo>
                    <a:pt x="478984" y="554122"/>
                  </a:lnTo>
                  <a:lnTo>
                    <a:pt x="482234" y="554122"/>
                  </a:lnTo>
                  <a:lnTo>
                    <a:pt x="482234" y="562220"/>
                  </a:lnTo>
                  <a:lnTo>
                    <a:pt x="485484" y="562220"/>
                  </a:lnTo>
                  <a:lnTo>
                    <a:pt x="485484" y="570446"/>
                  </a:lnTo>
                  <a:lnTo>
                    <a:pt x="495358" y="570446"/>
                  </a:lnTo>
                  <a:lnTo>
                    <a:pt x="495358" y="594868"/>
                  </a:lnTo>
                  <a:lnTo>
                    <a:pt x="501858" y="594868"/>
                  </a:lnTo>
                  <a:lnTo>
                    <a:pt x="501858" y="611318"/>
                  </a:lnTo>
                  <a:lnTo>
                    <a:pt x="508358" y="611318"/>
                  </a:lnTo>
                  <a:lnTo>
                    <a:pt x="508358" y="619417"/>
                  </a:lnTo>
                  <a:lnTo>
                    <a:pt x="518108" y="619417"/>
                  </a:lnTo>
                  <a:lnTo>
                    <a:pt x="518108" y="627515"/>
                  </a:lnTo>
                  <a:lnTo>
                    <a:pt x="521358" y="627515"/>
                  </a:lnTo>
                  <a:lnTo>
                    <a:pt x="521358" y="643966"/>
                  </a:lnTo>
                  <a:lnTo>
                    <a:pt x="524732" y="643966"/>
                  </a:lnTo>
                  <a:lnTo>
                    <a:pt x="524732" y="652191"/>
                  </a:lnTo>
                  <a:lnTo>
                    <a:pt x="534482" y="652191"/>
                  </a:lnTo>
                  <a:lnTo>
                    <a:pt x="534482" y="660416"/>
                  </a:lnTo>
                  <a:lnTo>
                    <a:pt x="550732" y="660416"/>
                  </a:lnTo>
                  <a:lnTo>
                    <a:pt x="550732" y="668515"/>
                  </a:lnTo>
                  <a:lnTo>
                    <a:pt x="553981" y="668515"/>
                  </a:lnTo>
                  <a:lnTo>
                    <a:pt x="553981" y="676613"/>
                  </a:lnTo>
                  <a:lnTo>
                    <a:pt x="560606" y="676613"/>
                  </a:lnTo>
                  <a:lnTo>
                    <a:pt x="560606" y="693064"/>
                  </a:lnTo>
                  <a:lnTo>
                    <a:pt x="576731" y="693064"/>
                  </a:lnTo>
                  <a:lnTo>
                    <a:pt x="576731" y="701415"/>
                  </a:lnTo>
                  <a:lnTo>
                    <a:pt x="596355" y="701415"/>
                  </a:lnTo>
                  <a:lnTo>
                    <a:pt x="596355" y="709640"/>
                  </a:lnTo>
                  <a:lnTo>
                    <a:pt x="612604" y="709640"/>
                  </a:lnTo>
                  <a:lnTo>
                    <a:pt x="612604" y="717866"/>
                  </a:lnTo>
                  <a:lnTo>
                    <a:pt x="619229" y="717866"/>
                  </a:lnTo>
                  <a:lnTo>
                    <a:pt x="619229" y="726091"/>
                  </a:lnTo>
                  <a:lnTo>
                    <a:pt x="625729" y="726091"/>
                  </a:lnTo>
                  <a:lnTo>
                    <a:pt x="625729" y="734189"/>
                  </a:lnTo>
                  <a:lnTo>
                    <a:pt x="635479" y="734189"/>
                  </a:lnTo>
                  <a:lnTo>
                    <a:pt x="635479" y="742415"/>
                  </a:lnTo>
                  <a:lnTo>
                    <a:pt x="638729" y="742415"/>
                  </a:lnTo>
                  <a:lnTo>
                    <a:pt x="638729" y="758865"/>
                  </a:lnTo>
                  <a:lnTo>
                    <a:pt x="674477" y="758865"/>
                  </a:lnTo>
                  <a:lnTo>
                    <a:pt x="674477" y="767090"/>
                  </a:lnTo>
                  <a:lnTo>
                    <a:pt x="687602" y="767090"/>
                  </a:lnTo>
                  <a:lnTo>
                    <a:pt x="687602" y="775315"/>
                  </a:lnTo>
                  <a:lnTo>
                    <a:pt x="700602" y="775315"/>
                  </a:lnTo>
                  <a:lnTo>
                    <a:pt x="700602" y="791765"/>
                  </a:lnTo>
                  <a:lnTo>
                    <a:pt x="707101" y="791765"/>
                  </a:lnTo>
                  <a:lnTo>
                    <a:pt x="707101" y="808089"/>
                  </a:lnTo>
                  <a:lnTo>
                    <a:pt x="716976" y="808089"/>
                  </a:lnTo>
                  <a:lnTo>
                    <a:pt x="716976" y="816314"/>
                  </a:lnTo>
                  <a:lnTo>
                    <a:pt x="726726" y="816314"/>
                  </a:lnTo>
                  <a:lnTo>
                    <a:pt x="726726" y="832765"/>
                  </a:lnTo>
                  <a:lnTo>
                    <a:pt x="729976" y="832765"/>
                  </a:lnTo>
                  <a:lnTo>
                    <a:pt x="729976" y="849215"/>
                  </a:lnTo>
                  <a:lnTo>
                    <a:pt x="746350" y="849215"/>
                  </a:lnTo>
                  <a:lnTo>
                    <a:pt x="746350" y="865539"/>
                  </a:lnTo>
                  <a:lnTo>
                    <a:pt x="752850" y="865539"/>
                  </a:lnTo>
                  <a:lnTo>
                    <a:pt x="752850" y="873764"/>
                  </a:lnTo>
                  <a:lnTo>
                    <a:pt x="759350" y="873764"/>
                  </a:lnTo>
                  <a:lnTo>
                    <a:pt x="759350" y="882115"/>
                  </a:lnTo>
                  <a:lnTo>
                    <a:pt x="769099" y="882115"/>
                  </a:lnTo>
                  <a:lnTo>
                    <a:pt x="769099" y="890341"/>
                  </a:lnTo>
                  <a:lnTo>
                    <a:pt x="772349" y="890341"/>
                  </a:lnTo>
                  <a:lnTo>
                    <a:pt x="772349" y="898566"/>
                  </a:lnTo>
                  <a:lnTo>
                    <a:pt x="788599" y="898566"/>
                  </a:lnTo>
                  <a:lnTo>
                    <a:pt x="788599" y="906791"/>
                  </a:lnTo>
                  <a:lnTo>
                    <a:pt x="795098" y="906791"/>
                  </a:lnTo>
                  <a:lnTo>
                    <a:pt x="795098" y="923115"/>
                  </a:lnTo>
                  <a:lnTo>
                    <a:pt x="801598" y="923115"/>
                  </a:lnTo>
                  <a:lnTo>
                    <a:pt x="801598" y="931340"/>
                  </a:lnTo>
                  <a:lnTo>
                    <a:pt x="808223" y="931340"/>
                  </a:lnTo>
                  <a:lnTo>
                    <a:pt x="808223" y="947790"/>
                  </a:lnTo>
                  <a:lnTo>
                    <a:pt x="863596" y="947790"/>
                  </a:lnTo>
                  <a:lnTo>
                    <a:pt x="863596" y="956015"/>
                  </a:lnTo>
                  <a:lnTo>
                    <a:pt x="870221" y="956015"/>
                  </a:lnTo>
                  <a:lnTo>
                    <a:pt x="870221" y="964240"/>
                  </a:lnTo>
                  <a:lnTo>
                    <a:pt x="873471" y="964240"/>
                  </a:lnTo>
                  <a:lnTo>
                    <a:pt x="873471" y="972339"/>
                  </a:lnTo>
                  <a:lnTo>
                    <a:pt x="879971" y="972339"/>
                  </a:lnTo>
                  <a:lnTo>
                    <a:pt x="879971" y="980564"/>
                  </a:lnTo>
                  <a:lnTo>
                    <a:pt x="883095" y="980564"/>
                  </a:lnTo>
                  <a:lnTo>
                    <a:pt x="883095" y="988789"/>
                  </a:lnTo>
                  <a:lnTo>
                    <a:pt x="896095" y="988789"/>
                  </a:lnTo>
                  <a:lnTo>
                    <a:pt x="896095" y="1005240"/>
                  </a:lnTo>
                  <a:lnTo>
                    <a:pt x="902720" y="1005240"/>
                  </a:lnTo>
                  <a:lnTo>
                    <a:pt x="902720" y="1013465"/>
                  </a:lnTo>
                  <a:lnTo>
                    <a:pt x="905970" y="1013465"/>
                  </a:lnTo>
                  <a:lnTo>
                    <a:pt x="905970" y="1029915"/>
                  </a:lnTo>
                  <a:lnTo>
                    <a:pt x="928719" y="1029915"/>
                  </a:lnTo>
                  <a:lnTo>
                    <a:pt x="928719" y="1038014"/>
                  </a:lnTo>
                  <a:lnTo>
                    <a:pt x="938594" y="1038014"/>
                  </a:lnTo>
                  <a:lnTo>
                    <a:pt x="938594" y="1046365"/>
                  </a:lnTo>
                  <a:lnTo>
                    <a:pt x="941844" y="1046365"/>
                  </a:lnTo>
                  <a:lnTo>
                    <a:pt x="941844" y="1054591"/>
                  </a:lnTo>
                  <a:lnTo>
                    <a:pt x="945093" y="1054591"/>
                  </a:lnTo>
                  <a:lnTo>
                    <a:pt x="945093" y="1062816"/>
                  </a:lnTo>
                  <a:lnTo>
                    <a:pt x="974467" y="1062816"/>
                  </a:lnTo>
                  <a:lnTo>
                    <a:pt x="974467" y="1087744"/>
                  </a:lnTo>
                  <a:lnTo>
                    <a:pt x="993967" y="1087744"/>
                  </a:lnTo>
                  <a:lnTo>
                    <a:pt x="993967" y="1104068"/>
                  </a:lnTo>
                  <a:lnTo>
                    <a:pt x="1003716" y="1104068"/>
                  </a:lnTo>
                  <a:lnTo>
                    <a:pt x="1003716" y="1112420"/>
                  </a:lnTo>
                  <a:lnTo>
                    <a:pt x="1013466" y="1112420"/>
                  </a:lnTo>
                  <a:lnTo>
                    <a:pt x="1013466" y="1120645"/>
                  </a:lnTo>
                  <a:lnTo>
                    <a:pt x="1026591" y="1120645"/>
                  </a:lnTo>
                  <a:lnTo>
                    <a:pt x="1026591" y="1137222"/>
                  </a:lnTo>
                  <a:lnTo>
                    <a:pt x="1033090" y="1137222"/>
                  </a:lnTo>
                  <a:lnTo>
                    <a:pt x="1033090" y="1153545"/>
                  </a:lnTo>
                  <a:lnTo>
                    <a:pt x="1046090" y="1153545"/>
                  </a:lnTo>
                  <a:lnTo>
                    <a:pt x="1046090" y="1161897"/>
                  </a:lnTo>
                  <a:lnTo>
                    <a:pt x="1052590" y="1161897"/>
                  </a:lnTo>
                  <a:lnTo>
                    <a:pt x="1052590" y="1170122"/>
                  </a:lnTo>
                  <a:lnTo>
                    <a:pt x="1062464" y="1170122"/>
                  </a:lnTo>
                  <a:lnTo>
                    <a:pt x="1062464" y="1178474"/>
                  </a:lnTo>
                  <a:lnTo>
                    <a:pt x="1075464" y="1178474"/>
                  </a:lnTo>
                  <a:lnTo>
                    <a:pt x="1075464" y="1186699"/>
                  </a:lnTo>
                  <a:lnTo>
                    <a:pt x="1081964" y="1186699"/>
                  </a:lnTo>
                  <a:lnTo>
                    <a:pt x="1081964" y="1194924"/>
                  </a:lnTo>
                  <a:lnTo>
                    <a:pt x="1107963" y="1194924"/>
                  </a:lnTo>
                  <a:lnTo>
                    <a:pt x="1107963" y="1203276"/>
                  </a:lnTo>
                  <a:lnTo>
                    <a:pt x="1130837" y="1203276"/>
                  </a:lnTo>
                  <a:lnTo>
                    <a:pt x="1130837" y="1219600"/>
                  </a:lnTo>
                  <a:lnTo>
                    <a:pt x="1140587" y="1219600"/>
                  </a:lnTo>
                  <a:lnTo>
                    <a:pt x="1140587" y="1227951"/>
                  </a:lnTo>
                  <a:lnTo>
                    <a:pt x="1143837" y="1227951"/>
                  </a:lnTo>
                  <a:lnTo>
                    <a:pt x="1143837" y="1236176"/>
                  </a:lnTo>
                  <a:lnTo>
                    <a:pt x="1160211" y="1236176"/>
                  </a:lnTo>
                  <a:lnTo>
                    <a:pt x="1160211" y="1244402"/>
                  </a:lnTo>
                  <a:lnTo>
                    <a:pt x="1163461" y="1244402"/>
                  </a:lnTo>
                  <a:lnTo>
                    <a:pt x="1163461" y="1252753"/>
                  </a:lnTo>
                  <a:lnTo>
                    <a:pt x="1166711" y="1252753"/>
                  </a:lnTo>
                  <a:lnTo>
                    <a:pt x="1166711" y="1260978"/>
                  </a:lnTo>
                  <a:lnTo>
                    <a:pt x="1173211" y="1260978"/>
                  </a:lnTo>
                  <a:lnTo>
                    <a:pt x="1173211" y="1277429"/>
                  </a:lnTo>
                  <a:lnTo>
                    <a:pt x="1212334" y="1277429"/>
                  </a:lnTo>
                  <a:lnTo>
                    <a:pt x="1212334" y="1285654"/>
                  </a:lnTo>
                  <a:lnTo>
                    <a:pt x="1218834" y="1285654"/>
                  </a:lnTo>
                  <a:lnTo>
                    <a:pt x="1218834" y="1302231"/>
                  </a:lnTo>
                  <a:lnTo>
                    <a:pt x="1225334" y="1302231"/>
                  </a:lnTo>
                  <a:lnTo>
                    <a:pt x="1225334" y="1310456"/>
                  </a:lnTo>
                  <a:lnTo>
                    <a:pt x="1241583" y="1310456"/>
                  </a:lnTo>
                  <a:lnTo>
                    <a:pt x="1241583" y="1318808"/>
                  </a:lnTo>
                  <a:lnTo>
                    <a:pt x="1254708" y="1318808"/>
                  </a:lnTo>
                  <a:lnTo>
                    <a:pt x="1254708" y="1335131"/>
                  </a:lnTo>
                  <a:lnTo>
                    <a:pt x="1270957" y="1335131"/>
                  </a:lnTo>
                  <a:lnTo>
                    <a:pt x="1270957" y="1343483"/>
                  </a:lnTo>
                  <a:lnTo>
                    <a:pt x="1277582" y="1343483"/>
                  </a:lnTo>
                  <a:lnTo>
                    <a:pt x="1277582" y="1351708"/>
                  </a:lnTo>
                  <a:lnTo>
                    <a:pt x="1280832" y="1351708"/>
                  </a:lnTo>
                  <a:lnTo>
                    <a:pt x="1280832" y="1360060"/>
                  </a:lnTo>
                  <a:lnTo>
                    <a:pt x="1316581" y="1360060"/>
                  </a:lnTo>
                  <a:lnTo>
                    <a:pt x="1316581" y="1384862"/>
                  </a:lnTo>
                  <a:lnTo>
                    <a:pt x="1319831" y="1384862"/>
                  </a:lnTo>
                  <a:lnTo>
                    <a:pt x="1319831" y="1393087"/>
                  </a:lnTo>
                  <a:lnTo>
                    <a:pt x="1336205" y="1393087"/>
                  </a:lnTo>
                  <a:lnTo>
                    <a:pt x="1336205" y="1409537"/>
                  </a:lnTo>
                  <a:lnTo>
                    <a:pt x="1355705" y="1409537"/>
                  </a:lnTo>
                  <a:lnTo>
                    <a:pt x="1355705" y="1417762"/>
                  </a:lnTo>
                  <a:lnTo>
                    <a:pt x="1385079" y="1417762"/>
                  </a:lnTo>
                  <a:lnTo>
                    <a:pt x="1385079" y="1425988"/>
                  </a:lnTo>
                  <a:lnTo>
                    <a:pt x="1388328" y="1425988"/>
                  </a:lnTo>
                  <a:lnTo>
                    <a:pt x="1388328" y="1434339"/>
                  </a:lnTo>
                  <a:lnTo>
                    <a:pt x="1391578" y="1434339"/>
                  </a:lnTo>
                  <a:lnTo>
                    <a:pt x="1391578" y="1442564"/>
                  </a:lnTo>
                  <a:lnTo>
                    <a:pt x="1411203" y="1442564"/>
                  </a:lnTo>
                  <a:lnTo>
                    <a:pt x="1411203" y="1450790"/>
                  </a:lnTo>
                  <a:lnTo>
                    <a:pt x="1420827" y="1450790"/>
                  </a:lnTo>
                  <a:lnTo>
                    <a:pt x="1420827" y="1459015"/>
                  </a:lnTo>
                  <a:lnTo>
                    <a:pt x="1424077" y="1459015"/>
                  </a:lnTo>
                  <a:lnTo>
                    <a:pt x="1424077" y="1475591"/>
                  </a:lnTo>
                  <a:lnTo>
                    <a:pt x="1430702" y="1475591"/>
                  </a:lnTo>
                  <a:lnTo>
                    <a:pt x="1430702" y="1492042"/>
                  </a:lnTo>
                  <a:lnTo>
                    <a:pt x="1446952" y="1492042"/>
                  </a:lnTo>
                  <a:lnTo>
                    <a:pt x="1446952" y="1500393"/>
                  </a:lnTo>
                  <a:lnTo>
                    <a:pt x="1459951" y="1500393"/>
                  </a:lnTo>
                  <a:lnTo>
                    <a:pt x="1459951" y="1508619"/>
                  </a:lnTo>
                  <a:lnTo>
                    <a:pt x="1466576" y="1508619"/>
                  </a:lnTo>
                  <a:lnTo>
                    <a:pt x="1466576" y="1516717"/>
                  </a:lnTo>
                  <a:lnTo>
                    <a:pt x="1469826" y="1516717"/>
                  </a:lnTo>
                  <a:lnTo>
                    <a:pt x="1469826" y="1525069"/>
                  </a:lnTo>
                  <a:lnTo>
                    <a:pt x="1473076" y="1525069"/>
                  </a:lnTo>
                  <a:lnTo>
                    <a:pt x="1473076" y="1533294"/>
                  </a:lnTo>
                  <a:lnTo>
                    <a:pt x="1479575" y="1533294"/>
                  </a:lnTo>
                  <a:lnTo>
                    <a:pt x="1479575" y="1541519"/>
                  </a:lnTo>
                  <a:lnTo>
                    <a:pt x="1482825" y="1541519"/>
                  </a:lnTo>
                  <a:lnTo>
                    <a:pt x="1482825" y="1558096"/>
                  </a:lnTo>
                  <a:lnTo>
                    <a:pt x="1515449" y="1558096"/>
                  </a:lnTo>
                  <a:lnTo>
                    <a:pt x="1515449" y="1566448"/>
                  </a:lnTo>
                  <a:lnTo>
                    <a:pt x="1518574" y="1566448"/>
                  </a:lnTo>
                  <a:lnTo>
                    <a:pt x="1518574" y="1574546"/>
                  </a:lnTo>
                  <a:lnTo>
                    <a:pt x="1561073" y="1574546"/>
                  </a:lnTo>
                  <a:lnTo>
                    <a:pt x="1561073" y="1582772"/>
                  </a:lnTo>
                  <a:lnTo>
                    <a:pt x="1564323" y="1582772"/>
                  </a:lnTo>
                  <a:lnTo>
                    <a:pt x="1564323" y="1591123"/>
                  </a:lnTo>
                  <a:lnTo>
                    <a:pt x="1567573" y="1591123"/>
                  </a:lnTo>
                  <a:lnTo>
                    <a:pt x="1567573" y="1599348"/>
                  </a:lnTo>
                  <a:lnTo>
                    <a:pt x="1580572" y="1599348"/>
                  </a:lnTo>
                  <a:lnTo>
                    <a:pt x="1580572" y="1607573"/>
                  </a:lnTo>
                  <a:lnTo>
                    <a:pt x="1616446" y="1607573"/>
                  </a:lnTo>
                  <a:lnTo>
                    <a:pt x="1616446" y="1615925"/>
                  </a:lnTo>
                  <a:lnTo>
                    <a:pt x="1642445" y="1615925"/>
                  </a:lnTo>
                  <a:lnTo>
                    <a:pt x="1642445" y="1624150"/>
                  </a:lnTo>
                  <a:lnTo>
                    <a:pt x="1671819" y="1624150"/>
                  </a:lnTo>
                  <a:lnTo>
                    <a:pt x="1671819" y="1632376"/>
                  </a:lnTo>
                  <a:lnTo>
                    <a:pt x="1684944" y="1632376"/>
                  </a:lnTo>
                  <a:lnTo>
                    <a:pt x="1684944" y="1640601"/>
                  </a:lnTo>
                  <a:lnTo>
                    <a:pt x="1697943" y="1640601"/>
                  </a:lnTo>
                  <a:lnTo>
                    <a:pt x="1697943" y="1657177"/>
                  </a:lnTo>
                  <a:lnTo>
                    <a:pt x="1704443" y="1657177"/>
                  </a:lnTo>
                  <a:lnTo>
                    <a:pt x="1704443" y="1673628"/>
                  </a:lnTo>
                  <a:lnTo>
                    <a:pt x="1707693" y="1673628"/>
                  </a:lnTo>
                  <a:lnTo>
                    <a:pt x="1707693" y="1681979"/>
                  </a:lnTo>
                  <a:lnTo>
                    <a:pt x="1733692" y="1681979"/>
                  </a:lnTo>
                  <a:lnTo>
                    <a:pt x="1733692" y="1690205"/>
                  </a:lnTo>
                  <a:lnTo>
                    <a:pt x="1815314" y="1690205"/>
                  </a:lnTo>
                  <a:lnTo>
                    <a:pt x="1815314" y="1698303"/>
                  </a:lnTo>
                  <a:lnTo>
                    <a:pt x="1818564" y="1698303"/>
                  </a:lnTo>
                  <a:lnTo>
                    <a:pt x="1818564" y="1706655"/>
                  </a:lnTo>
                  <a:lnTo>
                    <a:pt x="1851063" y="1706655"/>
                  </a:lnTo>
                  <a:lnTo>
                    <a:pt x="1851063" y="1714880"/>
                  </a:lnTo>
                  <a:lnTo>
                    <a:pt x="1877187" y="1714880"/>
                  </a:lnTo>
                  <a:lnTo>
                    <a:pt x="1877187" y="1723105"/>
                  </a:lnTo>
                  <a:lnTo>
                    <a:pt x="1896687" y="1723105"/>
                  </a:lnTo>
                  <a:lnTo>
                    <a:pt x="1896687" y="1731457"/>
                  </a:lnTo>
                  <a:lnTo>
                    <a:pt x="1919561" y="1731457"/>
                  </a:lnTo>
                  <a:lnTo>
                    <a:pt x="1919561" y="1739682"/>
                  </a:lnTo>
                  <a:lnTo>
                    <a:pt x="1935935" y="1739682"/>
                  </a:lnTo>
                  <a:lnTo>
                    <a:pt x="1935935" y="1748034"/>
                  </a:lnTo>
                  <a:lnTo>
                    <a:pt x="1939185" y="1748034"/>
                  </a:lnTo>
                  <a:lnTo>
                    <a:pt x="1939185" y="1756132"/>
                  </a:lnTo>
                  <a:lnTo>
                    <a:pt x="1981434" y="1756132"/>
                  </a:lnTo>
                  <a:lnTo>
                    <a:pt x="1981434" y="1764357"/>
                  </a:lnTo>
                  <a:lnTo>
                    <a:pt x="2014058" y="1764357"/>
                  </a:lnTo>
                  <a:lnTo>
                    <a:pt x="2014058" y="1772709"/>
                  </a:lnTo>
                  <a:lnTo>
                    <a:pt x="2027182" y="1772709"/>
                  </a:lnTo>
                  <a:lnTo>
                    <a:pt x="2027182" y="1780934"/>
                  </a:lnTo>
                  <a:lnTo>
                    <a:pt x="2033682" y="1780934"/>
                  </a:lnTo>
                  <a:lnTo>
                    <a:pt x="2033682" y="1789160"/>
                  </a:lnTo>
                  <a:lnTo>
                    <a:pt x="2059681" y="1789160"/>
                  </a:lnTo>
                  <a:lnTo>
                    <a:pt x="2059681" y="1797511"/>
                  </a:lnTo>
                  <a:lnTo>
                    <a:pt x="2082430" y="1797511"/>
                  </a:lnTo>
                  <a:lnTo>
                    <a:pt x="2082430" y="1805736"/>
                  </a:lnTo>
                  <a:lnTo>
                    <a:pt x="2102055" y="1805736"/>
                  </a:lnTo>
                  <a:lnTo>
                    <a:pt x="2102055" y="1813961"/>
                  </a:lnTo>
                  <a:lnTo>
                    <a:pt x="2121679" y="1813961"/>
                  </a:lnTo>
                  <a:lnTo>
                    <a:pt x="2121679" y="1822187"/>
                  </a:lnTo>
                  <a:lnTo>
                    <a:pt x="2137929" y="1822187"/>
                  </a:lnTo>
                  <a:lnTo>
                    <a:pt x="2137929" y="1830412"/>
                  </a:lnTo>
                  <a:lnTo>
                    <a:pt x="2190052" y="1830412"/>
                  </a:lnTo>
                  <a:lnTo>
                    <a:pt x="2190052" y="1838763"/>
                  </a:lnTo>
                  <a:lnTo>
                    <a:pt x="2212926" y="1838763"/>
                  </a:lnTo>
                  <a:lnTo>
                    <a:pt x="2212926" y="1846989"/>
                  </a:lnTo>
                  <a:lnTo>
                    <a:pt x="2242300" y="1846989"/>
                  </a:lnTo>
                  <a:lnTo>
                    <a:pt x="2242300" y="1863565"/>
                  </a:lnTo>
                  <a:lnTo>
                    <a:pt x="2268174" y="1863565"/>
                  </a:lnTo>
                  <a:lnTo>
                    <a:pt x="2268174" y="1871791"/>
                  </a:lnTo>
                  <a:lnTo>
                    <a:pt x="2287798" y="1871791"/>
                  </a:lnTo>
                  <a:lnTo>
                    <a:pt x="2287798" y="1879889"/>
                  </a:lnTo>
                  <a:lnTo>
                    <a:pt x="2326922" y="1879889"/>
                  </a:lnTo>
                  <a:lnTo>
                    <a:pt x="2326922" y="1888241"/>
                  </a:lnTo>
                  <a:lnTo>
                    <a:pt x="2330172" y="1888241"/>
                  </a:lnTo>
                  <a:lnTo>
                    <a:pt x="2330172" y="1896466"/>
                  </a:lnTo>
                  <a:lnTo>
                    <a:pt x="2343297" y="1896466"/>
                  </a:lnTo>
                  <a:lnTo>
                    <a:pt x="2343297" y="1904818"/>
                  </a:lnTo>
                  <a:lnTo>
                    <a:pt x="2365921" y="1904818"/>
                  </a:lnTo>
                  <a:lnTo>
                    <a:pt x="2365921" y="1913169"/>
                  </a:lnTo>
                  <a:lnTo>
                    <a:pt x="2379045" y="1913169"/>
                  </a:lnTo>
                  <a:lnTo>
                    <a:pt x="2379045" y="1921521"/>
                  </a:lnTo>
                  <a:lnTo>
                    <a:pt x="2418169" y="1921521"/>
                  </a:lnTo>
                  <a:lnTo>
                    <a:pt x="2418169" y="1929873"/>
                  </a:lnTo>
                  <a:lnTo>
                    <a:pt x="2427919" y="1929873"/>
                  </a:lnTo>
                  <a:lnTo>
                    <a:pt x="2427919" y="1938098"/>
                  </a:lnTo>
                  <a:lnTo>
                    <a:pt x="2431294" y="1938098"/>
                  </a:lnTo>
                  <a:lnTo>
                    <a:pt x="2431294" y="1946450"/>
                  </a:lnTo>
                  <a:lnTo>
                    <a:pt x="2460668" y="1946450"/>
                  </a:lnTo>
                  <a:lnTo>
                    <a:pt x="2460668" y="1954801"/>
                  </a:lnTo>
                  <a:lnTo>
                    <a:pt x="2486542" y="1954801"/>
                  </a:lnTo>
                  <a:lnTo>
                    <a:pt x="2486542" y="1963153"/>
                  </a:lnTo>
                  <a:lnTo>
                    <a:pt x="2489792" y="1963153"/>
                  </a:lnTo>
                  <a:lnTo>
                    <a:pt x="2489792" y="1971505"/>
                  </a:lnTo>
                  <a:lnTo>
                    <a:pt x="2522416" y="1971505"/>
                  </a:lnTo>
                  <a:lnTo>
                    <a:pt x="2522416" y="1979856"/>
                  </a:lnTo>
                  <a:lnTo>
                    <a:pt x="2532290" y="1979856"/>
                  </a:lnTo>
                  <a:lnTo>
                    <a:pt x="2532290" y="1988208"/>
                  </a:lnTo>
                  <a:lnTo>
                    <a:pt x="2545290" y="1988208"/>
                  </a:lnTo>
                  <a:lnTo>
                    <a:pt x="2545290" y="1996433"/>
                  </a:lnTo>
                  <a:lnTo>
                    <a:pt x="2581039" y="1996433"/>
                  </a:lnTo>
                  <a:lnTo>
                    <a:pt x="2581039" y="2004785"/>
                  </a:lnTo>
                  <a:lnTo>
                    <a:pt x="2643036" y="2004785"/>
                  </a:lnTo>
                  <a:lnTo>
                    <a:pt x="2643036" y="2013137"/>
                  </a:lnTo>
                  <a:lnTo>
                    <a:pt x="2659411" y="2013137"/>
                  </a:lnTo>
                  <a:lnTo>
                    <a:pt x="2659411" y="2021488"/>
                  </a:lnTo>
                  <a:lnTo>
                    <a:pt x="2770157" y="2021488"/>
                  </a:lnTo>
                  <a:lnTo>
                    <a:pt x="2770157" y="2029840"/>
                  </a:lnTo>
                  <a:lnTo>
                    <a:pt x="2809281" y="2029840"/>
                  </a:lnTo>
                  <a:lnTo>
                    <a:pt x="2809281" y="2038192"/>
                  </a:lnTo>
                  <a:lnTo>
                    <a:pt x="2812531" y="2038192"/>
                  </a:lnTo>
                  <a:lnTo>
                    <a:pt x="2812531" y="2046543"/>
                  </a:lnTo>
                  <a:lnTo>
                    <a:pt x="2871279" y="2046543"/>
                  </a:lnTo>
                  <a:lnTo>
                    <a:pt x="2871279" y="2054768"/>
                  </a:lnTo>
                  <a:lnTo>
                    <a:pt x="2988525" y="2054768"/>
                  </a:lnTo>
                  <a:lnTo>
                    <a:pt x="2988525" y="2071472"/>
                  </a:lnTo>
                  <a:lnTo>
                    <a:pt x="3017774" y="2071472"/>
                  </a:lnTo>
                  <a:lnTo>
                    <a:pt x="3017774" y="2079823"/>
                  </a:lnTo>
                  <a:lnTo>
                    <a:pt x="3073272" y="2079823"/>
                  </a:lnTo>
                  <a:lnTo>
                    <a:pt x="3073272" y="2088175"/>
                  </a:lnTo>
                  <a:lnTo>
                    <a:pt x="3109021" y="2088175"/>
                  </a:lnTo>
                  <a:lnTo>
                    <a:pt x="3109021" y="2096653"/>
                  </a:lnTo>
                  <a:lnTo>
                    <a:pt x="3122145" y="2096653"/>
                  </a:lnTo>
                  <a:lnTo>
                    <a:pt x="3122145" y="2105132"/>
                  </a:lnTo>
                  <a:lnTo>
                    <a:pt x="3128645" y="2105132"/>
                  </a:lnTo>
                  <a:lnTo>
                    <a:pt x="3128645" y="2113610"/>
                  </a:lnTo>
                  <a:lnTo>
                    <a:pt x="3200393" y="2113610"/>
                  </a:lnTo>
                  <a:lnTo>
                    <a:pt x="3200393" y="2121962"/>
                  </a:lnTo>
                  <a:lnTo>
                    <a:pt x="3206893" y="2121962"/>
                  </a:lnTo>
                  <a:lnTo>
                    <a:pt x="3206893" y="2130440"/>
                  </a:lnTo>
                  <a:lnTo>
                    <a:pt x="3239392" y="2130440"/>
                  </a:lnTo>
                  <a:lnTo>
                    <a:pt x="3239392" y="2138918"/>
                  </a:lnTo>
                  <a:lnTo>
                    <a:pt x="3294890" y="2138918"/>
                  </a:lnTo>
                  <a:lnTo>
                    <a:pt x="3294890" y="2147396"/>
                  </a:lnTo>
                  <a:lnTo>
                    <a:pt x="3425135" y="2147396"/>
                  </a:lnTo>
                  <a:lnTo>
                    <a:pt x="3425135" y="2155748"/>
                  </a:lnTo>
                  <a:lnTo>
                    <a:pt x="3435010" y="2155748"/>
                  </a:lnTo>
                  <a:lnTo>
                    <a:pt x="3435010" y="2164226"/>
                  </a:lnTo>
                  <a:lnTo>
                    <a:pt x="3598005" y="2164226"/>
                  </a:lnTo>
                  <a:lnTo>
                    <a:pt x="3598005" y="2172704"/>
                  </a:lnTo>
                  <a:lnTo>
                    <a:pt x="3672877" y="2172704"/>
                  </a:lnTo>
                  <a:lnTo>
                    <a:pt x="3672877" y="2189534"/>
                  </a:lnTo>
                  <a:lnTo>
                    <a:pt x="3799998" y="2189534"/>
                  </a:lnTo>
                  <a:lnTo>
                    <a:pt x="3799998" y="2198013"/>
                  </a:lnTo>
                  <a:lnTo>
                    <a:pt x="3865121" y="2198013"/>
                  </a:lnTo>
                  <a:lnTo>
                    <a:pt x="3865121" y="2206491"/>
                  </a:lnTo>
                  <a:lnTo>
                    <a:pt x="3933743" y="2206491"/>
                  </a:lnTo>
                  <a:lnTo>
                    <a:pt x="3933743" y="2214969"/>
                  </a:lnTo>
                  <a:lnTo>
                    <a:pt x="3936993" y="2214969"/>
                  </a:lnTo>
                  <a:lnTo>
                    <a:pt x="3936993" y="2223447"/>
                  </a:lnTo>
                  <a:lnTo>
                    <a:pt x="3943493" y="2223447"/>
                  </a:lnTo>
                  <a:lnTo>
                    <a:pt x="3943493" y="2231799"/>
                  </a:lnTo>
                  <a:lnTo>
                    <a:pt x="3975992" y="2231799"/>
                  </a:lnTo>
                  <a:lnTo>
                    <a:pt x="3975992" y="2240151"/>
                  </a:lnTo>
                  <a:lnTo>
                    <a:pt x="4142236" y="2240151"/>
                  </a:lnTo>
                  <a:lnTo>
                    <a:pt x="4142236" y="2248629"/>
                  </a:lnTo>
                  <a:lnTo>
                    <a:pt x="4204109" y="2248629"/>
                  </a:lnTo>
                  <a:lnTo>
                    <a:pt x="4204109" y="2257107"/>
                  </a:lnTo>
                  <a:lnTo>
                    <a:pt x="4585597" y="2257107"/>
                  </a:lnTo>
                  <a:lnTo>
                    <a:pt x="4585597" y="2270647"/>
                  </a:lnTo>
                  <a:lnTo>
                    <a:pt x="4715842" y="2270647"/>
                  </a:lnTo>
                  <a:lnTo>
                    <a:pt x="4715842" y="2285958"/>
                  </a:lnTo>
                  <a:lnTo>
                    <a:pt x="5602313" y="2285958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BCB07981-3A47-EFB5-EE51-924B99D2C5D1}"/>
                </a:ext>
              </a:extLst>
            </p:cNvPr>
            <p:cNvSpPr/>
            <p:nvPr/>
          </p:nvSpPr>
          <p:spPr>
            <a:xfrm>
              <a:off x="1539064" y="108729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BCF44E49-A9DE-F34B-779A-3C1D5906075A}"/>
                </a:ext>
              </a:extLst>
            </p:cNvPr>
            <p:cNvSpPr/>
            <p:nvPr/>
          </p:nvSpPr>
          <p:spPr>
            <a:xfrm>
              <a:off x="1557764" y="106831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5A33761F-F7E0-37F8-CF7B-3D22B563A885}"/>
                </a:ext>
              </a:extLst>
            </p:cNvPr>
            <p:cNvSpPr/>
            <p:nvPr/>
          </p:nvSpPr>
          <p:spPr>
            <a:xfrm>
              <a:off x="1539064" y="108729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3514ADFE-E3E5-282A-8DFE-3655FFE93213}"/>
                </a:ext>
              </a:extLst>
            </p:cNvPr>
            <p:cNvSpPr/>
            <p:nvPr/>
          </p:nvSpPr>
          <p:spPr>
            <a:xfrm>
              <a:off x="1557764" y="106831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DAF024D1-8884-5A1C-D05B-5A93835CB540}"/>
                </a:ext>
              </a:extLst>
            </p:cNvPr>
            <p:cNvSpPr/>
            <p:nvPr/>
          </p:nvSpPr>
          <p:spPr>
            <a:xfrm>
              <a:off x="1542305" y="108729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C1613BAA-5CFE-044C-9975-FBC9B24919F0}"/>
                </a:ext>
              </a:extLst>
            </p:cNvPr>
            <p:cNvSpPr/>
            <p:nvPr/>
          </p:nvSpPr>
          <p:spPr>
            <a:xfrm>
              <a:off x="1561006" y="106831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68A19A19-6CDE-D1B3-B7E2-283E308890AA}"/>
                </a:ext>
              </a:extLst>
            </p:cNvPr>
            <p:cNvSpPr/>
            <p:nvPr/>
          </p:nvSpPr>
          <p:spPr>
            <a:xfrm>
              <a:off x="2029869" y="1674062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0240912B-6E98-65D5-A81B-4353CE90CC20}"/>
                </a:ext>
              </a:extLst>
            </p:cNvPr>
            <p:cNvSpPr/>
            <p:nvPr/>
          </p:nvSpPr>
          <p:spPr>
            <a:xfrm>
              <a:off x="2048568" y="1655081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1CD2FA4D-6512-7B6E-EAAB-CD19812A63B9}"/>
                </a:ext>
              </a:extLst>
            </p:cNvPr>
            <p:cNvSpPr/>
            <p:nvPr/>
          </p:nvSpPr>
          <p:spPr>
            <a:xfrm>
              <a:off x="2085095" y="1747709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4EF14BE-3FC1-BE0C-D71C-53FBF19FA8AC}"/>
                </a:ext>
              </a:extLst>
            </p:cNvPr>
            <p:cNvSpPr/>
            <p:nvPr/>
          </p:nvSpPr>
          <p:spPr>
            <a:xfrm>
              <a:off x="2103794" y="1728728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E93D5333-DA9A-5B4E-7223-A5C39DA8741D}"/>
                </a:ext>
              </a:extLst>
            </p:cNvPr>
            <p:cNvSpPr/>
            <p:nvPr/>
          </p:nvSpPr>
          <p:spPr>
            <a:xfrm>
              <a:off x="2465446" y="2117208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73D590EE-FD95-153A-1F7A-12D132DD1B6B}"/>
                </a:ext>
              </a:extLst>
            </p:cNvPr>
            <p:cNvSpPr/>
            <p:nvPr/>
          </p:nvSpPr>
          <p:spPr>
            <a:xfrm>
              <a:off x="2484146" y="2098353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D0F439AD-960C-5CF0-052D-A2485B70D857}"/>
                </a:ext>
              </a:extLst>
            </p:cNvPr>
            <p:cNvSpPr/>
            <p:nvPr/>
          </p:nvSpPr>
          <p:spPr>
            <a:xfrm>
              <a:off x="3863059" y="2975660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9E44582A-F640-7A01-9955-D2A0A3DA5B13}"/>
                </a:ext>
              </a:extLst>
            </p:cNvPr>
            <p:cNvSpPr/>
            <p:nvPr/>
          </p:nvSpPr>
          <p:spPr>
            <a:xfrm>
              <a:off x="3881760" y="2956679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77D31124-F877-5502-8A9D-F4F974B01CBD}"/>
                </a:ext>
              </a:extLst>
            </p:cNvPr>
            <p:cNvSpPr/>
            <p:nvPr/>
          </p:nvSpPr>
          <p:spPr>
            <a:xfrm>
              <a:off x="4610672" y="3167369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2E88BFC9-6550-5743-51AB-06BC4BD066A5}"/>
                </a:ext>
              </a:extLst>
            </p:cNvPr>
            <p:cNvSpPr/>
            <p:nvPr/>
          </p:nvSpPr>
          <p:spPr>
            <a:xfrm>
              <a:off x="4629373" y="3148388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2333C50D-EF0C-9B63-1B87-52F79B18AB6D}"/>
                </a:ext>
              </a:extLst>
            </p:cNvPr>
            <p:cNvSpPr/>
            <p:nvPr/>
          </p:nvSpPr>
          <p:spPr>
            <a:xfrm>
              <a:off x="5735395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5718DA3C-FFCC-277A-41BC-FEB122A4701C}"/>
                </a:ext>
              </a:extLst>
            </p:cNvPr>
            <p:cNvSpPr/>
            <p:nvPr/>
          </p:nvSpPr>
          <p:spPr>
            <a:xfrm>
              <a:off x="575409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3FFA8E2F-599B-8155-426C-C53639895B37}"/>
                </a:ext>
              </a:extLst>
            </p:cNvPr>
            <p:cNvSpPr/>
            <p:nvPr/>
          </p:nvSpPr>
          <p:spPr>
            <a:xfrm>
              <a:off x="5754843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B2BC49FD-8F72-645F-DF12-9E5120361EEF}"/>
                </a:ext>
              </a:extLst>
            </p:cNvPr>
            <p:cNvSpPr/>
            <p:nvPr/>
          </p:nvSpPr>
          <p:spPr>
            <a:xfrm>
              <a:off x="5773543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7B73AB97-5A1C-1E98-D346-5AF6176EBD20}"/>
                </a:ext>
              </a:extLst>
            </p:cNvPr>
            <p:cNvSpPr/>
            <p:nvPr/>
          </p:nvSpPr>
          <p:spPr>
            <a:xfrm>
              <a:off x="577117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ADD4B574-95DE-8177-2B5F-9D7965813560}"/>
                </a:ext>
              </a:extLst>
            </p:cNvPr>
            <p:cNvSpPr/>
            <p:nvPr/>
          </p:nvSpPr>
          <p:spPr>
            <a:xfrm>
              <a:off x="578987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4CDE6009-C952-5BF7-056B-7F26370AB715}"/>
                </a:ext>
              </a:extLst>
            </p:cNvPr>
            <p:cNvSpPr/>
            <p:nvPr/>
          </p:nvSpPr>
          <p:spPr>
            <a:xfrm>
              <a:off x="5774415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7D3331D4-1022-2321-674B-56AEC1AC0F7E}"/>
                </a:ext>
              </a:extLst>
            </p:cNvPr>
            <p:cNvSpPr/>
            <p:nvPr/>
          </p:nvSpPr>
          <p:spPr>
            <a:xfrm>
              <a:off x="579311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1964F6BF-AD3D-B266-528A-1B091BB18E04}"/>
                </a:ext>
              </a:extLst>
            </p:cNvPr>
            <p:cNvSpPr/>
            <p:nvPr/>
          </p:nvSpPr>
          <p:spPr>
            <a:xfrm>
              <a:off x="5797229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46A49005-89BB-8F8C-D0AD-80FC5704E2BA}"/>
                </a:ext>
              </a:extLst>
            </p:cNvPr>
            <p:cNvSpPr/>
            <p:nvPr/>
          </p:nvSpPr>
          <p:spPr>
            <a:xfrm>
              <a:off x="581580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F4CB4446-0AD0-00F2-226D-DF9F152705C3}"/>
                </a:ext>
              </a:extLst>
            </p:cNvPr>
            <p:cNvSpPr/>
            <p:nvPr/>
          </p:nvSpPr>
          <p:spPr>
            <a:xfrm>
              <a:off x="5806953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8B8D4D05-7919-73B0-BCEB-704402F698E2}"/>
                </a:ext>
              </a:extLst>
            </p:cNvPr>
            <p:cNvSpPr/>
            <p:nvPr/>
          </p:nvSpPr>
          <p:spPr>
            <a:xfrm>
              <a:off x="5825528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5682AFAA-D6C5-1D6E-AA57-83AA6EF6E4B1}"/>
                </a:ext>
              </a:extLst>
            </p:cNvPr>
            <p:cNvSpPr/>
            <p:nvPr/>
          </p:nvSpPr>
          <p:spPr>
            <a:xfrm>
              <a:off x="582303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572B3A6-0947-E458-6A41-9A2D1B4BA071}"/>
                </a:ext>
              </a:extLst>
            </p:cNvPr>
            <p:cNvSpPr/>
            <p:nvPr/>
          </p:nvSpPr>
          <p:spPr>
            <a:xfrm>
              <a:off x="584173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73D4CACB-BB8A-C8F4-C2F4-69D3A5899BF3}"/>
                </a:ext>
              </a:extLst>
            </p:cNvPr>
            <p:cNvSpPr/>
            <p:nvPr/>
          </p:nvSpPr>
          <p:spPr>
            <a:xfrm>
              <a:off x="5826276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F04D7820-EF48-3105-D2FF-FD5DF2D5F27D}"/>
                </a:ext>
              </a:extLst>
            </p:cNvPr>
            <p:cNvSpPr/>
            <p:nvPr/>
          </p:nvSpPr>
          <p:spPr>
            <a:xfrm>
              <a:off x="5844976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A3BA76E9-6745-54CD-1D92-000550FEF186}"/>
                </a:ext>
              </a:extLst>
            </p:cNvPr>
            <p:cNvSpPr/>
            <p:nvPr/>
          </p:nvSpPr>
          <p:spPr>
            <a:xfrm>
              <a:off x="5865421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D8C0AFC8-932A-6D0F-E0FB-D0D88408307C}"/>
                </a:ext>
              </a:extLst>
            </p:cNvPr>
            <p:cNvSpPr/>
            <p:nvPr/>
          </p:nvSpPr>
          <p:spPr>
            <a:xfrm>
              <a:off x="588412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A38740F8-06ED-5849-B0F3-A201F621E088}"/>
                </a:ext>
              </a:extLst>
            </p:cNvPr>
            <p:cNvSpPr/>
            <p:nvPr/>
          </p:nvSpPr>
          <p:spPr>
            <a:xfrm>
              <a:off x="5914164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5668BF77-279E-A29E-EED6-4D774711FC31}"/>
                </a:ext>
              </a:extLst>
            </p:cNvPr>
            <p:cNvSpPr/>
            <p:nvPr/>
          </p:nvSpPr>
          <p:spPr>
            <a:xfrm>
              <a:off x="593274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89FC01D1-A693-D097-0F55-6247FA34CACE}"/>
                </a:ext>
              </a:extLst>
            </p:cNvPr>
            <p:cNvSpPr/>
            <p:nvPr/>
          </p:nvSpPr>
          <p:spPr>
            <a:xfrm>
              <a:off x="5930371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6ED29C2D-A3B9-CD0D-4FB3-37E90CEB9C59}"/>
                </a:ext>
              </a:extLst>
            </p:cNvPr>
            <p:cNvSpPr/>
            <p:nvPr/>
          </p:nvSpPr>
          <p:spPr>
            <a:xfrm>
              <a:off x="594907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7248C8D4-B45B-A00A-33B4-7E0AC38D938E}"/>
                </a:ext>
              </a:extLst>
            </p:cNvPr>
            <p:cNvSpPr/>
            <p:nvPr/>
          </p:nvSpPr>
          <p:spPr>
            <a:xfrm>
              <a:off x="593685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47F51AD1-0582-FB23-94DD-45E9118A501F}"/>
                </a:ext>
              </a:extLst>
            </p:cNvPr>
            <p:cNvSpPr/>
            <p:nvPr/>
          </p:nvSpPr>
          <p:spPr>
            <a:xfrm>
              <a:off x="5955553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07A658C-A40C-D8C2-D340-06F5E8BE0E41}"/>
                </a:ext>
              </a:extLst>
            </p:cNvPr>
            <p:cNvSpPr/>
            <p:nvPr/>
          </p:nvSpPr>
          <p:spPr>
            <a:xfrm>
              <a:off x="5943335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2D397B5B-A8FD-4DF8-D734-9A900F9648A3}"/>
                </a:ext>
              </a:extLst>
            </p:cNvPr>
            <p:cNvSpPr/>
            <p:nvPr/>
          </p:nvSpPr>
          <p:spPr>
            <a:xfrm>
              <a:off x="5962036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C0AB4847-84B4-FB38-74CC-49A984187182}"/>
                </a:ext>
              </a:extLst>
            </p:cNvPr>
            <p:cNvSpPr/>
            <p:nvPr/>
          </p:nvSpPr>
          <p:spPr>
            <a:xfrm>
              <a:off x="595318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673630E5-556B-0547-0559-F5C3AA4C4F12}"/>
                </a:ext>
              </a:extLst>
            </p:cNvPr>
            <p:cNvSpPr/>
            <p:nvPr/>
          </p:nvSpPr>
          <p:spPr>
            <a:xfrm>
              <a:off x="597188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197E7A3-BF1C-E3D3-AF6B-F60650973C87}"/>
                </a:ext>
              </a:extLst>
            </p:cNvPr>
            <p:cNvSpPr/>
            <p:nvPr/>
          </p:nvSpPr>
          <p:spPr>
            <a:xfrm>
              <a:off x="5956426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82B753BE-6B51-8A3C-C34D-0D52A2145BBC}"/>
                </a:ext>
              </a:extLst>
            </p:cNvPr>
            <p:cNvSpPr/>
            <p:nvPr/>
          </p:nvSpPr>
          <p:spPr>
            <a:xfrm>
              <a:off x="597512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CFF3ED2B-8067-7923-3B0D-8E9C2A337AC0}"/>
                </a:ext>
              </a:extLst>
            </p:cNvPr>
            <p:cNvSpPr/>
            <p:nvPr/>
          </p:nvSpPr>
          <p:spPr>
            <a:xfrm>
              <a:off x="5979114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C86F08B5-724A-ACC8-60DF-F4C3FC56C7F6}"/>
                </a:ext>
              </a:extLst>
            </p:cNvPr>
            <p:cNvSpPr/>
            <p:nvPr/>
          </p:nvSpPr>
          <p:spPr>
            <a:xfrm>
              <a:off x="599781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E76A105D-012E-4112-0C05-86727D493E01}"/>
                </a:ext>
              </a:extLst>
            </p:cNvPr>
            <p:cNvSpPr/>
            <p:nvPr/>
          </p:nvSpPr>
          <p:spPr>
            <a:xfrm>
              <a:off x="5998687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2A36373E-1C00-E546-4EB7-A8EE43C48EC3}"/>
                </a:ext>
              </a:extLst>
            </p:cNvPr>
            <p:cNvSpPr/>
            <p:nvPr/>
          </p:nvSpPr>
          <p:spPr>
            <a:xfrm>
              <a:off x="6017387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2AD019AC-BDBD-B0F6-75AD-DC979CB59A85}"/>
                </a:ext>
              </a:extLst>
            </p:cNvPr>
            <p:cNvSpPr/>
            <p:nvPr/>
          </p:nvSpPr>
          <p:spPr>
            <a:xfrm>
              <a:off x="6021501" y="333630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55E99F65-3021-3D44-6918-336EF1EBF35F}"/>
                </a:ext>
              </a:extLst>
            </p:cNvPr>
            <p:cNvSpPr/>
            <p:nvPr/>
          </p:nvSpPr>
          <p:spPr>
            <a:xfrm>
              <a:off x="6040075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6C96CA77-316B-0338-064C-D5E3205A0CFB}"/>
                </a:ext>
              </a:extLst>
            </p:cNvPr>
            <p:cNvSpPr/>
            <p:nvPr/>
          </p:nvSpPr>
          <p:spPr>
            <a:xfrm>
              <a:off x="6057155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8AE204DF-F72C-0786-5CAD-EF590790E091}"/>
                </a:ext>
              </a:extLst>
            </p:cNvPr>
            <p:cNvSpPr/>
            <p:nvPr/>
          </p:nvSpPr>
          <p:spPr>
            <a:xfrm>
              <a:off x="6075854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9EB8D916-172F-D425-7B39-B3AACA9DC2B2}"/>
                </a:ext>
              </a:extLst>
            </p:cNvPr>
            <p:cNvSpPr/>
            <p:nvPr/>
          </p:nvSpPr>
          <p:spPr>
            <a:xfrm>
              <a:off x="6070119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86AC2002-8402-3CFF-D78E-53DFF042EA69}"/>
                </a:ext>
              </a:extLst>
            </p:cNvPr>
            <p:cNvSpPr/>
            <p:nvPr/>
          </p:nvSpPr>
          <p:spPr>
            <a:xfrm>
              <a:off x="6088820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1F82AF96-DB4B-24D6-B363-3680123AE2F1}"/>
                </a:ext>
              </a:extLst>
            </p:cNvPr>
            <p:cNvSpPr/>
            <p:nvPr/>
          </p:nvSpPr>
          <p:spPr>
            <a:xfrm>
              <a:off x="6079968" y="333630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667834D1-F0FB-7530-20B7-3EB07D797BC6}"/>
                </a:ext>
              </a:extLst>
            </p:cNvPr>
            <p:cNvSpPr/>
            <p:nvPr/>
          </p:nvSpPr>
          <p:spPr>
            <a:xfrm>
              <a:off x="6098668" y="331732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3E88EC41-1288-B683-E736-3B5A6E16B6C7}"/>
                </a:ext>
              </a:extLst>
            </p:cNvPr>
            <p:cNvSpPr/>
            <p:nvPr/>
          </p:nvSpPr>
          <p:spPr>
            <a:xfrm>
              <a:off x="6125470" y="334984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69CE7388-86B9-D01B-4610-418ED5F649B2}"/>
                </a:ext>
              </a:extLst>
            </p:cNvPr>
            <p:cNvSpPr/>
            <p:nvPr/>
          </p:nvSpPr>
          <p:spPr>
            <a:xfrm>
              <a:off x="6144046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CBFCB83A-4837-B169-B078-A8E953F06505}"/>
                </a:ext>
              </a:extLst>
            </p:cNvPr>
            <p:cNvSpPr/>
            <p:nvPr/>
          </p:nvSpPr>
          <p:spPr>
            <a:xfrm>
              <a:off x="6161125" y="3349841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6981B24D-47E7-7EB8-899F-12483C62CE12}"/>
                </a:ext>
              </a:extLst>
            </p:cNvPr>
            <p:cNvSpPr/>
            <p:nvPr/>
          </p:nvSpPr>
          <p:spPr>
            <a:xfrm>
              <a:off x="6179824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8EF11A6-48F8-5CD1-5E2A-4EEFBB65EABC}"/>
                </a:ext>
              </a:extLst>
            </p:cNvPr>
            <p:cNvSpPr/>
            <p:nvPr/>
          </p:nvSpPr>
          <p:spPr>
            <a:xfrm>
              <a:off x="6203511" y="334984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D2FF3608-D7A5-38FA-2345-C4B1D9976FEB}"/>
                </a:ext>
              </a:extLst>
            </p:cNvPr>
            <p:cNvSpPr/>
            <p:nvPr/>
          </p:nvSpPr>
          <p:spPr>
            <a:xfrm>
              <a:off x="6222210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0707D895-1492-4A0D-F5E7-30A421B78769}"/>
                </a:ext>
              </a:extLst>
            </p:cNvPr>
            <p:cNvSpPr/>
            <p:nvPr/>
          </p:nvSpPr>
          <p:spPr>
            <a:xfrm>
              <a:off x="6232682" y="3349841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CDA07603-FBDB-2FE1-9153-51F4D4189CA3}"/>
                </a:ext>
              </a:extLst>
            </p:cNvPr>
            <p:cNvSpPr/>
            <p:nvPr/>
          </p:nvSpPr>
          <p:spPr>
            <a:xfrm>
              <a:off x="6251257" y="3330860"/>
              <a:ext cx="12466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988E1FB6-14F8-8191-14BB-AF920DBFA0A7}"/>
                </a:ext>
              </a:extLst>
            </p:cNvPr>
            <p:cNvSpPr/>
            <p:nvPr/>
          </p:nvSpPr>
          <p:spPr>
            <a:xfrm>
              <a:off x="6239164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93635685-106A-DD7D-B66E-63D070A668BC}"/>
                </a:ext>
              </a:extLst>
            </p:cNvPr>
            <p:cNvSpPr/>
            <p:nvPr/>
          </p:nvSpPr>
          <p:spPr>
            <a:xfrm>
              <a:off x="6257864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E0536914-3AEE-F157-D6C1-16198D1B4516}"/>
                </a:ext>
              </a:extLst>
            </p:cNvPr>
            <p:cNvSpPr/>
            <p:nvPr/>
          </p:nvSpPr>
          <p:spPr>
            <a:xfrm>
              <a:off x="6271702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B13EDFDB-0732-EDEB-CA15-D3543CC282A1}"/>
                </a:ext>
              </a:extLst>
            </p:cNvPr>
            <p:cNvSpPr/>
            <p:nvPr/>
          </p:nvSpPr>
          <p:spPr>
            <a:xfrm>
              <a:off x="6290402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3608F504-1357-A916-67BC-86AF0D6BBECD}"/>
                </a:ext>
              </a:extLst>
            </p:cNvPr>
            <p:cNvSpPr/>
            <p:nvPr/>
          </p:nvSpPr>
          <p:spPr>
            <a:xfrm>
              <a:off x="6278184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761530C1-2009-FBD4-28F4-87135627F9CB}"/>
                </a:ext>
              </a:extLst>
            </p:cNvPr>
            <p:cNvSpPr/>
            <p:nvPr/>
          </p:nvSpPr>
          <p:spPr>
            <a:xfrm>
              <a:off x="6296885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674C4A0D-8517-9601-2E49-B7189946E8C2}"/>
                </a:ext>
              </a:extLst>
            </p:cNvPr>
            <p:cNvSpPr/>
            <p:nvPr/>
          </p:nvSpPr>
          <p:spPr>
            <a:xfrm>
              <a:off x="628466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CDD6C713-DAB3-F897-94D1-8E2F1BE8A176}"/>
                </a:ext>
              </a:extLst>
            </p:cNvPr>
            <p:cNvSpPr/>
            <p:nvPr/>
          </p:nvSpPr>
          <p:spPr>
            <a:xfrm>
              <a:off x="630336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0B1117EF-63C8-6987-1329-9FC7C3978FD9}"/>
                </a:ext>
              </a:extLst>
            </p:cNvPr>
            <p:cNvSpPr/>
            <p:nvPr/>
          </p:nvSpPr>
          <p:spPr>
            <a:xfrm>
              <a:off x="6307481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F7035D03-3BA3-137D-2213-882E455F2B3A}"/>
                </a:ext>
              </a:extLst>
            </p:cNvPr>
            <p:cNvSpPr/>
            <p:nvPr/>
          </p:nvSpPr>
          <p:spPr>
            <a:xfrm>
              <a:off x="6326181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D39AC791-BB4B-1EFC-5E3A-B3F84A3CA27D}"/>
                </a:ext>
              </a:extLst>
            </p:cNvPr>
            <p:cNvSpPr/>
            <p:nvPr/>
          </p:nvSpPr>
          <p:spPr>
            <a:xfrm>
              <a:off x="6372431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47166CEA-31A0-52DC-6F4D-378A3F572CAA}"/>
                </a:ext>
              </a:extLst>
            </p:cNvPr>
            <p:cNvSpPr/>
            <p:nvPr/>
          </p:nvSpPr>
          <p:spPr>
            <a:xfrm>
              <a:off x="6391130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0FDA3DC8-A1D7-A29B-FCAE-0E33E41DC5B4}"/>
                </a:ext>
              </a:extLst>
            </p:cNvPr>
            <p:cNvSpPr/>
            <p:nvPr/>
          </p:nvSpPr>
          <p:spPr>
            <a:xfrm>
              <a:off x="638863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D80C9939-20C4-F5E1-AF3E-526370F1C499}"/>
                </a:ext>
              </a:extLst>
            </p:cNvPr>
            <p:cNvSpPr/>
            <p:nvPr/>
          </p:nvSpPr>
          <p:spPr>
            <a:xfrm>
              <a:off x="640733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ED8F4C48-C283-F605-254A-62E6E8184D76}"/>
                </a:ext>
              </a:extLst>
            </p:cNvPr>
            <p:cNvSpPr/>
            <p:nvPr/>
          </p:nvSpPr>
          <p:spPr>
            <a:xfrm>
              <a:off x="638863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F9A422-5B5A-3B7E-03EF-C73ADCD6B21C}"/>
                </a:ext>
              </a:extLst>
            </p:cNvPr>
            <p:cNvSpPr/>
            <p:nvPr/>
          </p:nvSpPr>
          <p:spPr>
            <a:xfrm>
              <a:off x="640733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66C321F1-7CCD-2B97-AB34-140C4925B8EF}"/>
                </a:ext>
              </a:extLst>
            </p:cNvPr>
            <p:cNvSpPr/>
            <p:nvPr/>
          </p:nvSpPr>
          <p:spPr>
            <a:xfrm>
              <a:off x="6440747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689B032-FEB4-9B7C-FDA1-227D37FBCE36}"/>
                </a:ext>
              </a:extLst>
            </p:cNvPr>
            <p:cNvSpPr/>
            <p:nvPr/>
          </p:nvSpPr>
          <p:spPr>
            <a:xfrm>
              <a:off x="6459322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E1CE0966-47EA-66CF-5746-96B1FF3B94D6}"/>
                </a:ext>
              </a:extLst>
            </p:cNvPr>
            <p:cNvSpPr/>
            <p:nvPr/>
          </p:nvSpPr>
          <p:spPr>
            <a:xfrm>
              <a:off x="6443989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098AE01-A726-358E-5BB4-2DA4A8D361A1}"/>
                </a:ext>
              </a:extLst>
            </p:cNvPr>
            <p:cNvSpPr/>
            <p:nvPr/>
          </p:nvSpPr>
          <p:spPr>
            <a:xfrm>
              <a:off x="6462563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B6B6CB9-88DB-4270-A334-5DA3AB8E06D5}"/>
                </a:ext>
              </a:extLst>
            </p:cNvPr>
            <p:cNvSpPr/>
            <p:nvPr/>
          </p:nvSpPr>
          <p:spPr>
            <a:xfrm>
              <a:off x="6466678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112D282B-3A3A-F264-B6A3-790BB1FE7F2B}"/>
                </a:ext>
              </a:extLst>
            </p:cNvPr>
            <p:cNvSpPr/>
            <p:nvPr/>
          </p:nvSpPr>
          <p:spPr>
            <a:xfrm>
              <a:off x="6485377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A7FD5C7A-5055-CB08-E59E-96E833C9622C}"/>
                </a:ext>
              </a:extLst>
            </p:cNvPr>
            <p:cNvSpPr/>
            <p:nvPr/>
          </p:nvSpPr>
          <p:spPr>
            <a:xfrm>
              <a:off x="6548083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C969B108-3239-C01C-75C9-FD0F7C9360D2}"/>
                </a:ext>
              </a:extLst>
            </p:cNvPr>
            <p:cNvSpPr/>
            <p:nvPr/>
          </p:nvSpPr>
          <p:spPr>
            <a:xfrm>
              <a:off x="6566658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05F786F4-0969-8985-4E0E-FD426C267D66}"/>
                </a:ext>
              </a:extLst>
            </p:cNvPr>
            <p:cNvSpPr/>
            <p:nvPr/>
          </p:nvSpPr>
          <p:spPr>
            <a:xfrm>
              <a:off x="6567406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366A0B7F-346E-7AA4-49C3-845476043788}"/>
                </a:ext>
              </a:extLst>
            </p:cNvPr>
            <p:cNvSpPr/>
            <p:nvPr/>
          </p:nvSpPr>
          <p:spPr>
            <a:xfrm>
              <a:off x="658610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2341E272-72E6-4272-322C-750C91853FCC}"/>
                </a:ext>
              </a:extLst>
            </p:cNvPr>
            <p:cNvSpPr/>
            <p:nvPr/>
          </p:nvSpPr>
          <p:spPr>
            <a:xfrm>
              <a:off x="6567406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1D5E3C33-8DDE-761B-3114-F1A2D6B66648}"/>
                </a:ext>
              </a:extLst>
            </p:cNvPr>
            <p:cNvSpPr/>
            <p:nvPr/>
          </p:nvSpPr>
          <p:spPr>
            <a:xfrm>
              <a:off x="658610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8EF5C014-B262-DBD2-540C-DEE8CA9247C6}"/>
                </a:ext>
              </a:extLst>
            </p:cNvPr>
            <p:cNvSpPr/>
            <p:nvPr/>
          </p:nvSpPr>
          <p:spPr>
            <a:xfrm>
              <a:off x="6577255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BF936BB5-6EA4-0F52-FCCA-EB07BDF37871}"/>
                </a:ext>
              </a:extLst>
            </p:cNvPr>
            <p:cNvSpPr/>
            <p:nvPr/>
          </p:nvSpPr>
          <p:spPr>
            <a:xfrm>
              <a:off x="6595954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8F706FDB-3BD8-84D9-7520-7AF9B085A2E3}"/>
                </a:ext>
              </a:extLst>
            </p:cNvPr>
            <p:cNvSpPr/>
            <p:nvPr/>
          </p:nvSpPr>
          <p:spPr>
            <a:xfrm>
              <a:off x="6599943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233B4F1-2AE8-C8BB-D1D9-DE4822B6EBF6}"/>
                </a:ext>
              </a:extLst>
            </p:cNvPr>
            <p:cNvSpPr/>
            <p:nvPr/>
          </p:nvSpPr>
          <p:spPr>
            <a:xfrm>
              <a:off x="6618644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4BDDB527-F85C-3278-2212-EA513A8562A2}"/>
                </a:ext>
              </a:extLst>
            </p:cNvPr>
            <p:cNvSpPr/>
            <p:nvPr/>
          </p:nvSpPr>
          <p:spPr>
            <a:xfrm>
              <a:off x="6613034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010EAE71-D677-68F2-19B2-990CCF1CF053}"/>
                </a:ext>
              </a:extLst>
            </p:cNvPr>
            <p:cNvSpPr/>
            <p:nvPr/>
          </p:nvSpPr>
          <p:spPr>
            <a:xfrm>
              <a:off x="6631733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B2CBBD2C-38DC-E450-6644-04AA6FB67D17}"/>
                </a:ext>
              </a:extLst>
            </p:cNvPr>
            <p:cNvSpPr/>
            <p:nvPr/>
          </p:nvSpPr>
          <p:spPr>
            <a:xfrm>
              <a:off x="6625998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114B5EB4-6306-8EC7-97B4-10F3BDCDE060}"/>
                </a:ext>
              </a:extLst>
            </p:cNvPr>
            <p:cNvSpPr/>
            <p:nvPr/>
          </p:nvSpPr>
          <p:spPr>
            <a:xfrm>
              <a:off x="6644698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2A6BEC05-65BB-FDA4-150E-4F6C8F021CF8}"/>
                </a:ext>
              </a:extLst>
            </p:cNvPr>
            <p:cNvSpPr/>
            <p:nvPr/>
          </p:nvSpPr>
          <p:spPr>
            <a:xfrm>
              <a:off x="6625998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7A0326C7-9FA7-1F4C-7AA5-B09FF05661F9}"/>
                </a:ext>
              </a:extLst>
            </p:cNvPr>
            <p:cNvSpPr/>
            <p:nvPr/>
          </p:nvSpPr>
          <p:spPr>
            <a:xfrm>
              <a:off x="6644698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5E84D247-FD1B-FFDF-539C-DE494A02199A}"/>
                </a:ext>
              </a:extLst>
            </p:cNvPr>
            <p:cNvSpPr/>
            <p:nvPr/>
          </p:nvSpPr>
          <p:spPr>
            <a:xfrm>
              <a:off x="6684467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0417506D-225B-D920-5136-697093E3FA93}"/>
                </a:ext>
              </a:extLst>
            </p:cNvPr>
            <p:cNvSpPr/>
            <p:nvPr/>
          </p:nvSpPr>
          <p:spPr>
            <a:xfrm>
              <a:off x="670316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A90C7667-F43F-0096-3758-22366A49C58C}"/>
                </a:ext>
              </a:extLst>
            </p:cNvPr>
            <p:cNvSpPr/>
            <p:nvPr/>
          </p:nvSpPr>
          <p:spPr>
            <a:xfrm>
              <a:off x="6817732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08B78DE2-1500-ADB7-9625-AA409E059702}"/>
                </a:ext>
              </a:extLst>
            </p:cNvPr>
            <p:cNvSpPr/>
            <p:nvPr/>
          </p:nvSpPr>
          <p:spPr>
            <a:xfrm>
              <a:off x="6836432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894B1BF8-AC67-E232-E6BE-39C2F44E21AF}"/>
                </a:ext>
              </a:extLst>
            </p:cNvPr>
            <p:cNvSpPr/>
            <p:nvPr/>
          </p:nvSpPr>
          <p:spPr>
            <a:xfrm>
              <a:off x="6850270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82400D37-A9F8-96E6-9ACD-71943F643718}"/>
                </a:ext>
              </a:extLst>
            </p:cNvPr>
            <p:cNvSpPr/>
            <p:nvPr/>
          </p:nvSpPr>
          <p:spPr>
            <a:xfrm>
              <a:off x="6868845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DBE6D833-FB34-F48C-0992-200E29DBC2C8}"/>
                </a:ext>
              </a:extLst>
            </p:cNvPr>
            <p:cNvSpPr/>
            <p:nvPr/>
          </p:nvSpPr>
          <p:spPr>
            <a:xfrm>
              <a:off x="6853511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7A0C6822-AA12-E361-08B4-21075939B1E0}"/>
                </a:ext>
              </a:extLst>
            </p:cNvPr>
            <p:cNvSpPr/>
            <p:nvPr/>
          </p:nvSpPr>
          <p:spPr>
            <a:xfrm>
              <a:off x="6872086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86752E17-F20E-1731-7663-B5430699199C}"/>
                </a:ext>
              </a:extLst>
            </p:cNvPr>
            <p:cNvSpPr/>
            <p:nvPr/>
          </p:nvSpPr>
          <p:spPr>
            <a:xfrm>
              <a:off x="6872959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F95783C3-5919-60D6-8629-10BA98A29571}"/>
                </a:ext>
              </a:extLst>
            </p:cNvPr>
            <p:cNvSpPr/>
            <p:nvPr/>
          </p:nvSpPr>
          <p:spPr>
            <a:xfrm>
              <a:off x="6891659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CFE9AB3C-8E2F-CACF-CCD1-FA1CEB31C889}"/>
                </a:ext>
              </a:extLst>
            </p:cNvPr>
            <p:cNvSpPr/>
            <p:nvPr/>
          </p:nvSpPr>
          <p:spPr>
            <a:xfrm>
              <a:off x="6960847" y="3365153"/>
              <a:ext cx="37274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1AB43B-9711-0A01-CCA2-B018E3F0BE4A}"/>
                </a:ext>
              </a:extLst>
            </p:cNvPr>
            <p:cNvSpPr/>
            <p:nvPr/>
          </p:nvSpPr>
          <p:spPr>
            <a:xfrm>
              <a:off x="6979423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9467254D-D2F8-EA7B-D007-2D7F86C8C996}"/>
                </a:ext>
              </a:extLst>
            </p:cNvPr>
            <p:cNvSpPr/>
            <p:nvPr/>
          </p:nvSpPr>
          <p:spPr>
            <a:xfrm>
              <a:off x="6980171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3E5D491A-D636-8F54-CF44-F9C3B6E2DBCE}"/>
                </a:ext>
              </a:extLst>
            </p:cNvPr>
            <p:cNvSpPr/>
            <p:nvPr/>
          </p:nvSpPr>
          <p:spPr>
            <a:xfrm>
              <a:off x="6998870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0484D82-7FF1-3371-A491-8E58EEA4AF85}"/>
                </a:ext>
              </a:extLst>
            </p:cNvPr>
            <p:cNvSpPr/>
            <p:nvPr/>
          </p:nvSpPr>
          <p:spPr>
            <a:xfrm>
              <a:off x="6990019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BE38BFB9-31EE-AE4E-B34A-A97D4DBCBC5E}"/>
                </a:ext>
              </a:extLst>
            </p:cNvPr>
            <p:cNvSpPr/>
            <p:nvPr/>
          </p:nvSpPr>
          <p:spPr>
            <a:xfrm>
              <a:off x="7008719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D96D2C17-2FAA-D6FE-3B89-6946AE8FEE10}"/>
                </a:ext>
              </a:extLst>
            </p:cNvPr>
            <p:cNvSpPr/>
            <p:nvPr/>
          </p:nvSpPr>
          <p:spPr>
            <a:xfrm>
              <a:off x="6990019" y="3365153"/>
              <a:ext cx="37399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A7B5E9F-6D24-CCC2-35B5-9D86CBA8E440}"/>
                </a:ext>
              </a:extLst>
            </p:cNvPr>
            <p:cNvSpPr/>
            <p:nvPr/>
          </p:nvSpPr>
          <p:spPr>
            <a:xfrm>
              <a:off x="7008719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F498EF94-58DF-9DC2-0433-95335643EB68}"/>
                </a:ext>
              </a:extLst>
            </p:cNvPr>
            <p:cNvSpPr/>
            <p:nvPr/>
          </p:nvSpPr>
          <p:spPr>
            <a:xfrm>
              <a:off x="7141985" y="3346172"/>
              <a:ext cx="12466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807" name="Freeform 1305">
            <a:extLst>
              <a:ext uri="{FF2B5EF4-FFF2-40B4-BE49-F238E27FC236}">
                <a16:creationId xmlns:a16="http://schemas.microsoft.com/office/drawing/2014/main" id="{356AFDEC-75E0-D1FB-4CB4-F7FBC4D01206}"/>
              </a:ext>
            </a:extLst>
          </p:cNvPr>
          <p:cNvSpPr/>
          <p:nvPr/>
        </p:nvSpPr>
        <p:spPr>
          <a:xfrm>
            <a:off x="6519338" y="3878567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Arial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808" name="Freeform 1306">
            <a:extLst>
              <a:ext uri="{FF2B5EF4-FFF2-40B4-BE49-F238E27FC236}">
                <a16:creationId xmlns:a16="http://schemas.microsoft.com/office/drawing/2014/main" id="{54471D60-0FCD-BB2B-9152-355FC4AE20B5}"/>
              </a:ext>
            </a:extLst>
          </p:cNvPr>
          <p:cNvSpPr/>
          <p:nvPr/>
        </p:nvSpPr>
        <p:spPr>
          <a:xfrm>
            <a:off x="6519338" y="3414059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Arial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809" name="Freeform 1307">
            <a:extLst>
              <a:ext uri="{FF2B5EF4-FFF2-40B4-BE49-F238E27FC236}">
                <a16:creationId xmlns:a16="http://schemas.microsoft.com/office/drawing/2014/main" id="{13801ED8-291E-992C-09B8-B694F6E901C8}"/>
              </a:ext>
            </a:extLst>
          </p:cNvPr>
          <p:cNvSpPr/>
          <p:nvPr/>
        </p:nvSpPr>
        <p:spPr>
          <a:xfrm>
            <a:off x="6519338" y="2949548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Arial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810" name="Freeform 1308">
            <a:extLst>
              <a:ext uri="{FF2B5EF4-FFF2-40B4-BE49-F238E27FC236}">
                <a16:creationId xmlns:a16="http://schemas.microsoft.com/office/drawing/2014/main" id="{BE682C23-A531-B58C-AF80-322C28243119}"/>
              </a:ext>
            </a:extLst>
          </p:cNvPr>
          <p:cNvSpPr/>
          <p:nvPr/>
        </p:nvSpPr>
        <p:spPr>
          <a:xfrm>
            <a:off x="6519338" y="2484902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Arial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811" name="Rectangle 216">
            <a:extLst>
              <a:ext uri="{FF2B5EF4-FFF2-40B4-BE49-F238E27FC236}">
                <a16:creationId xmlns:a16="http://schemas.microsoft.com/office/drawing/2014/main" id="{5D2CF7DA-DDC1-37D1-E33E-CD4FF7BE2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455" y="4272081"/>
            <a:ext cx="1603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0.0</a:t>
            </a:r>
            <a:endParaRPr lang="en-US" altLang="en-US" sz="900" dirty="0">
              <a:solidFill>
                <a:prstClr val="black"/>
              </a:solidFill>
              <a:uFillTx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2" name="Rectangle 226">
            <a:extLst>
              <a:ext uri="{FF2B5EF4-FFF2-40B4-BE49-F238E27FC236}">
                <a16:creationId xmlns:a16="http://schemas.microsoft.com/office/drawing/2014/main" id="{8E9A28E4-B4D3-9CE4-AEEF-94341C8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455" y="1950620"/>
            <a:ext cx="1603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1.0</a:t>
            </a:r>
            <a:endParaRPr lang="en-US" altLang="en-US" sz="900" dirty="0">
              <a:solidFill>
                <a:prstClr val="black"/>
              </a:solidFill>
              <a:uFillTx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3" name="Rectangle 242">
            <a:extLst>
              <a:ext uri="{FF2B5EF4-FFF2-40B4-BE49-F238E27FC236}">
                <a16:creationId xmlns:a16="http://schemas.microsoft.com/office/drawing/2014/main" id="{26D3A103-D3B0-C8DF-1F1E-4E228D1572B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96327" y="3112485"/>
            <a:ext cx="23229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Probability of </a:t>
            </a:r>
            <a:r>
              <a:rPr lang="en-US" altLang="en-US" sz="900" b="1" dirty="0">
                <a:solidFill>
                  <a:srgbClr val="000000"/>
                </a:solidFill>
                <a:uFillTx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altLang="en-US" sz="900" b="1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endParaRPr lang="en-US" altLang="en-US" sz="900" b="1" dirty="0">
              <a:solidFill>
                <a:prstClr val="black"/>
              </a:solidFill>
              <a:uFillTx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4" name="Rectangle 218">
            <a:extLst>
              <a:ext uri="{FF2B5EF4-FFF2-40B4-BE49-F238E27FC236}">
                <a16:creationId xmlns:a16="http://schemas.microsoft.com/office/drawing/2014/main" id="{47C664CF-FC81-8A4D-AC41-D6E0ABAE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455" y="3807787"/>
            <a:ext cx="1603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0.2</a:t>
            </a:r>
            <a:endParaRPr lang="en-US" altLang="en-US" sz="900" dirty="0">
              <a:solidFill>
                <a:prstClr val="black"/>
              </a:solidFill>
              <a:uFillTx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5" name="Rectangle 220">
            <a:extLst>
              <a:ext uri="{FF2B5EF4-FFF2-40B4-BE49-F238E27FC236}">
                <a16:creationId xmlns:a16="http://schemas.microsoft.com/office/drawing/2014/main" id="{F541D8B1-9B90-6CB5-887F-F35CDD20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455" y="3343499"/>
            <a:ext cx="1603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0.4</a:t>
            </a:r>
            <a:endParaRPr lang="en-US" altLang="en-US" sz="900" dirty="0">
              <a:solidFill>
                <a:prstClr val="black"/>
              </a:solidFill>
              <a:uFillTx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6" name="Rectangle 222">
            <a:extLst>
              <a:ext uri="{FF2B5EF4-FFF2-40B4-BE49-F238E27FC236}">
                <a16:creationId xmlns:a16="http://schemas.microsoft.com/office/drawing/2014/main" id="{5E9AAFBF-A6BE-06AA-AAE1-D3C358FF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455" y="2879204"/>
            <a:ext cx="1603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0.6</a:t>
            </a:r>
            <a:endParaRPr lang="en-US" altLang="en-US" sz="900" dirty="0">
              <a:solidFill>
                <a:prstClr val="black"/>
              </a:solidFill>
              <a:uFillTx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7" name="Rectangle 224">
            <a:extLst>
              <a:ext uri="{FF2B5EF4-FFF2-40B4-BE49-F238E27FC236}">
                <a16:creationId xmlns:a16="http://schemas.microsoft.com/office/drawing/2014/main" id="{A146A67D-0975-C76D-D47A-C23169B0A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455" y="2414910"/>
            <a:ext cx="1603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0.8</a:t>
            </a:r>
            <a:endParaRPr lang="en-US" altLang="en-US" sz="900" dirty="0">
              <a:solidFill>
                <a:prstClr val="black"/>
              </a:solidFill>
              <a:uFillTx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8" name="Freeform 1287">
            <a:extLst>
              <a:ext uri="{FF2B5EF4-FFF2-40B4-BE49-F238E27FC236}">
                <a16:creationId xmlns:a16="http://schemas.microsoft.com/office/drawing/2014/main" id="{8D224FA9-CA30-677E-9C20-95BA1A410A25}"/>
              </a:ext>
            </a:extLst>
          </p:cNvPr>
          <p:cNvSpPr/>
          <p:nvPr/>
        </p:nvSpPr>
        <p:spPr>
          <a:xfrm>
            <a:off x="6565103" y="4343213"/>
            <a:ext cx="3197903" cy="0"/>
          </a:xfrm>
          <a:custGeom>
            <a:avLst/>
            <a:gdLst>
              <a:gd name="connsiteX0" fmla="*/ 0 w 4552569"/>
              <a:gd name="connsiteY0" fmla="*/ 0 h 12700"/>
              <a:gd name="connsiteX1" fmla="*/ 4552569 w 4552569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52569" h="12700">
                <a:moveTo>
                  <a:pt x="0" y="0"/>
                </a:moveTo>
                <a:lnTo>
                  <a:pt x="4552569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Arial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819" name="TextBox 818">
            <a:extLst>
              <a:ext uri="{FF2B5EF4-FFF2-40B4-BE49-F238E27FC236}">
                <a16:creationId xmlns:a16="http://schemas.microsoft.com/office/drawing/2014/main" id="{83A6010A-BF4B-850A-8831-DA538DCD0D59}"/>
              </a:ext>
            </a:extLst>
          </p:cNvPr>
          <p:cNvSpPr txBox="1"/>
          <p:nvPr/>
        </p:nvSpPr>
        <p:spPr>
          <a:xfrm>
            <a:off x="7844293" y="3473231"/>
            <a:ext cx="386515" cy="160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1185AA"/>
                </a:solidFill>
                <a:uFillTx/>
                <a:latin typeface="Arial" charset="0"/>
                <a:ea typeface="+mn-ea"/>
                <a:cs typeface="Arial" charset="0"/>
              </a:rPr>
              <a:t>29.6%</a:t>
            </a:r>
          </a:p>
        </p:txBody>
      </p:sp>
      <p:sp>
        <p:nvSpPr>
          <p:cNvPr id="820" name="TextBox 819">
            <a:extLst>
              <a:ext uri="{FF2B5EF4-FFF2-40B4-BE49-F238E27FC236}">
                <a16:creationId xmlns:a16="http://schemas.microsoft.com/office/drawing/2014/main" id="{1E705308-130C-AC80-4B00-FD67F10AFEAC}"/>
              </a:ext>
            </a:extLst>
          </p:cNvPr>
          <p:cNvSpPr txBox="1"/>
          <p:nvPr/>
        </p:nvSpPr>
        <p:spPr>
          <a:xfrm>
            <a:off x="6871318" y="3176553"/>
            <a:ext cx="334800" cy="1587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49.1%</a:t>
            </a:r>
          </a:p>
        </p:txBody>
      </p:sp>
      <p:sp>
        <p:nvSpPr>
          <p:cNvPr id="821" name="TextBox 820">
            <a:extLst>
              <a:ext uri="{FF2B5EF4-FFF2-40B4-BE49-F238E27FC236}">
                <a16:creationId xmlns:a16="http://schemas.microsoft.com/office/drawing/2014/main" id="{FF0383CC-29E6-BAD8-D108-F92FEE8CCCA1}"/>
              </a:ext>
            </a:extLst>
          </p:cNvPr>
          <p:cNvSpPr txBox="1"/>
          <p:nvPr/>
        </p:nvSpPr>
        <p:spPr>
          <a:xfrm>
            <a:off x="7446679" y="3810585"/>
            <a:ext cx="400753" cy="1587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22.0%</a:t>
            </a:r>
          </a:p>
        </p:txBody>
      </p:sp>
      <p:sp>
        <p:nvSpPr>
          <p:cNvPr id="822" name="TextBox 821">
            <a:extLst>
              <a:ext uri="{FF2B5EF4-FFF2-40B4-BE49-F238E27FC236}">
                <a16:creationId xmlns:a16="http://schemas.microsoft.com/office/drawing/2014/main" id="{4C2ADBD4-7A89-FD1B-E196-F726FD0E817D}"/>
              </a:ext>
            </a:extLst>
          </p:cNvPr>
          <p:cNvSpPr txBox="1"/>
          <p:nvPr/>
        </p:nvSpPr>
        <p:spPr>
          <a:xfrm>
            <a:off x="7177831" y="2861922"/>
            <a:ext cx="425498" cy="160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1185AA"/>
                </a:solidFill>
                <a:uFillTx/>
                <a:latin typeface="Calibri" panose="020F0502020204030204"/>
                <a:ea typeface="+mn-ea"/>
                <a:cs typeface="Arial" charset="0"/>
              </a:rPr>
              <a:t>53.2%</a:t>
            </a:r>
          </a:p>
        </p:txBody>
      </p:sp>
      <p:sp>
        <p:nvSpPr>
          <p:cNvPr id="823" name="TextBox 822">
            <a:extLst>
              <a:ext uri="{FF2B5EF4-FFF2-40B4-BE49-F238E27FC236}">
                <a16:creationId xmlns:a16="http://schemas.microsoft.com/office/drawing/2014/main" id="{F777E272-1AA4-8E6B-FFE5-76B4011F32AC}"/>
              </a:ext>
            </a:extLst>
          </p:cNvPr>
          <p:cNvSpPr txBox="1"/>
          <p:nvPr/>
        </p:nvSpPr>
        <p:spPr>
          <a:xfrm>
            <a:off x="8317095" y="3665432"/>
            <a:ext cx="393617" cy="1587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1185AA"/>
                </a:solidFill>
                <a:uFillTx/>
                <a:latin typeface="Calibri" panose="020F0502020204030204"/>
                <a:ea typeface="+mn-ea"/>
                <a:cs typeface="Arial" charset="0"/>
              </a:rPr>
              <a:t>20.7%</a:t>
            </a:r>
          </a:p>
        </p:txBody>
      </p:sp>
      <p:sp>
        <p:nvSpPr>
          <p:cNvPr id="824" name="TextBox 823">
            <a:extLst>
              <a:ext uri="{FF2B5EF4-FFF2-40B4-BE49-F238E27FC236}">
                <a16:creationId xmlns:a16="http://schemas.microsoft.com/office/drawing/2014/main" id="{5EAF4D17-9CAC-832A-93D7-FA90D93CBF62}"/>
              </a:ext>
            </a:extLst>
          </p:cNvPr>
          <p:cNvSpPr txBox="1"/>
          <p:nvPr/>
        </p:nvSpPr>
        <p:spPr>
          <a:xfrm>
            <a:off x="8091861" y="4039245"/>
            <a:ext cx="393617" cy="1587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13.6%</a:t>
            </a: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673B43BE-3E90-877B-79D5-6E09E9209BB9}"/>
              </a:ext>
            </a:extLst>
          </p:cNvPr>
          <p:cNvSpPr txBox="1"/>
          <p:nvPr/>
        </p:nvSpPr>
        <p:spPr>
          <a:xfrm>
            <a:off x="8963456" y="3766697"/>
            <a:ext cx="438449" cy="1587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1185AA"/>
                </a:solidFill>
                <a:uFillTx/>
                <a:latin typeface="Calibri" panose="020F0502020204030204"/>
                <a:ea typeface="+mn-ea"/>
                <a:cs typeface="Arial" charset="0"/>
              </a:rPr>
              <a:t>16.3%</a:t>
            </a:r>
          </a:p>
        </p:txBody>
      </p:sp>
      <p:sp>
        <p:nvSpPr>
          <p:cNvPr id="826" name="TextBox 825">
            <a:extLst>
              <a:ext uri="{FF2B5EF4-FFF2-40B4-BE49-F238E27FC236}">
                <a16:creationId xmlns:a16="http://schemas.microsoft.com/office/drawing/2014/main" id="{9DF068B1-10E6-652B-7D5A-D8E14054F258}"/>
              </a:ext>
            </a:extLst>
          </p:cNvPr>
          <p:cNvSpPr txBox="1"/>
          <p:nvPr/>
        </p:nvSpPr>
        <p:spPr>
          <a:xfrm>
            <a:off x="8811938" y="4160907"/>
            <a:ext cx="336162" cy="1587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8.3%</a:t>
            </a:r>
          </a:p>
        </p:txBody>
      </p:sp>
      <p:graphicFrame>
        <p:nvGraphicFramePr>
          <p:cNvPr id="1220" name="Table 1219">
            <a:extLst>
              <a:ext uri="{FF2B5EF4-FFF2-40B4-BE49-F238E27FC236}">
                <a16:creationId xmlns:a16="http://schemas.microsoft.com/office/drawing/2014/main" id="{C8BC6D3E-6150-C65C-31C6-359F292353BB}"/>
              </a:ext>
            </a:extLst>
          </p:cNvPr>
          <p:cNvGraphicFramePr>
            <a:graphicFrameLocks noGrp="1"/>
          </p:cNvGraphicFramePr>
          <p:nvPr/>
        </p:nvGraphicFramePr>
        <p:xfrm>
          <a:off x="5878723" y="4781944"/>
          <a:ext cx="3964152" cy="3771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47200">
                  <a:extLst>
                    <a:ext uri="{9D8B030D-6E8A-4147-A177-3AD203B41FA5}">
                      <a16:colId xmlns:a16="http://schemas.microsoft.com/office/drawing/2014/main" val="3265469836"/>
                    </a:ext>
                  </a:extLst>
                </a:gridCol>
                <a:gridCol w="51387">
                  <a:extLst>
                    <a:ext uri="{9D8B030D-6E8A-4147-A177-3AD203B41FA5}">
                      <a16:colId xmlns:a16="http://schemas.microsoft.com/office/drawing/2014/main" val="866487048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806475823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4034592836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34133205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449582480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954662320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031545792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581687379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03550307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415390449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965961707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685066330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850295383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447078626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194476161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622775441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927768195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293550734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778462716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822007515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688435202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117714717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1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7602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800" b="1" dirty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D+CT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GB" sz="8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4337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800" b="1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CT</a:t>
                      </a:r>
                      <a:endParaRPr lang="en-GB" sz="800" dirty="0">
                        <a:solidFill>
                          <a:srgbClr val="7F7F7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GB" sz="800" b="0" i="0" u="none" strike="noStrike" dirty="0">
                        <a:solidFill>
                          <a:srgbClr val="7F7F7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337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883284"/>
                  </a:ext>
                </a:extLst>
              </a:tr>
            </a:tbl>
          </a:graphicData>
        </a:graphic>
      </p:graphicFrame>
      <p:grpSp>
        <p:nvGrpSpPr>
          <p:cNvPr id="1221" name="Group 1220">
            <a:extLst>
              <a:ext uri="{FF2B5EF4-FFF2-40B4-BE49-F238E27FC236}">
                <a16:creationId xmlns:a16="http://schemas.microsoft.com/office/drawing/2014/main" id="{32B34AB4-B807-4DB1-3DAB-DE75706079BE}"/>
              </a:ext>
            </a:extLst>
          </p:cNvPr>
          <p:cNvGrpSpPr/>
          <p:nvPr/>
        </p:nvGrpSpPr>
        <p:grpSpPr>
          <a:xfrm>
            <a:off x="2367210" y="4342849"/>
            <a:ext cx="3295476" cy="391873"/>
            <a:chOff x="987434" y="3758844"/>
            <a:chExt cx="3295476" cy="391873"/>
          </a:xfrm>
        </p:grpSpPr>
        <p:sp>
          <p:nvSpPr>
            <p:cNvPr id="1222" name="Freeform 1304">
              <a:extLst>
                <a:ext uri="{FF2B5EF4-FFF2-40B4-BE49-F238E27FC236}">
                  <a16:creationId xmlns:a16="http://schemas.microsoft.com/office/drawing/2014/main" id="{27B38FA2-1C5E-9F48-7BE5-80C553BF0AE9}"/>
                </a:ext>
              </a:extLst>
            </p:cNvPr>
            <p:cNvSpPr/>
            <p:nvPr/>
          </p:nvSpPr>
          <p:spPr>
            <a:xfrm>
              <a:off x="989671" y="3758844"/>
              <a:ext cx="41014" cy="0"/>
            </a:xfrm>
            <a:custGeom>
              <a:avLst/>
              <a:gdLst>
                <a:gd name="connsiteX0" fmla="*/ 57023 w 57022"/>
                <a:gd name="connsiteY0" fmla="*/ 0 h 12700"/>
                <a:gd name="connsiteX1" fmla="*/ 0 w 57022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022" h="12700">
                  <a:moveTo>
                    <a:pt x="57023" y="0"/>
                  </a:moveTo>
                  <a:lnTo>
                    <a:pt x="0" y="0"/>
                  </a:lnTo>
                </a:path>
              </a:pathLst>
            </a:custGeom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55">
                <a:defRPr/>
              </a:pPr>
              <a:endParaRPr lang="en-US" sz="1500" dirty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1223" name="Rectangle 265">
              <a:extLst>
                <a:ext uri="{FF2B5EF4-FFF2-40B4-BE49-F238E27FC236}">
                  <a16:creationId xmlns:a16="http://schemas.microsoft.com/office/drawing/2014/main" id="{0CDB1E30-AC10-9869-8812-49E922586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34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0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4" name="Rectangle 267">
              <a:extLst>
                <a:ext uri="{FF2B5EF4-FFF2-40B4-BE49-F238E27FC236}">
                  <a16:creationId xmlns:a16="http://schemas.microsoft.com/office/drawing/2014/main" id="{B40A82A8-0F47-0A57-8471-3108D3826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68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6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5" name="Rectangle 269">
              <a:extLst>
                <a:ext uri="{FF2B5EF4-FFF2-40B4-BE49-F238E27FC236}">
                  <a16:creationId xmlns:a16="http://schemas.microsoft.com/office/drawing/2014/main" id="{1F5AA2C9-6605-F7CC-4F19-9CB710BA7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502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12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6" name="Rectangle 271">
              <a:extLst>
                <a:ext uri="{FF2B5EF4-FFF2-40B4-BE49-F238E27FC236}">
                  <a16:creationId xmlns:a16="http://schemas.microsoft.com/office/drawing/2014/main" id="{8A603E1F-E2B9-160B-AFCB-CD1B26F05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036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18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7" name="Rectangle 276">
              <a:extLst>
                <a:ext uri="{FF2B5EF4-FFF2-40B4-BE49-F238E27FC236}">
                  <a16:creationId xmlns:a16="http://schemas.microsoft.com/office/drawing/2014/main" id="{1A32ED17-8AC9-7FEC-CBA4-6184BDD4E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638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36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8" name="Rectangle 241">
              <a:extLst>
                <a:ext uri="{FF2B5EF4-FFF2-40B4-BE49-F238E27FC236}">
                  <a16:creationId xmlns:a16="http://schemas.microsoft.com/office/drawing/2014/main" id="{71DBC6F6-48D6-BFBB-1851-D0656DD0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685" y="4012218"/>
              <a:ext cx="320747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Time from randomization (months)</a:t>
              </a:r>
              <a:endParaRPr lang="en-US" altLang="en-US" sz="900" b="1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9" name="Rectangle 276">
              <a:extLst>
                <a:ext uri="{FF2B5EF4-FFF2-40B4-BE49-F238E27FC236}">
                  <a16:creationId xmlns:a16="http://schemas.microsoft.com/office/drawing/2014/main" id="{2B2D73CD-44C5-4E43-360F-1F2F7B702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570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24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0" name="Rectangle 276">
              <a:extLst>
                <a:ext uri="{FF2B5EF4-FFF2-40B4-BE49-F238E27FC236}">
                  <a16:creationId xmlns:a16="http://schemas.microsoft.com/office/drawing/2014/main" id="{3F02A4D6-861F-B26C-EA1D-2D8DFE827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104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30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1" name="Rectangle 276">
              <a:extLst>
                <a:ext uri="{FF2B5EF4-FFF2-40B4-BE49-F238E27FC236}">
                  <a16:creationId xmlns:a16="http://schemas.microsoft.com/office/drawing/2014/main" id="{B778F81C-56C2-38E0-2859-1EBF7D909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172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42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2" name="Rectangle 276">
              <a:extLst>
                <a:ext uri="{FF2B5EF4-FFF2-40B4-BE49-F238E27FC236}">
                  <a16:creationId xmlns:a16="http://schemas.microsoft.com/office/drawing/2014/main" id="{77754E44-3666-8BD8-F712-FAB77DB73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77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60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3" name="Rectangle 276">
              <a:extLst>
                <a:ext uri="{FF2B5EF4-FFF2-40B4-BE49-F238E27FC236}">
                  <a16:creationId xmlns:a16="http://schemas.microsoft.com/office/drawing/2014/main" id="{26027892-36AD-CD41-F356-55B82BFB7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706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48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4" name="Rectangle 276">
              <a:extLst>
                <a:ext uri="{FF2B5EF4-FFF2-40B4-BE49-F238E27FC236}">
                  <a16:creationId xmlns:a16="http://schemas.microsoft.com/office/drawing/2014/main" id="{8D0BD9E4-C185-E7DE-A326-37796C1BD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240" y="3818874"/>
              <a:ext cx="90133" cy="13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55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dirty="0">
                  <a:solidFill>
                    <a:srgbClr val="000000"/>
                  </a:solidFill>
                  <a:uFillTx/>
                  <a:ea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54</a:t>
              </a:r>
              <a:endParaRPr lang="en-US" altLang="en-US" sz="900" dirty="0">
                <a:solidFill>
                  <a:prstClr val="black"/>
                </a:solidFill>
                <a:uFillTx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235" name="Group 1234">
              <a:extLst>
                <a:ext uri="{FF2B5EF4-FFF2-40B4-BE49-F238E27FC236}">
                  <a16:creationId xmlns:a16="http://schemas.microsoft.com/office/drawing/2014/main" id="{E672DA56-29C6-4153-E221-966736C09CFA}"/>
                </a:ext>
              </a:extLst>
            </p:cNvPr>
            <p:cNvGrpSpPr/>
            <p:nvPr/>
          </p:nvGrpSpPr>
          <p:grpSpPr>
            <a:xfrm>
              <a:off x="1035436" y="3758844"/>
              <a:ext cx="3203029" cy="40500"/>
              <a:chOff x="5185355" y="3518219"/>
              <a:chExt cx="3203029" cy="40500"/>
            </a:xfrm>
          </p:grpSpPr>
          <p:sp>
            <p:nvSpPr>
              <p:cNvPr id="1236" name="Freeform 1288">
                <a:extLst>
                  <a:ext uri="{FF2B5EF4-FFF2-40B4-BE49-F238E27FC236}">
                    <a16:creationId xmlns:a16="http://schemas.microsoft.com/office/drawing/2014/main" id="{676FF80D-1C7F-AF27-E348-56E0700A5E0E}"/>
                  </a:ext>
                </a:extLst>
              </p:cNvPr>
              <p:cNvSpPr/>
              <p:nvPr/>
            </p:nvSpPr>
            <p:spPr>
              <a:xfrm>
                <a:off x="5185355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37" name="Freeform 1290">
                <a:extLst>
                  <a:ext uri="{FF2B5EF4-FFF2-40B4-BE49-F238E27FC236}">
                    <a16:creationId xmlns:a16="http://schemas.microsoft.com/office/drawing/2014/main" id="{521C68C9-4699-CF36-F6BE-9BB713F9ACE4}"/>
                  </a:ext>
                </a:extLst>
              </p:cNvPr>
              <p:cNvSpPr/>
              <p:nvPr/>
            </p:nvSpPr>
            <p:spPr>
              <a:xfrm>
                <a:off x="5505657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38" name="Freeform 1292">
                <a:extLst>
                  <a:ext uri="{FF2B5EF4-FFF2-40B4-BE49-F238E27FC236}">
                    <a16:creationId xmlns:a16="http://schemas.microsoft.com/office/drawing/2014/main" id="{87E89D8B-B1D5-48D3-19AE-DA1EE1689A84}"/>
                  </a:ext>
                </a:extLst>
              </p:cNvPr>
              <p:cNvSpPr/>
              <p:nvPr/>
            </p:nvSpPr>
            <p:spPr>
              <a:xfrm>
                <a:off x="5825959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39" name="Freeform 1294">
                <a:extLst>
                  <a:ext uri="{FF2B5EF4-FFF2-40B4-BE49-F238E27FC236}">
                    <a16:creationId xmlns:a16="http://schemas.microsoft.com/office/drawing/2014/main" id="{3245C9B7-C081-E7F0-8C35-AAE7A666DC8D}"/>
                  </a:ext>
                </a:extLst>
              </p:cNvPr>
              <p:cNvSpPr/>
              <p:nvPr/>
            </p:nvSpPr>
            <p:spPr>
              <a:xfrm>
                <a:off x="6146261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40" name="Freeform 1296">
                <a:extLst>
                  <a:ext uri="{FF2B5EF4-FFF2-40B4-BE49-F238E27FC236}">
                    <a16:creationId xmlns:a16="http://schemas.microsoft.com/office/drawing/2014/main" id="{E3F30065-0D4C-2449-6416-29200B6AAFE7}"/>
                  </a:ext>
                </a:extLst>
              </p:cNvPr>
              <p:cNvSpPr/>
              <p:nvPr/>
            </p:nvSpPr>
            <p:spPr>
              <a:xfrm>
                <a:off x="6467384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41" name="Freeform 1298">
                <a:extLst>
                  <a:ext uri="{FF2B5EF4-FFF2-40B4-BE49-F238E27FC236}">
                    <a16:creationId xmlns:a16="http://schemas.microsoft.com/office/drawing/2014/main" id="{0E41EB30-5E74-A6C6-DD70-6E9A3F2768F9}"/>
                  </a:ext>
                </a:extLst>
              </p:cNvPr>
              <p:cNvSpPr/>
              <p:nvPr/>
            </p:nvSpPr>
            <p:spPr>
              <a:xfrm>
                <a:off x="6786865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42" name="Freeform 1300">
                <a:extLst>
                  <a:ext uri="{FF2B5EF4-FFF2-40B4-BE49-F238E27FC236}">
                    <a16:creationId xmlns:a16="http://schemas.microsoft.com/office/drawing/2014/main" id="{68803168-4132-CF37-6EE7-DED4F2F79E3E}"/>
                  </a:ext>
                </a:extLst>
              </p:cNvPr>
              <p:cNvSpPr/>
              <p:nvPr/>
            </p:nvSpPr>
            <p:spPr>
              <a:xfrm>
                <a:off x="7106774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43" name="Freeform 1302">
                <a:extLst>
                  <a:ext uri="{FF2B5EF4-FFF2-40B4-BE49-F238E27FC236}">
                    <a16:creationId xmlns:a16="http://schemas.microsoft.com/office/drawing/2014/main" id="{9494C0D2-2654-0B5B-51F5-EE23329A5A97}"/>
                  </a:ext>
                </a:extLst>
              </p:cNvPr>
              <p:cNvSpPr/>
              <p:nvPr/>
            </p:nvSpPr>
            <p:spPr>
              <a:xfrm>
                <a:off x="7427469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44" name="Freeform 1303">
                <a:extLst>
                  <a:ext uri="{FF2B5EF4-FFF2-40B4-BE49-F238E27FC236}">
                    <a16:creationId xmlns:a16="http://schemas.microsoft.com/office/drawing/2014/main" id="{96FC9AD3-BCB4-945B-50D7-AB13FE2E4A89}"/>
                  </a:ext>
                </a:extLst>
              </p:cNvPr>
              <p:cNvSpPr/>
              <p:nvPr/>
            </p:nvSpPr>
            <p:spPr>
              <a:xfrm>
                <a:off x="8388384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45" name="Freeform 1302">
                <a:extLst>
                  <a:ext uri="{FF2B5EF4-FFF2-40B4-BE49-F238E27FC236}">
                    <a16:creationId xmlns:a16="http://schemas.microsoft.com/office/drawing/2014/main" id="{859D47BA-8A38-CF6A-3529-56314295DF05}"/>
                  </a:ext>
                </a:extLst>
              </p:cNvPr>
              <p:cNvSpPr/>
              <p:nvPr/>
            </p:nvSpPr>
            <p:spPr>
              <a:xfrm>
                <a:off x="7747751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  <p:sp>
            <p:nvSpPr>
              <p:cNvPr id="1246" name="Freeform 1302">
                <a:extLst>
                  <a:ext uri="{FF2B5EF4-FFF2-40B4-BE49-F238E27FC236}">
                    <a16:creationId xmlns:a16="http://schemas.microsoft.com/office/drawing/2014/main" id="{89826ACE-7C8E-E6CE-A085-AC425479D45B}"/>
                  </a:ext>
                </a:extLst>
              </p:cNvPr>
              <p:cNvSpPr/>
              <p:nvPr/>
            </p:nvSpPr>
            <p:spPr>
              <a:xfrm>
                <a:off x="8068073" y="3518219"/>
                <a:ext cx="0" cy="40500"/>
              </a:xfrm>
              <a:custGeom>
                <a:avLst/>
                <a:gdLst>
                  <a:gd name="connsiteX0" fmla="*/ 0 w 12700"/>
                  <a:gd name="connsiteY0" fmla="*/ 0 h 63753"/>
                  <a:gd name="connsiteX1" fmla="*/ 0 w 12700"/>
                  <a:gd name="connsiteY1" fmla="*/ 63754 h 6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3753">
                    <a:moveTo>
                      <a:pt x="0" y="0"/>
                    </a:moveTo>
                    <a:lnTo>
                      <a:pt x="0" y="63754"/>
                    </a:lnTo>
                  </a:path>
                </a:pathLst>
              </a:custGeom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55">
                  <a:defRPr/>
                </a:pPr>
                <a:endParaRPr lang="en-US" sz="1500" dirty="0">
                  <a:solidFill>
                    <a:srgbClr val="000000"/>
                  </a:solidFill>
                  <a:uFillTx/>
                  <a:latin typeface="Arial"/>
                  <a:ea typeface="+mn-ea"/>
                  <a:cs typeface="Arial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48" name="Freeform 1309">
            <a:extLst>
              <a:ext uri="{FF2B5EF4-FFF2-40B4-BE49-F238E27FC236}">
                <a16:creationId xmlns:a16="http://schemas.microsoft.com/office/drawing/2014/main" id="{5F12A17F-D145-FB0D-8910-6AD48B3379C3}"/>
              </a:ext>
            </a:extLst>
          </p:cNvPr>
          <p:cNvSpPr/>
          <p:nvPr/>
        </p:nvSpPr>
        <p:spPr>
          <a:xfrm>
            <a:off x="2369447" y="2020256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Calibri" panose="020F0502020204030204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1249" name="Freeform 1310">
            <a:extLst>
              <a:ext uri="{FF2B5EF4-FFF2-40B4-BE49-F238E27FC236}">
                <a16:creationId xmlns:a16="http://schemas.microsoft.com/office/drawing/2014/main" id="{63BE60D3-AC99-924B-D467-8D6F3F93A764}"/>
              </a:ext>
            </a:extLst>
          </p:cNvPr>
          <p:cNvSpPr/>
          <p:nvPr/>
        </p:nvSpPr>
        <p:spPr>
          <a:xfrm>
            <a:off x="2415212" y="2020257"/>
            <a:ext cx="0" cy="2322957"/>
          </a:xfrm>
          <a:custGeom>
            <a:avLst/>
            <a:gdLst>
              <a:gd name="connsiteX0" fmla="*/ 0 w 12700"/>
              <a:gd name="connsiteY0" fmla="*/ 2161286 h 2161286"/>
              <a:gd name="connsiteX1" fmla="*/ 0 w 12700"/>
              <a:gd name="connsiteY1" fmla="*/ 0 h 216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161286">
                <a:moveTo>
                  <a:pt x="0" y="2161286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Calibri" panose="020F0502020204030204"/>
              <a:ea typeface="+mn-ea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1250" name="Straight Connector 1249">
            <a:extLst>
              <a:ext uri="{FF2B5EF4-FFF2-40B4-BE49-F238E27FC236}">
                <a16:creationId xmlns:a16="http://schemas.microsoft.com/office/drawing/2014/main" id="{2D5BBE7A-B2D3-D280-2396-C37F3D69920F}"/>
              </a:ext>
            </a:extLst>
          </p:cNvPr>
          <p:cNvCxnSpPr>
            <a:cxnSpLocks/>
          </p:cNvCxnSpPr>
          <p:nvPr/>
        </p:nvCxnSpPr>
        <p:spPr>
          <a:xfrm flipV="1">
            <a:off x="4977608" y="3867758"/>
            <a:ext cx="0" cy="471599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cxnSp>
        <p:nvCxnSpPr>
          <p:cNvPr id="1251" name="Straight Connector 1250">
            <a:extLst>
              <a:ext uri="{FF2B5EF4-FFF2-40B4-BE49-F238E27FC236}">
                <a16:creationId xmlns:a16="http://schemas.microsoft.com/office/drawing/2014/main" id="{3720656A-3178-B6F2-E36C-CDB105457162}"/>
              </a:ext>
            </a:extLst>
          </p:cNvPr>
          <p:cNvCxnSpPr>
            <a:cxnSpLocks/>
          </p:cNvCxnSpPr>
          <p:nvPr/>
        </p:nvCxnSpPr>
        <p:spPr>
          <a:xfrm flipV="1">
            <a:off x="3697241" y="3583357"/>
            <a:ext cx="0" cy="755999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cxnSp>
        <p:nvCxnSpPr>
          <p:cNvPr id="1252" name="Straight Connector 1251">
            <a:extLst>
              <a:ext uri="{FF2B5EF4-FFF2-40B4-BE49-F238E27FC236}">
                <a16:creationId xmlns:a16="http://schemas.microsoft.com/office/drawing/2014/main" id="{664DD539-B628-4F7C-1B5A-6DF5DF0ABB19}"/>
              </a:ext>
            </a:extLst>
          </p:cNvPr>
          <p:cNvCxnSpPr>
            <a:cxnSpLocks/>
          </p:cNvCxnSpPr>
          <p:nvPr/>
        </p:nvCxnSpPr>
        <p:spPr>
          <a:xfrm flipV="1">
            <a:off x="4336631" y="3763356"/>
            <a:ext cx="0" cy="576000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cxnSp>
        <p:nvCxnSpPr>
          <p:cNvPr id="1253" name="Straight Connector 1252">
            <a:extLst>
              <a:ext uri="{FF2B5EF4-FFF2-40B4-BE49-F238E27FC236}">
                <a16:creationId xmlns:a16="http://schemas.microsoft.com/office/drawing/2014/main" id="{E433F52E-42B1-D30C-8931-CA5FE03626C1}"/>
              </a:ext>
            </a:extLst>
          </p:cNvPr>
          <p:cNvCxnSpPr>
            <a:cxnSpLocks/>
          </p:cNvCxnSpPr>
          <p:nvPr/>
        </p:nvCxnSpPr>
        <p:spPr>
          <a:xfrm flipV="1">
            <a:off x="3056209" y="3079357"/>
            <a:ext cx="0" cy="1259999"/>
          </a:xfrm>
          <a:prstGeom prst="line">
            <a:avLst/>
          </a:prstGeom>
          <a:ln w="19050" cap="sq">
            <a:solidFill>
              <a:srgbClr val="000000"/>
            </a:solidFill>
            <a:prstDash val="sysDash"/>
            <a:miter/>
          </a:ln>
        </p:spPr>
      </p:cxnSp>
      <p:grpSp>
        <p:nvGrpSpPr>
          <p:cNvPr id="1254" name="Group 1253">
            <a:extLst>
              <a:ext uri="{FF2B5EF4-FFF2-40B4-BE49-F238E27FC236}">
                <a16:creationId xmlns:a16="http://schemas.microsoft.com/office/drawing/2014/main" id="{5F52159F-CA0F-8D7D-5579-481023DC6235}"/>
              </a:ext>
            </a:extLst>
          </p:cNvPr>
          <p:cNvGrpSpPr/>
          <p:nvPr/>
        </p:nvGrpSpPr>
        <p:grpSpPr>
          <a:xfrm>
            <a:off x="2406615" y="1996630"/>
            <a:ext cx="2993791" cy="2232830"/>
            <a:chOff x="1539063" y="1060213"/>
            <a:chExt cx="5571313" cy="2616039"/>
          </a:xfrm>
        </p:grpSpPr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793AA8CF-EA72-7C43-F1A7-8690C2E847A4}"/>
                </a:ext>
              </a:extLst>
            </p:cNvPr>
            <p:cNvSpPr/>
            <p:nvPr/>
          </p:nvSpPr>
          <p:spPr>
            <a:xfrm>
              <a:off x="153906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EFA17591-1266-6725-2F22-A3A9BC5E85CF}"/>
                </a:ext>
              </a:extLst>
            </p:cNvPr>
            <p:cNvSpPr/>
            <p:nvPr/>
          </p:nvSpPr>
          <p:spPr>
            <a:xfrm>
              <a:off x="155781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7A13E68A-2CD2-C8D3-503A-080C3CCD30A5}"/>
                </a:ext>
              </a:extLst>
            </p:cNvPr>
            <p:cNvSpPr/>
            <p:nvPr/>
          </p:nvSpPr>
          <p:spPr>
            <a:xfrm>
              <a:off x="154231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2F175282-7528-7EE5-C07B-707DFB1CCAF3}"/>
                </a:ext>
              </a:extLst>
            </p:cNvPr>
            <p:cNvSpPr/>
            <p:nvPr/>
          </p:nvSpPr>
          <p:spPr>
            <a:xfrm>
              <a:off x="156106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9768F7A6-9EFF-703B-7A03-648BC9E4678E}"/>
                </a:ext>
              </a:extLst>
            </p:cNvPr>
            <p:cNvSpPr/>
            <p:nvPr/>
          </p:nvSpPr>
          <p:spPr>
            <a:xfrm>
              <a:off x="1581437" y="111184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A50C79DD-ECA1-74FC-A2BB-E8A1C07A5229}"/>
                </a:ext>
              </a:extLst>
            </p:cNvPr>
            <p:cNvSpPr/>
            <p:nvPr/>
          </p:nvSpPr>
          <p:spPr>
            <a:xfrm>
              <a:off x="1600061" y="109286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3DBB3AE0-5A9B-8F61-1E3D-35A2E666FFF0}"/>
                </a:ext>
              </a:extLst>
            </p:cNvPr>
            <p:cNvSpPr/>
            <p:nvPr/>
          </p:nvSpPr>
          <p:spPr>
            <a:xfrm>
              <a:off x="1881302" y="1528667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1122F2AE-76E7-3AAA-0579-BF1AE1C2A774}"/>
                </a:ext>
              </a:extLst>
            </p:cNvPr>
            <p:cNvSpPr/>
            <p:nvPr/>
          </p:nvSpPr>
          <p:spPr>
            <a:xfrm>
              <a:off x="1900051" y="1509812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1F6C2154-1403-7316-7B5C-6243EDF118D0}"/>
                </a:ext>
              </a:extLst>
            </p:cNvPr>
            <p:cNvSpPr/>
            <p:nvPr/>
          </p:nvSpPr>
          <p:spPr>
            <a:xfrm>
              <a:off x="1910551" y="1561568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9CB450A1-C829-EBAF-6A98-586431F9B9C4}"/>
                </a:ext>
              </a:extLst>
            </p:cNvPr>
            <p:cNvSpPr/>
            <p:nvPr/>
          </p:nvSpPr>
          <p:spPr>
            <a:xfrm>
              <a:off x="1929300" y="1542587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E0856208-8DCF-5876-3B04-F83EE7B66655}"/>
                </a:ext>
              </a:extLst>
            </p:cNvPr>
            <p:cNvSpPr/>
            <p:nvPr/>
          </p:nvSpPr>
          <p:spPr>
            <a:xfrm>
              <a:off x="1979049" y="1627495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704AAE36-97CE-08FB-86FB-BCFF1552646C}"/>
                </a:ext>
              </a:extLst>
            </p:cNvPr>
            <p:cNvSpPr/>
            <p:nvPr/>
          </p:nvSpPr>
          <p:spPr>
            <a:xfrm>
              <a:off x="1997798" y="1608514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BEE77B9D-213A-FA79-38EE-23ECD3751797}"/>
                </a:ext>
              </a:extLst>
            </p:cNvPr>
            <p:cNvSpPr/>
            <p:nvPr/>
          </p:nvSpPr>
          <p:spPr>
            <a:xfrm>
              <a:off x="2001923" y="1643819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328C88BB-9E7C-EEE4-A658-20C92FE754F5}"/>
                </a:ext>
              </a:extLst>
            </p:cNvPr>
            <p:cNvSpPr/>
            <p:nvPr/>
          </p:nvSpPr>
          <p:spPr>
            <a:xfrm>
              <a:off x="2020547" y="162496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FFF1BD26-A126-8273-1595-56495E99FB62}"/>
                </a:ext>
              </a:extLst>
            </p:cNvPr>
            <p:cNvSpPr/>
            <p:nvPr/>
          </p:nvSpPr>
          <p:spPr>
            <a:xfrm>
              <a:off x="2539655" y="224957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34F4650D-AA6A-AB56-B822-FA6D9BE4DD1C}"/>
                </a:ext>
              </a:extLst>
            </p:cNvPr>
            <p:cNvSpPr/>
            <p:nvPr/>
          </p:nvSpPr>
          <p:spPr>
            <a:xfrm>
              <a:off x="255827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29967B41-8E6E-D62B-393F-14A618FC7676}"/>
                </a:ext>
              </a:extLst>
            </p:cNvPr>
            <p:cNvSpPr/>
            <p:nvPr/>
          </p:nvSpPr>
          <p:spPr>
            <a:xfrm>
              <a:off x="2542780" y="22495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DB401F13-E680-975F-9C73-D4E186D4F060}"/>
                </a:ext>
              </a:extLst>
            </p:cNvPr>
            <p:cNvSpPr/>
            <p:nvPr/>
          </p:nvSpPr>
          <p:spPr>
            <a:xfrm>
              <a:off x="256152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C95C4B6A-B79C-C6FA-E6A8-02CC730AE18F}"/>
                </a:ext>
              </a:extLst>
            </p:cNvPr>
            <p:cNvSpPr/>
            <p:nvPr/>
          </p:nvSpPr>
          <p:spPr>
            <a:xfrm>
              <a:off x="3455375" y="29456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784CCC71-A519-78A4-2A0C-DB801FC85517}"/>
                </a:ext>
              </a:extLst>
            </p:cNvPr>
            <p:cNvSpPr/>
            <p:nvPr/>
          </p:nvSpPr>
          <p:spPr>
            <a:xfrm>
              <a:off x="3474124" y="292668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8BFFDCA7-F4DF-16B2-8150-E50F66BDC837}"/>
                </a:ext>
              </a:extLst>
            </p:cNvPr>
            <p:cNvSpPr/>
            <p:nvPr/>
          </p:nvSpPr>
          <p:spPr>
            <a:xfrm>
              <a:off x="4286471" y="3292771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5D16C87E-060F-6620-DE9B-58578D010EB2}"/>
                </a:ext>
              </a:extLst>
            </p:cNvPr>
            <p:cNvSpPr/>
            <p:nvPr/>
          </p:nvSpPr>
          <p:spPr>
            <a:xfrm>
              <a:off x="4305221" y="3273790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CC8786AB-A363-277D-B138-6A927EED632D}"/>
                </a:ext>
              </a:extLst>
            </p:cNvPr>
            <p:cNvSpPr/>
            <p:nvPr/>
          </p:nvSpPr>
          <p:spPr>
            <a:xfrm>
              <a:off x="5094694" y="34390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E82EAA1E-E4DC-8D38-D05F-19B805748119}"/>
                </a:ext>
              </a:extLst>
            </p:cNvPr>
            <p:cNvSpPr/>
            <p:nvPr/>
          </p:nvSpPr>
          <p:spPr>
            <a:xfrm>
              <a:off x="5113444" y="342019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FDCC5085-D62C-05DA-3FDD-AF021ED77CAE}"/>
                </a:ext>
              </a:extLst>
            </p:cNvPr>
            <p:cNvSpPr/>
            <p:nvPr/>
          </p:nvSpPr>
          <p:spPr>
            <a:xfrm>
              <a:off x="5733423" y="3536109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CA63488A-5C45-358E-1D6D-C08B300558FA}"/>
                </a:ext>
              </a:extLst>
            </p:cNvPr>
            <p:cNvSpPr/>
            <p:nvPr/>
          </p:nvSpPr>
          <p:spPr>
            <a:xfrm>
              <a:off x="5752172" y="3517128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0F611C6A-EBEE-7E54-21B6-2F2BA91923D5}"/>
                </a:ext>
              </a:extLst>
            </p:cNvPr>
            <p:cNvSpPr/>
            <p:nvPr/>
          </p:nvSpPr>
          <p:spPr>
            <a:xfrm>
              <a:off x="5841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821C0F2A-CC6E-0F45-F8D1-27F0A920D96D}"/>
                </a:ext>
              </a:extLst>
            </p:cNvPr>
            <p:cNvSpPr/>
            <p:nvPr/>
          </p:nvSpPr>
          <p:spPr>
            <a:xfrm>
              <a:off x="5859794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195303F6-0517-CC1D-A8D7-49073CE532F3}"/>
                </a:ext>
              </a:extLst>
            </p:cNvPr>
            <p:cNvSpPr/>
            <p:nvPr/>
          </p:nvSpPr>
          <p:spPr>
            <a:xfrm>
              <a:off x="5854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08DCEC69-0111-4283-3131-53CFDF65B365}"/>
                </a:ext>
              </a:extLst>
            </p:cNvPr>
            <p:cNvSpPr/>
            <p:nvPr/>
          </p:nvSpPr>
          <p:spPr>
            <a:xfrm>
              <a:off x="5872793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C1B8D762-48FE-FACF-DE93-CA7D669E57CF}"/>
                </a:ext>
              </a:extLst>
            </p:cNvPr>
            <p:cNvSpPr/>
            <p:nvPr/>
          </p:nvSpPr>
          <p:spPr>
            <a:xfrm>
              <a:off x="5925791" y="35452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CA0B4D94-F202-DCBF-D48D-7DC750628E49}"/>
                </a:ext>
              </a:extLst>
            </p:cNvPr>
            <p:cNvSpPr/>
            <p:nvPr/>
          </p:nvSpPr>
          <p:spPr>
            <a:xfrm>
              <a:off x="5944416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6122D337-36A9-70F2-8476-5D00DC7B743A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48B7BD24-AFB3-0F41-50BD-4CD6408D1597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2D26A6CA-10EF-E795-2EB3-403A15C4DFC6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6A7CF393-FAF3-06A1-7523-93A67C742980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E91F225B-D96B-2C1D-4DC4-CA1188918011}"/>
                </a:ext>
              </a:extLst>
            </p:cNvPr>
            <p:cNvSpPr/>
            <p:nvPr/>
          </p:nvSpPr>
          <p:spPr>
            <a:xfrm>
              <a:off x="605941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01BE5C12-ED7C-9220-A17B-E6F43CED1B70}"/>
                </a:ext>
              </a:extLst>
            </p:cNvPr>
            <p:cNvSpPr/>
            <p:nvPr/>
          </p:nvSpPr>
          <p:spPr>
            <a:xfrm>
              <a:off x="6078161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CAACE3F6-D4DE-DB38-351D-B3FEE2D7C38E}"/>
                </a:ext>
              </a:extLst>
            </p:cNvPr>
            <p:cNvSpPr/>
            <p:nvPr/>
          </p:nvSpPr>
          <p:spPr>
            <a:xfrm>
              <a:off x="606266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52A0D02D-01C0-2702-B365-2AF108334DDA}"/>
                </a:ext>
              </a:extLst>
            </p:cNvPr>
            <p:cNvSpPr/>
            <p:nvPr/>
          </p:nvSpPr>
          <p:spPr>
            <a:xfrm>
              <a:off x="608141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7E111FBA-F0F6-281A-3E34-33AAA4BB170A}"/>
                </a:ext>
              </a:extLst>
            </p:cNvPr>
            <p:cNvSpPr/>
            <p:nvPr/>
          </p:nvSpPr>
          <p:spPr>
            <a:xfrm>
              <a:off x="6069162" y="3557115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62F15934-E869-A63E-8B92-9F0A0AAA7B6A}"/>
                </a:ext>
              </a:extLst>
            </p:cNvPr>
            <p:cNvSpPr/>
            <p:nvPr/>
          </p:nvSpPr>
          <p:spPr>
            <a:xfrm>
              <a:off x="6087911" y="3538260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0F71DB8B-E7F8-19AE-921A-9924BD6A12AE}"/>
                </a:ext>
              </a:extLst>
            </p:cNvPr>
            <p:cNvSpPr/>
            <p:nvPr/>
          </p:nvSpPr>
          <p:spPr>
            <a:xfrm>
              <a:off x="615715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C6011DBA-A1CD-B61E-5B7D-57B464C7DAF1}"/>
                </a:ext>
              </a:extLst>
            </p:cNvPr>
            <p:cNvSpPr/>
            <p:nvPr/>
          </p:nvSpPr>
          <p:spPr>
            <a:xfrm>
              <a:off x="6175908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82B915C9-9AEE-E901-1A8B-896159AC674B}"/>
                </a:ext>
              </a:extLst>
            </p:cNvPr>
            <p:cNvSpPr/>
            <p:nvPr/>
          </p:nvSpPr>
          <p:spPr>
            <a:xfrm>
              <a:off x="6179908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B518E302-F0E0-486C-A534-3F90315B2056}"/>
                </a:ext>
              </a:extLst>
            </p:cNvPr>
            <p:cNvSpPr/>
            <p:nvPr/>
          </p:nvSpPr>
          <p:spPr>
            <a:xfrm>
              <a:off x="6198657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98382532-D7F1-246F-2BC5-DFB0AE3B4135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F8B5CB7C-DBE9-959E-636A-49AAE15888E3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33C8E086-3C75-90C4-D848-59EF8CB5BB30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240DDC8E-3CA6-AC4A-9920-51314511BA61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E3BBD4E9-5F44-5153-6795-F25C9D800366}"/>
                </a:ext>
              </a:extLst>
            </p:cNvPr>
            <p:cNvSpPr/>
            <p:nvPr/>
          </p:nvSpPr>
          <p:spPr>
            <a:xfrm>
              <a:off x="6453774" y="35986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9297DAAC-07C3-7D6A-01E6-17A3B309ADBF}"/>
                </a:ext>
              </a:extLst>
            </p:cNvPr>
            <p:cNvSpPr/>
            <p:nvPr/>
          </p:nvSpPr>
          <p:spPr>
            <a:xfrm>
              <a:off x="6472398" y="35796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62416F75-59AE-BB4B-F9FF-519AD206265F}"/>
                </a:ext>
              </a:extLst>
            </p:cNvPr>
            <p:cNvSpPr/>
            <p:nvPr/>
          </p:nvSpPr>
          <p:spPr>
            <a:xfrm>
              <a:off x="6564520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937E4C62-465E-C81C-3B7D-E751475882C5}"/>
                </a:ext>
              </a:extLst>
            </p:cNvPr>
            <p:cNvSpPr/>
            <p:nvPr/>
          </p:nvSpPr>
          <p:spPr>
            <a:xfrm>
              <a:off x="6583269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E421EB3B-9CF2-4B94-F4C7-38CF5C57DE84}"/>
                </a:ext>
              </a:extLst>
            </p:cNvPr>
            <p:cNvSpPr/>
            <p:nvPr/>
          </p:nvSpPr>
          <p:spPr>
            <a:xfrm>
              <a:off x="6590644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BACA7784-E241-7BB7-3B2A-19C2451F88A1}"/>
                </a:ext>
              </a:extLst>
            </p:cNvPr>
            <p:cNvSpPr/>
            <p:nvPr/>
          </p:nvSpPr>
          <p:spPr>
            <a:xfrm>
              <a:off x="6609393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6BA2DCA2-E01E-E702-DD18-C0DFD3B2EF8F}"/>
                </a:ext>
              </a:extLst>
            </p:cNvPr>
            <p:cNvSpPr/>
            <p:nvPr/>
          </p:nvSpPr>
          <p:spPr>
            <a:xfrm>
              <a:off x="6724265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76C9880D-AA5F-55C3-61B2-826E7A5F9821}"/>
                </a:ext>
              </a:extLst>
            </p:cNvPr>
            <p:cNvSpPr/>
            <p:nvPr/>
          </p:nvSpPr>
          <p:spPr>
            <a:xfrm>
              <a:off x="6743014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728845A2-E697-A456-71FC-2C3BA6F45656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5C6F29F3-EC97-EADC-2201-4B53C91A3B70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5D858CD5-E4E4-889E-A306-29991D445351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AC2FAEF5-0015-F62C-97FE-8FD9DE4E6DC3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A772D452-F9C0-7583-4F21-708551615BD0}"/>
                </a:ext>
              </a:extLst>
            </p:cNvPr>
            <p:cNvSpPr/>
            <p:nvPr/>
          </p:nvSpPr>
          <p:spPr>
            <a:xfrm>
              <a:off x="692625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2507427A-002A-AD97-2E69-A689089D7296}"/>
                </a:ext>
              </a:extLst>
            </p:cNvPr>
            <p:cNvSpPr/>
            <p:nvPr/>
          </p:nvSpPr>
          <p:spPr>
            <a:xfrm>
              <a:off x="694500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306F19A4-639B-1248-8D0C-B65326CCCE62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3C054C59-9347-45BC-5822-3208C50D6DEE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CD395CA8-A291-52DD-3490-50BBD0B16ACF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F9B17943-B7AC-D76E-38F2-9FC758FFCEC0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6EBDB08B-6A64-3CA9-AEC7-47415EE6043C}"/>
                </a:ext>
              </a:extLst>
            </p:cNvPr>
            <p:cNvSpPr/>
            <p:nvPr/>
          </p:nvSpPr>
          <p:spPr>
            <a:xfrm>
              <a:off x="6991381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4CF23C6C-A3A5-387C-A7B9-ADC92CF87981}"/>
                </a:ext>
              </a:extLst>
            </p:cNvPr>
            <p:cNvSpPr/>
            <p:nvPr/>
          </p:nvSpPr>
          <p:spPr>
            <a:xfrm>
              <a:off x="7010130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4B8F684E-1B99-A7D8-442F-4E945FBAD254}"/>
                </a:ext>
              </a:extLst>
            </p:cNvPr>
            <p:cNvSpPr/>
            <p:nvPr/>
          </p:nvSpPr>
          <p:spPr>
            <a:xfrm>
              <a:off x="7073003" y="364025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B8273527-67F9-74F3-12C4-917F230789AC}"/>
                </a:ext>
              </a:extLst>
            </p:cNvPr>
            <p:cNvSpPr/>
            <p:nvPr/>
          </p:nvSpPr>
          <p:spPr>
            <a:xfrm>
              <a:off x="7091752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AC2EA268-D0C5-A8FF-7AA5-68CDBE592F34}"/>
                </a:ext>
              </a:extLst>
            </p:cNvPr>
            <p:cNvSpPr/>
            <p:nvPr/>
          </p:nvSpPr>
          <p:spPr>
            <a:xfrm>
              <a:off x="1554563" y="1079194"/>
              <a:ext cx="5537189" cy="2561057"/>
            </a:xfrm>
            <a:custGeom>
              <a:avLst/>
              <a:gdLst>
                <a:gd name="connsiteX0" fmla="*/ 0 w 5537189"/>
                <a:gd name="connsiteY0" fmla="*/ 0 h 2561057"/>
                <a:gd name="connsiteX1" fmla="*/ 16249 w 5537189"/>
                <a:gd name="connsiteY1" fmla="*/ 0 h 2561057"/>
                <a:gd name="connsiteX2" fmla="*/ 16249 w 5537189"/>
                <a:gd name="connsiteY2" fmla="*/ 8225 h 2561057"/>
                <a:gd name="connsiteX3" fmla="*/ 22749 w 5537189"/>
                <a:gd name="connsiteY3" fmla="*/ 8225 h 2561057"/>
                <a:gd name="connsiteX4" fmla="*/ 22749 w 5537189"/>
                <a:gd name="connsiteY4" fmla="*/ 16324 h 2561057"/>
                <a:gd name="connsiteX5" fmla="*/ 32624 w 5537189"/>
                <a:gd name="connsiteY5" fmla="*/ 16324 h 2561057"/>
                <a:gd name="connsiteX6" fmla="*/ 32624 w 5537189"/>
                <a:gd name="connsiteY6" fmla="*/ 24422 h 2561057"/>
                <a:gd name="connsiteX7" fmla="*/ 38999 w 5537189"/>
                <a:gd name="connsiteY7" fmla="*/ 24422 h 2561057"/>
                <a:gd name="connsiteX8" fmla="*/ 38999 w 5537189"/>
                <a:gd name="connsiteY8" fmla="*/ 32648 h 2561057"/>
                <a:gd name="connsiteX9" fmla="*/ 48748 w 5537189"/>
                <a:gd name="connsiteY9" fmla="*/ 32648 h 2561057"/>
                <a:gd name="connsiteX10" fmla="*/ 48748 w 5537189"/>
                <a:gd name="connsiteY10" fmla="*/ 40746 h 2561057"/>
                <a:gd name="connsiteX11" fmla="*/ 58623 w 5537189"/>
                <a:gd name="connsiteY11" fmla="*/ 40746 h 2561057"/>
                <a:gd name="connsiteX12" fmla="*/ 58623 w 5537189"/>
                <a:gd name="connsiteY12" fmla="*/ 48971 h 2561057"/>
                <a:gd name="connsiteX13" fmla="*/ 74872 w 5537189"/>
                <a:gd name="connsiteY13" fmla="*/ 48971 h 2561057"/>
                <a:gd name="connsiteX14" fmla="*/ 74872 w 5537189"/>
                <a:gd name="connsiteY14" fmla="*/ 57196 h 2561057"/>
                <a:gd name="connsiteX15" fmla="*/ 81372 w 5537189"/>
                <a:gd name="connsiteY15" fmla="*/ 57196 h 2561057"/>
                <a:gd name="connsiteX16" fmla="*/ 81372 w 5537189"/>
                <a:gd name="connsiteY16" fmla="*/ 65422 h 2561057"/>
                <a:gd name="connsiteX17" fmla="*/ 84622 w 5537189"/>
                <a:gd name="connsiteY17" fmla="*/ 65422 h 2561057"/>
                <a:gd name="connsiteX18" fmla="*/ 84622 w 5537189"/>
                <a:gd name="connsiteY18" fmla="*/ 73394 h 2561057"/>
                <a:gd name="connsiteX19" fmla="*/ 87997 w 5537189"/>
                <a:gd name="connsiteY19" fmla="*/ 73394 h 2561057"/>
                <a:gd name="connsiteX20" fmla="*/ 87997 w 5537189"/>
                <a:gd name="connsiteY20" fmla="*/ 81619 h 2561057"/>
                <a:gd name="connsiteX21" fmla="*/ 104247 w 5537189"/>
                <a:gd name="connsiteY21" fmla="*/ 81619 h 2561057"/>
                <a:gd name="connsiteX22" fmla="*/ 104247 w 5537189"/>
                <a:gd name="connsiteY22" fmla="*/ 89844 h 2561057"/>
                <a:gd name="connsiteX23" fmla="*/ 107496 w 5537189"/>
                <a:gd name="connsiteY23" fmla="*/ 89844 h 2561057"/>
                <a:gd name="connsiteX24" fmla="*/ 107496 w 5537189"/>
                <a:gd name="connsiteY24" fmla="*/ 97943 h 2561057"/>
                <a:gd name="connsiteX25" fmla="*/ 110746 w 5537189"/>
                <a:gd name="connsiteY25" fmla="*/ 97943 h 2561057"/>
                <a:gd name="connsiteX26" fmla="*/ 110746 w 5537189"/>
                <a:gd name="connsiteY26" fmla="*/ 106168 h 2561057"/>
                <a:gd name="connsiteX27" fmla="*/ 117246 w 5537189"/>
                <a:gd name="connsiteY27" fmla="*/ 106168 h 2561057"/>
                <a:gd name="connsiteX28" fmla="*/ 117246 w 5537189"/>
                <a:gd name="connsiteY28" fmla="*/ 114393 h 2561057"/>
                <a:gd name="connsiteX29" fmla="*/ 120621 w 5537189"/>
                <a:gd name="connsiteY29" fmla="*/ 114393 h 2561057"/>
                <a:gd name="connsiteX30" fmla="*/ 120621 w 5537189"/>
                <a:gd name="connsiteY30" fmla="*/ 130590 h 2561057"/>
                <a:gd name="connsiteX31" fmla="*/ 123871 w 5537189"/>
                <a:gd name="connsiteY31" fmla="*/ 130590 h 2561057"/>
                <a:gd name="connsiteX32" fmla="*/ 123871 w 5537189"/>
                <a:gd name="connsiteY32" fmla="*/ 138815 h 2561057"/>
                <a:gd name="connsiteX33" fmla="*/ 127121 w 5537189"/>
                <a:gd name="connsiteY33" fmla="*/ 138815 h 2561057"/>
                <a:gd name="connsiteX34" fmla="*/ 127121 w 5537189"/>
                <a:gd name="connsiteY34" fmla="*/ 147040 h 2561057"/>
                <a:gd name="connsiteX35" fmla="*/ 130371 w 5537189"/>
                <a:gd name="connsiteY35" fmla="*/ 147040 h 2561057"/>
                <a:gd name="connsiteX36" fmla="*/ 130371 w 5537189"/>
                <a:gd name="connsiteY36" fmla="*/ 155265 h 2561057"/>
                <a:gd name="connsiteX37" fmla="*/ 133621 w 5537189"/>
                <a:gd name="connsiteY37" fmla="*/ 155265 h 2561057"/>
                <a:gd name="connsiteX38" fmla="*/ 133621 w 5537189"/>
                <a:gd name="connsiteY38" fmla="*/ 163364 h 2561057"/>
                <a:gd name="connsiteX39" fmla="*/ 136870 w 5537189"/>
                <a:gd name="connsiteY39" fmla="*/ 163364 h 2561057"/>
                <a:gd name="connsiteX40" fmla="*/ 136870 w 5537189"/>
                <a:gd name="connsiteY40" fmla="*/ 179814 h 2561057"/>
                <a:gd name="connsiteX41" fmla="*/ 156370 w 5537189"/>
                <a:gd name="connsiteY41" fmla="*/ 179814 h 2561057"/>
                <a:gd name="connsiteX42" fmla="*/ 156370 w 5537189"/>
                <a:gd name="connsiteY42" fmla="*/ 188040 h 2561057"/>
                <a:gd name="connsiteX43" fmla="*/ 159620 w 5537189"/>
                <a:gd name="connsiteY43" fmla="*/ 188040 h 2561057"/>
                <a:gd name="connsiteX44" fmla="*/ 159620 w 5537189"/>
                <a:gd name="connsiteY44" fmla="*/ 204237 h 2561057"/>
                <a:gd name="connsiteX45" fmla="*/ 179119 w 5537189"/>
                <a:gd name="connsiteY45" fmla="*/ 204237 h 2561057"/>
                <a:gd name="connsiteX46" fmla="*/ 179119 w 5537189"/>
                <a:gd name="connsiteY46" fmla="*/ 212462 h 2561057"/>
                <a:gd name="connsiteX47" fmla="*/ 182494 w 5537189"/>
                <a:gd name="connsiteY47" fmla="*/ 212462 h 2561057"/>
                <a:gd name="connsiteX48" fmla="*/ 182494 w 5537189"/>
                <a:gd name="connsiteY48" fmla="*/ 220560 h 2561057"/>
                <a:gd name="connsiteX49" fmla="*/ 185744 w 5537189"/>
                <a:gd name="connsiteY49" fmla="*/ 220560 h 2561057"/>
                <a:gd name="connsiteX50" fmla="*/ 185744 w 5537189"/>
                <a:gd name="connsiteY50" fmla="*/ 237011 h 2561057"/>
                <a:gd name="connsiteX51" fmla="*/ 188994 w 5537189"/>
                <a:gd name="connsiteY51" fmla="*/ 237011 h 2561057"/>
                <a:gd name="connsiteX52" fmla="*/ 188994 w 5537189"/>
                <a:gd name="connsiteY52" fmla="*/ 253208 h 2561057"/>
                <a:gd name="connsiteX53" fmla="*/ 192244 w 5537189"/>
                <a:gd name="connsiteY53" fmla="*/ 253208 h 2561057"/>
                <a:gd name="connsiteX54" fmla="*/ 192244 w 5537189"/>
                <a:gd name="connsiteY54" fmla="*/ 261433 h 2561057"/>
                <a:gd name="connsiteX55" fmla="*/ 195493 w 5537189"/>
                <a:gd name="connsiteY55" fmla="*/ 261433 h 2561057"/>
                <a:gd name="connsiteX56" fmla="*/ 195493 w 5537189"/>
                <a:gd name="connsiteY56" fmla="*/ 277883 h 2561057"/>
                <a:gd name="connsiteX57" fmla="*/ 205243 w 5537189"/>
                <a:gd name="connsiteY57" fmla="*/ 277883 h 2561057"/>
                <a:gd name="connsiteX58" fmla="*/ 205243 w 5537189"/>
                <a:gd name="connsiteY58" fmla="*/ 285982 h 2561057"/>
                <a:gd name="connsiteX59" fmla="*/ 208493 w 5537189"/>
                <a:gd name="connsiteY59" fmla="*/ 285982 h 2561057"/>
                <a:gd name="connsiteX60" fmla="*/ 208493 w 5537189"/>
                <a:gd name="connsiteY60" fmla="*/ 294207 h 2561057"/>
                <a:gd name="connsiteX61" fmla="*/ 218368 w 5537189"/>
                <a:gd name="connsiteY61" fmla="*/ 294207 h 2561057"/>
                <a:gd name="connsiteX62" fmla="*/ 218368 w 5537189"/>
                <a:gd name="connsiteY62" fmla="*/ 310658 h 2561057"/>
                <a:gd name="connsiteX63" fmla="*/ 221618 w 5537189"/>
                <a:gd name="connsiteY63" fmla="*/ 310658 h 2561057"/>
                <a:gd name="connsiteX64" fmla="*/ 221618 w 5537189"/>
                <a:gd name="connsiteY64" fmla="*/ 318630 h 2561057"/>
                <a:gd name="connsiteX65" fmla="*/ 237867 w 5537189"/>
                <a:gd name="connsiteY65" fmla="*/ 318630 h 2561057"/>
                <a:gd name="connsiteX66" fmla="*/ 237867 w 5537189"/>
                <a:gd name="connsiteY66" fmla="*/ 326855 h 2561057"/>
                <a:gd name="connsiteX67" fmla="*/ 263866 w 5537189"/>
                <a:gd name="connsiteY67" fmla="*/ 326855 h 2561057"/>
                <a:gd name="connsiteX68" fmla="*/ 263866 w 5537189"/>
                <a:gd name="connsiteY68" fmla="*/ 335080 h 2561057"/>
                <a:gd name="connsiteX69" fmla="*/ 270366 w 5537189"/>
                <a:gd name="connsiteY69" fmla="*/ 335080 h 2561057"/>
                <a:gd name="connsiteX70" fmla="*/ 270366 w 5537189"/>
                <a:gd name="connsiteY70" fmla="*/ 343178 h 2561057"/>
                <a:gd name="connsiteX71" fmla="*/ 273616 w 5537189"/>
                <a:gd name="connsiteY71" fmla="*/ 343178 h 2561057"/>
                <a:gd name="connsiteX72" fmla="*/ 273616 w 5537189"/>
                <a:gd name="connsiteY72" fmla="*/ 359629 h 2561057"/>
                <a:gd name="connsiteX73" fmla="*/ 276991 w 5537189"/>
                <a:gd name="connsiteY73" fmla="*/ 359629 h 2561057"/>
                <a:gd name="connsiteX74" fmla="*/ 276991 w 5537189"/>
                <a:gd name="connsiteY74" fmla="*/ 367854 h 2561057"/>
                <a:gd name="connsiteX75" fmla="*/ 280241 w 5537189"/>
                <a:gd name="connsiteY75" fmla="*/ 367854 h 2561057"/>
                <a:gd name="connsiteX76" fmla="*/ 280241 w 5537189"/>
                <a:gd name="connsiteY76" fmla="*/ 375826 h 2561057"/>
                <a:gd name="connsiteX77" fmla="*/ 283491 w 5537189"/>
                <a:gd name="connsiteY77" fmla="*/ 375826 h 2561057"/>
                <a:gd name="connsiteX78" fmla="*/ 283491 w 5537189"/>
                <a:gd name="connsiteY78" fmla="*/ 392276 h 2561057"/>
                <a:gd name="connsiteX79" fmla="*/ 289990 w 5537189"/>
                <a:gd name="connsiteY79" fmla="*/ 392276 h 2561057"/>
                <a:gd name="connsiteX80" fmla="*/ 289990 w 5537189"/>
                <a:gd name="connsiteY80" fmla="*/ 408600 h 2561057"/>
                <a:gd name="connsiteX81" fmla="*/ 309615 w 5537189"/>
                <a:gd name="connsiteY81" fmla="*/ 408600 h 2561057"/>
                <a:gd name="connsiteX82" fmla="*/ 309615 w 5537189"/>
                <a:gd name="connsiteY82" fmla="*/ 416825 h 2561057"/>
                <a:gd name="connsiteX83" fmla="*/ 319364 w 5537189"/>
                <a:gd name="connsiteY83" fmla="*/ 416825 h 2561057"/>
                <a:gd name="connsiteX84" fmla="*/ 319364 w 5537189"/>
                <a:gd name="connsiteY84" fmla="*/ 425050 h 2561057"/>
                <a:gd name="connsiteX85" fmla="*/ 329114 w 5537189"/>
                <a:gd name="connsiteY85" fmla="*/ 425050 h 2561057"/>
                <a:gd name="connsiteX86" fmla="*/ 329114 w 5537189"/>
                <a:gd name="connsiteY86" fmla="*/ 433149 h 2561057"/>
                <a:gd name="connsiteX87" fmla="*/ 332364 w 5537189"/>
                <a:gd name="connsiteY87" fmla="*/ 433149 h 2561057"/>
                <a:gd name="connsiteX88" fmla="*/ 332364 w 5537189"/>
                <a:gd name="connsiteY88" fmla="*/ 441248 h 2561057"/>
                <a:gd name="connsiteX89" fmla="*/ 342239 w 5537189"/>
                <a:gd name="connsiteY89" fmla="*/ 441248 h 2561057"/>
                <a:gd name="connsiteX90" fmla="*/ 342239 w 5537189"/>
                <a:gd name="connsiteY90" fmla="*/ 449473 h 2561057"/>
                <a:gd name="connsiteX91" fmla="*/ 358363 w 5537189"/>
                <a:gd name="connsiteY91" fmla="*/ 449473 h 2561057"/>
                <a:gd name="connsiteX92" fmla="*/ 358363 w 5537189"/>
                <a:gd name="connsiteY92" fmla="*/ 465923 h 2561057"/>
                <a:gd name="connsiteX93" fmla="*/ 371488 w 5537189"/>
                <a:gd name="connsiteY93" fmla="*/ 465923 h 2561057"/>
                <a:gd name="connsiteX94" fmla="*/ 371488 w 5537189"/>
                <a:gd name="connsiteY94" fmla="*/ 474148 h 2561057"/>
                <a:gd name="connsiteX95" fmla="*/ 374737 w 5537189"/>
                <a:gd name="connsiteY95" fmla="*/ 474148 h 2561057"/>
                <a:gd name="connsiteX96" fmla="*/ 374737 w 5537189"/>
                <a:gd name="connsiteY96" fmla="*/ 482373 h 2561057"/>
                <a:gd name="connsiteX97" fmla="*/ 381237 w 5537189"/>
                <a:gd name="connsiteY97" fmla="*/ 482373 h 2561057"/>
                <a:gd name="connsiteX98" fmla="*/ 381237 w 5537189"/>
                <a:gd name="connsiteY98" fmla="*/ 490598 h 2561057"/>
                <a:gd name="connsiteX99" fmla="*/ 390987 w 5537189"/>
                <a:gd name="connsiteY99" fmla="*/ 490598 h 2561057"/>
                <a:gd name="connsiteX100" fmla="*/ 390987 w 5537189"/>
                <a:gd name="connsiteY100" fmla="*/ 498697 h 2561057"/>
                <a:gd name="connsiteX101" fmla="*/ 394237 w 5537189"/>
                <a:gd name="connsiteY101" fmla="*/ 498697 h 2561057"/>
                <a:gd name="connsiteX102" fmla="*/ 394237 w 5537189"/>
                <a:gd name="connsiteY102" fmla="*/ 515274 h 2561057"/>
                <a:gd name="connsiteX103" fmla="*/ 397487 w 5537189"/>
                <a:gd name="connsiteY103" fmla="*/ 515274 h 2561057"/>
                <a:gd name="connsiteX104" fmla="*/ 397487 w 5537189"/>
                <a:gd name="connsiteY104" fmla="*/ 523499 h 2561057"/>
                <a:gd name="connsiteX105" fmla="*/ 400862 w 5537189"/>
                <a:gd name="connsiteY105" fmla="*/ 523499 h 2561057"/>
                <a:gd name="connsiteX106" fmla="*/ 400862 w 5537189"/>
                <a:gd name="connsiteY106" fmla="*/ 531724 h 2561057"/>
                <a:gd name="connsiteX107" fmla="*/ 410611 w 5537189"/>
                <a:gd name="connsiteY107" fmla="*/ 531724 h 2561057"/>
                <a:gd name="connsiteX108" fmla="*/ 410611 w 5537189"/>
                <a:gd name="connsiteY108" fmla="*/ 539949 h 2561057"/>
                <a:gd name="connsiteX109" fmla="*/ 443235 w 5537189"/>
                <a:gd name="connsiteY109" fmla="*/ 539949 h 2561057"/>
                <a:gd name="connsiteX110" fmla="*/ 443235 w 5537189"/>
                <a:gd name="connsiteY110" fmla="*/ 548301 h 2561057"/>
                <a:gd name="connsiteX111" fmla="*/ 446485 w 5537189"/>
                <a:gd name="connsiteY111" fmla="*/ 548301 h 2561057"/>
                <a:gd name="connsiteX112" fmla="*/ 446485 w 5537189"/>
                <a:gd name="connsiteY112" fmla="*/ 556400 h 2561057"/>
                <a:gd name="connsiteX113" fmla="*/ 465984 w 5537189"/>
                <a:gd name="connsiteY113" fmla="*/ 556400 h 2561057"/>
                <a:gd name="connsiteX114" fmla="*/ 465984 w 5537189"/>
                <a:gd name="connsiteY114" fmla="*/ 564625 h 2561057"/>
                <a:gd name="connsiteX115" fmla="*/ 469234 w 5537189"/>
                <a:gd name="connsiteY115" fmla="*/ 564625 h 2561057"/>
                <a:gd name="connsiteX116" fmla="*/ 469234 w 5537189"/>
                <a:gd name="connsiteY116" fmla="*/ 572976 h 2561057"/>
                <a:gd name="connsiteX117" fmla="*/ 472484 w 5537189"/>
                <a:gd name="connsiteY117" fmla="*/ 572976 h 2561057"/>
                <a:gd name="connsiteX118" fmla="*/ 472484 w 5537189"/>
                <a:gd name="connsiteY118" fmla="*/ 581328 h 2561057"/>
                <a:gd name="connsiteX119" fmla="*/ 478984 w 5537189"/>
                <a:gd name="connsiteY119" fmla="*/ 581328 h 2561057"/>
                <a:gd name="connsiteX120" fmla="*/ 478984 w 5537189"/>
                <a:gd name="connsiteY120" fmla="*/ 589680 h 2561057"/>
                <a:gd name="connsiteX121" fmla="*/ 488734 w 5537189"/>
                <a:gd name="connsiteY121" fmla="*/ 589680 h 2561057"/>
                <a:gd name="connsiteX122" fmla="*/ 488734 w 5537189"/>
                <a:gd name="connsiteY122" fmla="*/ 597905 h 2561057"/>
                <a:gd name="connsiteX123" fmla="*/ 491983 w 5537189"/>
                <a:gd name="connsiteY123" fmla="*/ 597905 h 2561057"/>
                <a:gd name="connsiteX124" fmla="*/ 491983 w 5537189"/>
                <a:gd name="connsiteY124" fmla="*/ 614482 h 2561057"/>
                <a:gd name="connsiteX125" fmla="*/ 501858 w 5537189"/>
                <a:gd name="connsiteY125" fmla="*/ 614482 h 2561057"/>
                <a:gd name="connsiteX126" fmla="*/ 501858 w 5537189"/>
                <a:gd name="connsiteY126" fmla="*/ 622707 h 2561057"/>
                <a:gd name="connsiteX127" fmla="*/ 505108 w 5537189"/>
                <a:gd name="connsiteY127" fmla="*/ 622707 h 2561057"/>
                <a:gd name="connsiteX128" fmla="*/ 505108 w 5537189"/>
                <a:gd name="connsiteY128" fmla="*/ 631059 h 2561057"/>
                <a:gd name="connsiteX129" fmla="*/ 511608 w 5537189"/>
                <a:gd name="connsiteY129" fmla="*/ 631059 h 2561057"/>
                <a:gd name="connsiteX130" fmla="*/ 511608 w 5537189"/>
                <a:gd name="connsiteY130" fmla="*/ 639410 h 2561057"/>
                <a:gd name="connsiteX131" fmla="*/ 521358 w 5537189"/>
                <a:gd name="connsiteY131" fmla="*/ 639410 h 2561057"/>
                <a:gd name="connsiteX132" fmla="*/ 521358 w 5537189"/>
                <a:gd name="connsiteY132" fmla="*/ 647635 h 2561057"/>
                <a:gd name="connsiteX133" fmla="*/ 527982 w 5537189"/>
                <a:gd name="connsiteY133" fmla="*/ 647635 h 2561057"/>
                <a:gd name="connsiteX134" fmla="*/ 527982 w 5537189"/>
                <a:gd name="connsiteY134" fmla="*/ 664339 h 2561057"/>
                <a:gd name="connsiteX135" fmla="*/ 537732 w 5537189"/>
                <a:gd name="connsiteY135" fmla="*/ 664339 h 2561057"/>
                <a:gd name="connsiteX136" fmla="*/ 537732 w 5537189"/>
                <a:gd name="connsiteY136" fmla="*/ 672564 h 2561057"/>
                <a:gd name="connsiteX137" fmla="*/ 547482 w 5537189"/>
                <a:gd name="connsiteY137" fmla="*/ 672564 h 2561057"/>
                <a:gd name="connsiteX138" fmla="*/ 547482 w 5537189"/>
                <a:gd name="connsiteY138" fmla="*/ 680789 h 2561057"/>
                <a:gd name="connsiteX139" fmla="*/ 560606 w 5537189"/>
                <a:gd name="connsiteY139" fmla="*/ 680789 h 2561057"/>
                <a:gd name="connsiteX140" fmla="*/ 560606 w 5537189"/>
                <a:gd name="connsiteY140" fmla="*/ 689141 h 2561057"/>
                <a:gd name="connsiteX141" fmla="*/ 566981 w 5537189"/>
                <a:gd name="connsiteY141" fmla="*/ 689141 h 2561057"/>
                <a:gd name="connsiteX142" fmla="*/ 566981 w 5537189"/>
                <a:gd name="connsiteY142" fmla="*/ 705718 h 2561057"/>
                <a:gd name="connsiteX143" fmla="*/ 570231 w 5537189"/>
                <a:gd name="connsiteY143" fmla="*/ 705718 h 2561057"/>
                <a:gd name="connsiteX144" fmla="*/ 570231 w 5537189"/>
                <a:gd name="connsiteY144" fmla="*/ 714069 h 2561057"/>
                <a:gd name="connsiteX145" fmla="*/ 573481 w 5537189"/>
                <a:gd name="connsiteY145" fmla="*/ 714069 h 2561057"/>
                <a:gd name="connsiteX146" fmla="*/ 573481 w 5537189"/>
                <a:gd name="connsiteY146" fmla="*/ 730646 h 2561057"/>
                <a:gd name="connsiteX147" fmla="*/ 576731 w 5537189"/>
                <a:gd name="connsiteY147" fmla="*/ 730646 h 2561057"/>
                <a:gd name="connsiteX148" fmla="*/ 576731 w 5537189"/>
                <a:gd name="connsiteY148" fmla="*/ 738871 h 2561057"/>
                <a:gd name="connsiteX149" fmla="*/ 586605 w 5537189"/>
                <a:gd name="connsiteY149" fmla="*/ 738871 h 2561057"/>
                <a:gd name="connsiteX150" fmla="*/ 586605 w 5537189"/>
                <a:gd name="connsiteY150" fmla="*/ 747223 h 2561057"/>
                <a:gd name="connsiteX151" fmla="*/ 589855 w 5537189"/>
                <a:gd name="connsiteY151" fmla="*/ 747223 h 2561057"/>
                <a:gd name="connsiteX152" fmla="*/ 589855 w 5537189"/>
                <a:gd name="connsiteY152" fmla="*/ 763800 h 2561057"/>
                <a:gd name="connsiteX153" fmla="*/ 593105 w 5537189"/>
                <a:gd name="connsiteY153" fmla="*/ 763800 h 2561057"/>
                <a:gd name="connsiteX154" fmla="*/ 593105 w 5537189"/>
                <a:gd name="connsiteY154" fmla="*/ 772152 h 2561057"/>
                <a:gd name="connsiteX155" fmla="*/ 602855 w 5537189"/>
                <a:gd name="connsiteY155" fmla="*/ 772152 h 2561057"/>
                <a:gd name="connsiteX156" fmla="*/ 602855 w 5537189"/>
                <a:gd name="connsiteY156" fmla="*/ 780503 h 2561057"/>
                <a:gd name="connsiteX157" fmla="*/ 622479 w 5537189"/>
                <a:gd name="connsiteY157" fmla="*/ 780503 h 2561057"/>
                <a:gd name="connsiteX158" fmla="*/ 622479 w 5537189"/>
                <a:gd name="connsiteY158" fmla="*/ 788728 h 2561057"/>
                <a:gd name="connsiteX159" fmla="*/ 641978 w 5537189"/>
                <a:gd name="connsiteY159" fmla="*/ 788728 h 2561057"/>
                <a:gd name="connsiteX160" fmla="*/ 641978 w 5537189"/>
                <a:gd name="connsiteY160" fmla="*/ 805305 h 2561057"/>
                <a:gd name="connsiteX161" fmla="*/ 658353 w 5537189"/>
                <a:gd name="connsiteY161" fmla="*/ 805305 h 2561057"/>
                <a:gd name="connsiteX162" fmla="*/ 658353 w 5537189"/>
                <a:gd name="connsiteY162" fmla="*/ 821882 h 2561057"/>
                <a:gd name="connsiteX163" fmla="*/ 664853 w 5537189"/>
                <a:gd name="connsiteY163" fmla="*/ 821882 h 2561057"/>
                <a:gd name="connsiteX164" fmla="*/ 664853 w 5537189"/>
                <a:gd name="connsiteY164" fmla="*/ 830234 h 2561057"/>
                <a:gd name="connsiteX165" fmla="*/ 671228 w 5537189"/>
                <a:gd name="connsiteY165" fmla="*/ 830234 h 2561057"/>
                <a:gd name="connsiteX166" fmla="*/ 671228 w 5537189"/>
                <a:gd name="connsiteY166" fmla="*/ 838585 h 2561057"/>
                <a:gd name="connsiteX167" fmla="*/ 674477 w 5537189"/>
                <a:gd name="connsiteY167" fmla="*/ 838585 h 2561057"/>
                <a:gd name="connsiteX168" fmla="*/ 674477 w 5537189"/>
                <a:gd name="connsiteY168" fmla="*/ 846811 h 2561057"/>
                <a:gd name="connsiteX169" fmla="*/ 677727 w 5537189"/>
                <a:gd name="connsiteY169" fmla="*/ 846811 h 2561057"/>
                <a:gd name="connsiteX170" fmla="*/ 677727 w 5537189"/>
                <a:gd name="connsiteY170" fmla="*/ 855036 h 2561057"/>
                <a:gd name="connsiteX171" fmla="*/ 687602 w 5537189"/>
                <a:gd name="connsiteY171" fmla="*/ 855036 h 2561057"/>
                <a:gd name="connsiteX172" fmla="*/ 687602 w 5537189"/>
                <a:gd name="connsiteY172" fmla="*/ 863387 h 2561057"/>
                <a:gd name="connsiteX173" fmla="*/ 690852 w 5537189"/>
                <a:gd name="connsiteY173" fmla="*/ 863387 h 2561057"/>
                <a:gd name="connsiteX174" fmla="*/ 690852 w 5537189"/>
                <a:gd name="connsiteY174" fmla="*/ 871613 h 2561057"/>
                <a:gd name="connsiteX175" fmla="*/ 703851 w 5537189"/>
                <a:gd name="connsiteY175" fmla="*/ 871613 h 2561057"/>
                <a:gd name="connsiteX176" fmla="*/ 703851 w 5537189"/>
                <a:gd name="connsiteY176" fmla="*/ 879964 h 2561057"/>
                <a:gd name="connsiteX177" fmla="*/ 716976 w 5537189"/>
                <a:gd name="connsiteY177" fmla="*/ 879964 h 2561057"/>
                <a:gd name="connsiteX178" fmla="*/ 716976 w 5537189"/>
                <a:gd name="connsiteY178" fmla="*/ 896668 h 2561057"/>
                <a:gd name="connsiteX179" fmla="*/ 720226 w 5537189"/>
                <a:gd name="connsiteY179" fmla="*/ 896668 h 2561057"/>
                <a:gd name="connsiteX180" fmla="*/ 720226 w 5537189"/>
                <a:gd name="connsiteY180" fmla="*/ 904893 h 2561057"/>
                <a:gd name="connsiteX181" fmla="*/ 736475 w 5537189"/>
                <a:gd name="connsiteY181" fmla="*/ 904893 h 2561057"/>
                <a:gd name="connsiteX182" fmla="*/ 736475 w 5537189"/>
                <a:gd name="connsiteY182" fmla="*/ 913118 h 2561057"/>
                <a:gd name="connsiteX183" fmla="*/ 739725 w 5537189"/>
                <a:gd name="connsiteY183" fmla="*/ 913118 h 2561057"/>
                <a:gd name="connsiteX184" fmla="*/ 739725 w 5537189"/>
                <a:gd name="connsiteY184" fmla="*/ 921470 h 2561057"/>
                <a:gd name="connsiteX185" fmla="*/ 756100 w 5537189"/>
                <a:gd name="connsiteY185" fmla="*/ 921470 h 2561057"/>
                <a:gd name="connsiteX186" fmla="*/ 756100 w 5537189"/>
                <a:gd name="connsiteY186" fmla="*/ 929695 h 2561057"/>
                <a:gd name="connsiteX187" fmla="*/ 788599 w 5537189"/>
                <a:gd name="connsiteY187" fmla="*/ 929695 h 2561057"/>
                <a:gd name="connsiteX188" fmla="*/ 788599 w 5537189"/>
                <a:gd name="connsiteY188" fmla="*/ 938046 h 2561057"/>
                <a:gd name="connsiteX189" fmla="*/ 814723 w 5537189"/>
                <a:gd name="connsiteY189" fmla="*/ 938046 h 2561057"/>
                <a:gd name="connsiteX190" fmla="*/ 814723 w 5537189"/>
                <a:gd name="connsiteY190" fmla="*/ 946398 h 2561057"/>
                <a:gd name="connsiteX191" fmla="*/ 824472 w 5537189"/>
                <a:gd name="connsiteY191" fmla="*/ 946398 h 2561057"/>
                <a:gd name="connsiteX192" fmla="*/ 824472 w 5537189"/>
                <a:gd name="connsiteY192" fmla="*/ 962975 h 2561057"/>
                <a:gd name="connsiteX193" fmla="*/ 853846 w 5537189"/>
                <a:gd name="connsiteY193" fmla="*/ 962975 h 2561057"/>
                <a:gd name="connsiteX194" fmla="*/ 853846 w 5537189"/>
                <a:gd name="connsiteY194" fmla="*/ 971327 h 2561057"/>
                <a:gd name="connsiteX195" fmla="*/ 857096 w 5537189"/>
                <a:gd name="connsiteY195" fmla="*/ 971327 h 2561057"/>
                <a:gd name="connsiteX196" fmla="*/ 857096 w 5537189"/>
                <a:gd name="connsiteY196" fmla="*/ 979552 h 2561057"/>
                <a:gd name="connsiteX197" fmla="*/ 860346 w 5537189"/>
                <a:gd name="connsiteY197" fmla="*/ 979552 h 2561057"/>
                <a:gd name="connsiteX198" fmla="*/ 860346 w 5537189"/>
                <a:gd name="connsiteY198" fmla="*/ 996129 h 2561057"/>
                <a:gd name="connsiteX199" fmla="*/ 873471 w 5537189"/>
                <a:gd name="connsiteY199" fmla="*/ 996129 h 2561057"/>
                <a:gd name="connsiteX200" fmla="*/ 873471 w 5537189"/>
                <a:gd name="connsiteY200" fmla="*/ 1012705 h 2561057"/>
                <a:gd name="connsiteX201" fmla="*/ 889595 w 5537189"/>
                <a:gd name="connsiteY201" fmla="*/ 1012705 h 2561057"/>
                <a:gd name="connsiteX202" fmla="*/ 889595 w 5537189"/>
                <a:gd name="connsiteY202" fmla="*/ 1037507 h 2561057"/>
                <a:gd name="connsiteX203" fmla="*/ 892845 w 5537189"/>
                <a:gd name="connsiteY203" fmla="*/ 1037507 h 2561057"/>
                <a:gd name="connsiteX204" fmla="*/ 892845 w 5537189"/>
                <a:gd name="connsiteY204" fmla="*/ 1045859 h 2561057"/>
                <a:gd name="connsiteX205" fmla="*/ 905970 w 5537189"/>
                <a:gd name="connsiteY205" fmla="*/ 1045859 h 2561057"/>
                <a:gd name="connsiteX206" fmla="*/ 905970 w 5537189"/>
                <a:gd name="connsiteY206" fmla="*/ 1062563 h 2561057"/>
                <a:gd name="connsiteX207" fmla="*/ 909220 w 5537189"/>
                <a:gd name="connsiteY207" fmla="*/ 1062563 h 2561057"/>
                <a:gd name="connsiteX208" fmla="*/ 909220 w 5537189"/>
                <a:gd name="connsiteY208" fmla="*/ 1070788 h 2561057"/>
                <a:gd name="connsiteX209" fmla="*/ 925469 w 5537189"/>
                <a:gd name="connsiteY209" fmla="*/ 1070788 h 2561057"/>
                <a:gd name="connsiteX210" fmla="*/ 925469 w 5537189"/>
                <a:gd name="connsiteY210" fmla="*/ 1079139 h 2561057"/>
                <a:gd name="connsiteX211" fmla="*/ 928719 w 5537189"/>
                <a:gd name="connsiteY211" fmla="*/ 1079139 h 2561057"/>
                <a:gd name="connsiteX212" fmla="*/ 928719 w 5537189"/>
                <a:gd name="connsiteY212" fmla="*/ 1087491 h 2561057"/>
                <a:gd name="connsiteX213" fmla="*/ 951593 w 5537189"/>
                <a:gd name="connsiteY213" fmla="*/ 1087491 h 2561057"/>
                <a:gd name="connsiteX214" fmla="*/ 951593 w 5537189"/>
                <a:gd name="connsiteY214" fmla="*/ 1103941 h 2561057"/>
                <a:gd name="connsiteX215" fmla="*/ 954843 w 5537189"/>
                <a:gd name="connsiteY215" fmla="*/ 1103941 h 2561057"/>
                <a:gd name="connsiteX216" fmla="*/ 954843 w 5537189"/>
                <a:gd name="connsiteY216" fmla="*/ 1112293 h 2561057"/>
                <a:gd name="connsiteX217" fmla="*/ 958093 w 5537189"/>
                <a:gd name="connsiteY217" fmla="*/ 1112293 h 2561057"/>
                <a:gd name="connsiteX218" fmla="*/ 958093 w 5537189"/>
                <a:gd name="connsiteY218" fmla="*/ 1120518 h 2561057"/>
                <a:gd name="connsiteX219" fmla="*/ 961468 w 5537189"/>
                <a:gd name="connsiteY219" fmla="*/ 1120518 h 2561057"/>
                <a:gd name="connsiteX220" fmla="*/ 961468 w 5537189"/>
                <a:gd name="connsiteY220" fmla="*/ 1128870 h 2561057"/>
                <a:gd name="connsiteX221" fmla="*/ 971217 w 5537189"/>
                <a:gd name="connsiteY221" fmla="*/ 1128870 h 2561057"/>
                <a:gd name="connsiteX222" fmla="*/ 971217 w 5537189"/>
                <a:gd name="connsiteY222" fmla="*/ 1137222 h 2561057"/>
                <a:gd name="connsiteX223" fmla="*/ 977717 w 5537189"/>
                <a:gd name="connsiteY223" fmla="*/ 1137222 h 2561057"/>
                <a:gd name="connsiteX224" fmla="*/ 977717 w 5537189"/>
                <a:gd name="connsiteY224" fmla="*/ 1145573 h 2561057"/>
                <a:gd name="connsiteX225" fmla="*/ 980967 w 5537189"/>
                <a:gd name="connsiteY225" fmla="*/ 1145573 h 2561057"/>
                <a:gd name="connsiteX226" fmla="*/ 980967 w 5537189"/>
                <a:gd name="connsiteY226" fmla="*/ 1153672 h 2561057"/>
                <a:gd name="connsiteX227" fmla="*/ 1000466 w 5537189"/>
                <a:gd name="connsiteY227" fmla="*/ 1153672 h 2561057"/>
                <a:gd name="connsiteX228" fmla="*/ 1000466 w 5537189"/>
                <a:gd name="connsiteY228" fmla="*/ 1162024 h 2561057"/>
                <a:gd name="connsiteX229" fmla="*/ 1003716 w 5537189"/>
                <a:gd name="connsiteY229" fmla="*/ 1162024 h 2561057"/>
                <a:gd name="connsiteX230" fmla="*/ 1003716 w 5537189"/>
                <a:gd name="connsiteY230" fmla="*/ 1170375 h 2561057"/>
                <a:gd name="connsiteX231" fmla="*/ 1016716 w 5537189"/>
                <a:gd name="connsiteY231" fmla="*/ 1170375 h 2561057"/>
                <a:gd name="connsiteX232" fmla="*/ 1016716 w 5537189"/>
                <a:gd name="connsiteY232" fmla="*/ 1178727 h 2561057"/>
                <a:gd name="connsiteX233" fmla="*/ 1026591 w 5537189"/>
                <a:gd name="connsiteY233" fmla="*/ 1178727 h 2561057"/>
                <a:gd name="connsiteX234" fmla="*/ 1026591 w 5537189"/>
                <a:gd name="connsiteY234" fmla="*/ 1195557 h 2561057"/>
                <a:gd name="connsiteX235" fmla="*/ 1033090 w 5537189"/>
                <a:gd name="connsiteY235" fmla="*/ 1195557 h 2561057"/>
                <a:gd name="connsiteX236" fmla="*/ 1033090 w 5537189"/>
                <a:gd name="connsiteY236" fmla="*/ 1203909 h 2561057"/>
                <a:gd name="connsiteX237" fmla="*/ 1039590 w 5537189"/>
                <a:gd name="connsiteY237" fmla="*/ 1203909 h 2561057"/>
                <a:gd name="connsiteX238" fmla="*/ 1039590 w 5537189"/>
                <a:gd name="connsiteY238" fmla="*/ 1212387 h 2561057"/>
                <a:gd name="connsiteX239" fmla="*/ 1046090 w 5537189"/>
                <a:gd name="connsiteY239" fmla="*/ 1212387 h 2561057"/>
                <a:gd name="connsiteX240" fmla="*/ 1046090 w 5537189"/>
                <a:gd name="connsiteY240" fmla="*/ 1220612 h 2561057"/>
                <a:gd name="connsiteX241" fmla="*/ 1049340 w 5537189"/>
                <a:gd name="connsiteY241" fmla="*/ 1220612 h 2561057"/>
                <a:gd name="connsiteX242" fmla="*/ 1049340 w 5537189"/>
                <a:gd name="connsiteY242" fmla="*/ 1229090 h 2561057"/>
                <a:gd name="connsiteX243" fmla="*/ 1052590 w 5537189"/>
                <a:gd name="connsiteY243" fmla="*/ 1229090 h 2561057"/>
                <a:gd name="connsiteX244" fmla="*/ 1052590 w 5537189"/>
                <a:gd name="connsiteY244" fmla="*/ 1254272 h 2561057"/>
                <a:gd name="connsiteX245" fmla="*/ 1055965 w 5537189"/>
                <a:gd name="connsiteY245" fmla="*/ 1254272 h 2561057"/>
                <a:gd name="connsiteX246" fmla="*/ 1055965 w 5537189"/>
                <a:gd name="connsiteY246" fmla="*/ 1262623 h 2561057"/>
                <a:gd name="connsiteX247" fmla="*/ 1062464 w 5537189"/>
                <a:gd name="connsiteY247" fmla="*/ 1262623 h 2561057"/>
                <a:gd name="connsiteX248" fmla="*/ 1062464 w 5537189"/>
                <a:gd name="connsiteY248" fmla="*/ 1271102 h 2561057"/>
                <a:gd name="connsiteX249" fmla="*/ 1072214 w 5537189"/>
                <a:gd name="connsiteY249" fmla="*/ 1271102 h 2561057"/>
                <a:gd name="connsiteX250" fmla="*/ 1072214 w 5537189"/>
                <a:gd name="connsiteY250" fmla="*/ 1279327 h 2561057"/>
                <a:gd name="connsiteX251" fmla="*/ 1075464 w 5537189"/>
                <a:gd name="connsiteY251" fmla="*/ 1279327 h 2561057"/>
                <a:gd name="connsiteX252" fmla="*/ 1075464 w 5537189"/>
                <a:gd name="connsiteY252" fmla="*/ 1287679 h 2561057"/>
                <a:gd name="connsiteX253" fmla="*/ 1081964 w 5537189"/>
                <a:gd name="connsiteY253" fmla="*/ 1287679 h 2561057"/>
                <a:gd name="connsiteX254" fmla="*/ 1081964 w 5537189"/>
                <a:gd name="connsiteY254" fmla="*/ 1296157 h 2561057"/>
                <a:gd name="connsiteX255" fmla="*/ 1091839 w 5537189"/>
                <a:gd name="connsiteY255" fmla="*/ 1296157 h 2561057"/>
                <a:gd name="connsiteX256" fmla="*/ 1091839 w 5537189"/>
                <a:gd name="connsiteY256" fmla="*/ 1304508 h 2561057"/>
                <a:gd name="connsiteX257" fmla="*/ 1101463 w 5537189"/>
                <a:gd name="connsiteY257" fmla="*/ 1304508 h 2561057"/>
                <a:gd name="connsiteX258" fmla="*/ 1101463 w 5537189"/>
                <a:gd name="connsiteY258" fmla="*/ 1312987 h 2561057"/>
                <a:gd name="connsiteX259" fmla="*/ 1107963 w 5537189"/>
                <a:gd name="connsiteY259" fmla="*/ 1312987 h 2561057"/>
                <a:gd name="connsiteX260" fmla="*/ 1107963 w 5537189"/>
                <a:gd name="connsiteY260" fmla="*/ 1321338 h 2561057"/>
                <a:gd name="connsiteX261" fmla="*/ 1124337 w 5537189"/>
                <a:gd name="connsiteY261" fmla="*/ 1321338 h 2561057"/>
                <a:gd name="connsiteX262" fmla="*/ 1124337 w 5537189"/>
                <a:gd name="connsiteY262" fmla="*/ 1329690 h 2561057"/>
                <a:gd name="connsiteX263" fmla="*/ 1127587 w 5537189"/>
                <a:gd name="connsiteY263" fmla="*/ 1329690 h 2561057"/>
                <a:gd name="connsiteX264" fmla="*/ 1127587 w 5537189"/>
                <a:gd name="connsiteY264" fmla="*/ 1338042 h 2561057"/>
                <a:gd name="connsiteX265" fmla="*/ 1130837 w 5537189"/>
                <a:gd name="connsiteY265" fmla="*/ 1338042 h 2561057"/>
                <a:gd name="connsiteX266" fmla="*/ 1130837 w 5537189"/>
                <a:gd name="connsiteY266" fmla="*/ 1346393 h 2561057"/>
                <a:gd name="connsiteX267" fmla="*/ 1137337 w 5537189"/>
                <a:gd name="connsiteY267" fmla="*/ 1346393 h 2561057"/>
                <a:gd name="connsiteX268" fmla="*/ 1137337 w 5537189"/>
                <a:gd name="connsiteY268" fmla="*/ 1354872 h 2561057"/>
                <a:gd name="connsiteX269" fmla="*/ 1150461 w 5537189"/>
                <a:gd name="connsiteY269" fmla="*/ 1354872 h 2561057"/>
                <a:gd name="connsiteX270" fmla="*/ 1150461 w 5537189"/>
                <a:gd name="connsiteY270" fmla="*/ 1363223 h 2561057"/>
                <a:gd name="connsiteX271" fmla="*/ 1156961 w 5537189"/>
                <a:gd name="connsiteY271" fmla="*/ 1363223 h 2561057"/>
                <a:gd name="connsiteX272" fmla="*/ 1156961 w 5537189"/>
                <a:gd name="connsiteY272" fmla="*/ 1371575 h 2561057"/>
                <a:gd name="connsiteX273" fmla="*/ 1163461 w 5537189"/>
                <a:gd name="connsiteY273" fmla="*/ 1371575 h 2561057"/>
                <a:gd name="connsiteX274" fmla="*/ 1163461 w 5537189"/>
                <a:gd name="connsiteY274" fmla="*/ 1380053 h 2561057"/>
                <a:gd name="connsiteX275" fmla="*/ 1169961 w 5537189"/>
                <a:gd name="connsiteY275" fmla="*/ 1380053 h 2561057"/>
                <a:gd name="connsiteX276" fmla="*/ 1169961 w 5537189"/>
                <a:gd name="connsiteY276" fmla="*/ 1388405 h 2561057"/>
                <a:gd name="connsiteX277" fmla="*/ 1192835 w 5537189"/>
                <a:gd name="connsiteY277" fmla="*/ 1388405 h 2561057"/>
                <a:gd name="connsiteX278" fmla="*/ 1192835 w 5537189"/>
                <a:gd name="connsiteY278" fmla="*/ 1396757 h 2561057"/>
                <a:gd name="connsiteX279" fmla="*/ 1199335 w 5537189"/>
                <a:gd name="connsiteY279" fmla="*/ 1396757 h 2561057"/>
                <a:gd name="connsiteX280" fmla="*/ 1199335 w 5537189"/>
                <a:gd name="connsiteY280" fmla="*/ 1405108 h 2561057"/>
                <a:gd name="connsiteX281" fmla="*/ 1205710 w 5537189"/>
                <a:gd name="connsiteY281" fmla="*/ 1405108 h 2561057"/>
                <a:gd name="connsiteX282" fmla="*/ 1205710 w 5537189"/>
                <a:gd name="connsiteY282" fmla="*/ 1413587 h 2561057"/>
                <a:gd name="connsiteX283" fmla="*/ 1208960 w 5537189"/>
                <a:gd name="connsiteY283" fmla="*/ 1413587 h 2561057"/>
                <a:gd name="connsiteX284" fmla="*/ 1208960 w 5537189"/>
                <a:gd name="connsiteY284" fmla="*/ 1421938 h 2561057"/>
                <a:gd name="connsiteX285" fmla="*/ 1218834 w 5537189"/>
                <a:gd name="connsiteY285" fmla="*/ 1421938 h 2561057"/>
                <a:gd name="connsiteX286" fmla="*/ 1218834 w 5537189"/>
                <a:gd name="connsiteY286" fmla="*/ 1430290 h 2561057"/>
                <a:gd name="connsiteX287" fmla="*/ 1235084 w 5537189"/>
                <a:gd name="connsiteY287" fmla="*/ 1430290 h 2561057"/>
                <a:gd name="connsiteX288" fmla="*/ 1235084 w 5537189"/>
                <a:gd name="connsiteY288" fmla="*/ 1438768 h 2561057"/>
                <a:gd name="connsiteX289" fmla="*/ 1251458 w 5537189"/>
                <a:gd name="connsiteY289" fmla="*/ 1438768 h 2561057"/>
                <a:gd name="connsiteX290" fmla="*/ 1251458 w 5537189"/>
                <a:gd name="connsiteY290" fmla="*/ 1447120 h 2561057"/>
                <a:gd name="connsiteX291" fmla="*/ 1254708 w 5537189"/>
                <a:gd name="connsiteY291" fmla="*/ 1447120 h 2561057"/>
                <a:gd name="connsiteX292" fmla="*/ 1254708 w 5537189"/>
                <a:gd name="connsiteY292" fmla="*/ 1463823 h 2561057"/>
                <a:gd name="connsiteX293" fmla="*/ 1264458 w 5537189"/>
                <a:gd name="connsiteY293" fmla="*/ 1463823 h 2561057"/>
                <a:gd name="connsiteX294" fmla="*/ 1264458 w 5537189"/>
                <a:gd name="connsiteY294" fmla="*/ 1472175 h 2561057"/>
                <a:gd name="connsiteX295" fmla="*/ 1274332 w 5537189"/>
                <a:gd name="connsiteY295" fmla="*/ 1472175 h 2561057"/>
                <a:gd name="connsiteX296" fmla="*/ 1274332 w 5537189"/>
                <a:gd name="connsiteY296" fmla="*/ 1480653 h 2561057"/>
                <a:gd name="connsiteX297" fmla="*/ 1284082 w 5537189"/>
                <a:gd name="connsiteY297" fmla="*/ 1480653 h 2561057"/>
                <a:gd name="connsiteX298" fmla="*/ 1284082 w 5537189"/>
                <a:gd name="connsiteY298" fmla="*/ 1489005 h 2561057"/>
                <a:gd name="connsiteX299" fmla="*/ 1293832 w 5537189"/>
                <a:gd name="connsiteY299" fmla="*/ 1489005 h 2561057"/>
                <a:gd name="connsiteX300" fmla="*/ 1293832 w 5537189"/>
                <a:gd name="connsiteY300" fmla="*/ 1497483 h 2561057"/>
                <a:gd name="connsiteX301" fmla="*/ 1303581 w 5537189"/>
                <a:gd name="connsiteY301" fmla="*/ 1497483 h 2561057"/>
                <a:gd name="connsiteX302" fmla="*/ 1303581 w 5537189"/>
                <a:gd name="connsiteY302" fmla="*/ 1514060 h 2561057"/>
                <a:gd name="connsiteX303" fmla="*/ 1313331 w 5537189"/>
                <a:gd name="connsiteY303" fmla="*/ 1514060 h 2561057"/>
                <a:gd name="connsiteX304" fmla="*/ 1313331 w 5537189"/>
                <a:gd name="connsiteY304" fmla="*/ 1522538 h 2561057"/>
                <a:gd name="connsiteX305" fmla="*/ 1326331 w 5537189"/>
                <a:gd name="connsiteY305" fmla="*/ 1522538 h 2561057"/>
                <a:gd name="connsiteX306" fmla="*/ 1326331 w 5537189"/>
                <a:gd name="connsiteY306" fmla="*/ 1530890 h 2561057"/>
                <a:gd name="connsiteX307" fmla="*/ 1336205 w 5537189"/>
                <a:gd name="connsiteY307" fmla="*/ 1530890 h 2561057"/>
                <a:gd name="connsiteX308" fmla="*/ 1336205 w 5537189"/>
                <a:gd name="connsiteY308" fmla="*/ 1539368 h 2561057"/>
                <a:gd name="connsiteX309" fmla="*/ 1349205 w 5537189"/>
                <a:gd name="connsiteY309" fmla="*/ 1539368 h 2561057"/>
                <a:gd name="connsiteX310" fmla="*/ 1349205 w 5537189"/>
                <a:gd name="connsiteY310" fmla="*/ 1547720 h 2561057"/>
                <a:gd name="connsiteX311" fmla="*/ 1355705 w 5537189"/>
                <a:gd name="connsiteY311" fmla="*/ 1547720 h 2561057"/>
                <a:gd name="connsiteX312" fmla="*/ 1355705 w 5537189"/>
                <a:gd name="connsiteY312" fmla="*/ 1556071 h 2561057"/>
                <a:gd name="connsiteX313" fmla="*/ 1381829 w 5537189"/>
                <a:gd name="connsiteY313" fmla="*/ 1556071 h 2561057"/>
                <a:gd name="connsiteX314" fmla="*/ 1381829 w 5537189"/>
                <a:gd name="connsiteY314" fmla="*/ 1564550 h 2561057"/>
                <a:gd name="connsiteX315" fmla="*/ 1391578 w 5537189"/>
                <a:gd name="connsiteY315" fmla="*/ 1564550 h 2561057"/>
                <a:gd name="connsiteX316" fmla="*/ 1391578 w 5537189"/>
                <a:gd name="connsiteY316" fmla="*/ 1572901 h 2561057"/>
                <a:gd name="connsiteX317" fmla="*/ 1398078 w 5537189"/>
                <a:gd name="connsiteY317" fmla="*/ 1572901 h 2561057"/>
                <a:gd name="connsiteX318" fmla="*/ 1398078 w 5537189"/>
                <a:gd name="connsiteY318" fmla="*/ 1581253 h 2561057"/>
                <a:gd name="connsiteX319" fmla="*/ 1401453 w 5537189"/>
                <a:gd name="connsiteY319" fmla="*/ 1581253 h 2561057"/>
                <a:gd name="connsiteX320" fmla="*/ 1401453 w 5537189"/>
                <a:gd name="connsiteY320" fmla="*/ 1589605 h 2561057"/>
                <a:gd name="connsiteX321" fmla="*/ 1424077 w 5537189"/>
                <a:gd name="connsiteY321" fmla="*/ 1589605 h 2561057"/>
                <a:gd name="connsiteX322" fmla="*/ 1424077 w 5537189"/>
                <a:gd name="connsiteY322" fmla="*/ 1597956 h 2561057"/>
                <a:gd name="connsiteX323" fmla="*/ 1450201 w 5537189"/>
                <a:gd name="connsiteY323" fmla="*/ 1597956 h 2561057"/>
                <a:gd name="connsiteX324" fmla="*/ 1450201 w 5537189"/>
                <a:gd name="connsiteY324" fmla="*/ 1606435 h 2561057"/>
                <a:gd name="connsiteX325" fmla="*/ 1456701 w 5537189"/>
                <a:gd name="connsiteY325" fmla="*/ 1606435 h 2561057"/>
                <a:gd name="connsiteX326" fmla="*/ 1456701 w 5537189"/>
                <a:gd name="connsiteY326" fmla="*/ 1614786 h 2561057"/>
                <a:gd name="connsiteX327" fmla="*/ 1479575 w 5537189"/>
                <a:gd name="connsiteY327" fmla="*/ 1614786 h 2561057"/>
                <a:gd name="connsiteX328" fmla="*/ 1479575 w 5537189"/>
                <a:gd name="connsiteY328" fmla="*/ 1623265 h 2561057"/>
                <a:gd name="connsiteX329" fmla="*/ 1499200 w 5537189"/>
                <a:gd name="connsiteY329" fmla="*/ 1623265 h 2561057"/>
                <a:gd name="connsiteX330" fmla="*/ 1499200 w 5537189"/>
                <a:gd name="connsiteY330" fmla="*/ 1631616 h 2561057"/>
                <a:gd name="connsiteX331" fmla="*/ 1505700 w 5537189"/>
                <a:gd name="connsiteY331" fmla="*/ 1631616 h 2561057"/>
                <a:gd name="connsiteX332" fmla="*/ 1505700 w 5537189"/>
                <a:gd name="connsiteY332" fmla="*/ 1639968 h 2561057"/>
                <a:gd name="connsiteX333" fmla="*/ 1508949 w 5537189"/>
                <a:gd name="connsiteY333" fmla="*/ 1639968 h 2561057"/>
                <a:gd name="connsiteX334" fmla="*/ 1508949 w 5537189"/>
                <a:gd name="connsiteY334" fmla="*/ 1648320 h 2561057"/>
                <a:gd name="connsiteX335" fmla="*/ 1515449 w 5537189"/>
                <a:gd name="connsiteY335" fmla="*/ 1648320 h 2561057"/>
                <a:gd name="connsiteX336" fmla="*/ 1515449 w 5537189"/>
                <a:gd name="connsiteY336" fmla="*/ 1656671 h 2561057"/>
                <a:gd name="connsiteX337" fmla="*/ 1547948 w 5537189"/>
                <a:gd name="connsiteY337" fmla="*/ 1656671 h 2561057"/>
                <a:gd name="connsiteX338" fmla="*/ 1547948 w 5537189"/>
                <a:gd name="connsiteY338" fmla="*/ 1665150 h 2561057"/>
                <a:gd name="connsiteX339" fmla="*/ 1583822 w 5537189"/>
                <a:gd name="connsiteY339" fmla="*/ 1665150 h 2561057"/>
                <a:gd name="connsiteX340" fmla="*/ 1583822 w 5537189"/>
                <a:gd name="connsiteY340" fmla="*/ 1673501 h 2561057"/>
                <a:gd name="connsiteX341" fmla="*/ 1587197 w 5537189"/>
                <a:gd name="connsiteY341" fmla="*/ 1673501 h 2561057"/>
                <a:gd name="connsiteX342" fmla="*/ 1587197 w 5537189"/>
                <a:gd name="connsiteY342" fmla="*/ 1681979 h 2561057"/>
                <a:gd name="connsiteX343" fmla="*/ 1593697 w 5537189"/>
                <a:gd name="connsiteY343" fmla="*/ 1681979 h 2561057"/>
                <a:gd name="connsiteX344" fmla="*/ 1593697 w 5537189"/>
                <a:gd name="connsiteY344" fmla="*/ 1690331 h 2561057"/>
                <a:gd name="connsiteX345" fmla="*/ 1609946 w 5537189"/>
                <a:gd name="connsiteY345" fmla="*/ 1690331 h 2561057"/>
                <a:gd name="connsiteX346" fmla="*/ 1609946 w 5537189"/>
                <a:gd name="connsiteY346" fmla="*/ 1723864 h 2561057"/>
                <a:gd name="connsiteX347" fmla="*/ 1642445 w 5537189"/>
                <a:gd name="connsiteY347" fmla="*/ 1723864 h 2561057"/>
                <a:gd name="connsiteX348" fmla="*/ 1642445 w 5537189"/>
                <a:gd name="connsiteY348" fmla="*/ 1740568 h 2561057"/>
                <a:gd name="connsiteX349" fmla="*/ 1662069 w 5537189"/>
                <a:gd name="connsiteY349" fmla="*/ 1740568 h 2561057"/>
                <a:gd name="connsiteX350" fmla="*/ 1662069 w 5537189"/>
                <a:gd name="connsiteY350" fmla="*/ 1749046 h 2561057"/>
                <a:gd name="connsiteX351" fmla="*/ 1678319 w 5537189"/>
                <a:gd name="connsiteY351" fmla="*/ 1749046 h 2561057"/>
                <a:gd name="connsiteX352" fmla="*/ 1678319 w 5537189"/>
                <a:gd name="connsiteY352" fmla="*/ 1757271 h 2561057"/>
                <a:gd name="connsiteX353" fmla="*/ 1704443 w 5537189"/>
                <a:gd name="connsiteY353" fmla="*/ 1757271 h 2561057"/>
                <a:gd name="connsiteX354" fmla="*/ 1704443 w 5537189"/>
                <a:gd name="connsiteY354" fmla="*/ 1765749 h 2561057"/>
                <a:gd name="connsiteX355" fmla="*/ 1736942 w 5537189"/>
                <a:gd name="connsiteY355" fmla="*/ 1765749 h 2561057"/>
                <a:gd name="connsiteX356" fmla="*/ 1736942 w 5537189"/>
                <a:gd name="connsiteY356" fmla="*/ 1774101 h 2561057"/>
                <a:gd name="connsiteX357" fmla="*/ 1743567 w 5537189"/>
                <a:gd name="connsiteY357" fmla="*/ 1774101 h 2561057"/>
                <a:gd name="connsiteX358" fmla="*/ 1743567 w 5537189"/>
                <a:gd name="connsiteY358" fmla="*/ 1782453 h 2561057"/>
                <a:gd name="connsiteX359" fmla="*/ 1750066 w 5537189"/>
                <a:gd name="connsiteY359" fmla="*/ 1782453 h 2561057"/>
                <a:gd name="connsiteX360" fmla="*/ 1750066 w 5537189"/>
                <a:gd name="connsiteY360" fmla="*/ 1790931 h 2561057"/>
                <a:gd name="connsiteX361" fmla="*/ 1769566 w 5537189"/>
                <a:gd name="connsiteY361" fmla="*/ 1790931 h 2561057"/>
                <a:gd name="connsiteX362" fmla="*/ 1769566 w 5537189"/>
                <a:gd name="connsiteY362" fmla="*/ 1799283 h 2561057"/>
                <a:gd name="connsiteX363" fmla="*/ 1785940 w 5537189"/>
                <a:gd name="connsiteY363" fmla="*/ 1799283 h 2561057"/>
                <a:gd name="connsiteX364" fmla="*/ 1785940 w 5537189"/>
                <a:gd name="connsiteY364" fmla="*/ 1807761 h 2561057"/>
                <a:gd name="connsiteX365" fmla="*/ 1812064 w 5537189"/>
                <a:gd name="connsiteY365" fmla="*/ 1807761 h 2561057"/>
                <a:gd name="connsiteX366" fmla="*/ 1812064 w 5537189"/>
                <a:gd name="connsiteY366" fmla="*/ 1815986 h 2561057"/>
                <a:gd name="connsiteX367" fmla="*/ 1815314 w 5537189"/>
                <a:gd name="connsiteY367" fmla="*/ 1815986 h 2561057"/>
                <a:gd name="connsiteX368" fmla="*/ 1815314 w 5537189"/>
                <a:gd name="connsiteY368" fmla="*/ 1824464 h 2561057"/>
                <a:gd name="connsiteX369" fmla="*/ 1818564 w 5537189"/>
                <a:gd name="connsiteY369" fmla="*/ 1824464 h 2561057"/>
                <a:gd name="connsiteX370" fmla="*/ 1818564 w 5537189"/>
                <a:gd name="connsiteY370" fmla="*/ 1832816 h 2561057"/>
                <a:gd name="connsiteX371" fmla="*/ 1838063 w 5537189"/>
                <a:gd name="connsiteY371" fmla="*/ 1832816 h 2561057"/>
                <a:gd name="connsiteX372" fmla="*/ 1838063 w 5537189"/>
                <a:gd name="connsiteY372" fmla="*/ 1841168 h 2561057"/>
                <a:gd name="connsiteX373" fmla="*/ 1867438 w 5537189"/>
                <a:gd name="connsiteY373" fmla="*/ 1841168 h 2561057"/>
                <a:gd name="connsiteX374" fmla="*/ 1867438 w 5537189"/>
                <a:gd name="connsiteY374" fmla="*/ 1849646 h 2561057"/>
                <a:gd name="connsiteX375" fmla="*/ 1909811 w 5537189"/>
                <a:gd name="connsiteY375" fmla="*/ 1849646 h 2561057"/>
                <a:gd name="connsiteX376" fmla="*/ 1909811 w 5537189"/>
                <a:gd name="connsiteY376" fmla="*/ 1857997 h 2561057"/>
                <a:gd name="connsiteX377" fmla="*/ 1913061 w 5537189"/>
                <a:gd name="connsiteY377" fmla="*/ 1857997 h 2561057"/>
                <a:gd name="connsiteX378" fmla="*/ 1913061 w 5537189"/>
                <a:gd name="connsiteY378" fmla="*/ 1866476 h 2561057"/>
                <a:gd name="connsiteX379" fmla="*/ 1955310 w 5537189"/>
                <a:gd name="connsiteY379" fmla="*/ 1866476 h 2561057"/>
                <a:gd name="connsiteX380" fmla="*/ 1955310 w 5537189"/>
                <a:gd name="connsiteY380" fmla="*/ 1883306 h 2561057"/>
                <a:gd name="connsiteX381" fmla="*/ 1965184 w 5537189"/>
                <a:gd name="connsiteY381" fmla="*/ 1883306 h 2561057"/>
                <a:gd name="connsiteX382" fmla="*/ 1965184 w 5537189"/>
                <a:gd name="connsiteY382" fmla="*/ 1891784 h 2561057"/>
                <a:gd name="connsiteX383" fmla="*/ 1968434 w 5537189"/>
                <a:gd name="connsiteY383" fmla="*/ 1891784 h 2561057"/>
                <a:gd name="connsiteX384" fmla="*/ 1968434 w 5537189"/>
                <a:gd name="connsiteY384" fmla="*/ 1900262 h 2561057"/>
                <a:gd name="connsiteX385" fmla="*/ 1981434 w 5537189"/>
                <a:gd name="connsiteY385" fmla="*/ 1900262 h 2561057"/>
                <a:gd name="connsiteX386" fmla="*/ 1981434 w 5537189"/>
                <a:gd name="connsiteY386" fmla="*/ 1917219 h 2561057"/>
                <a:gd name="connsiteX387" fmla="*/ 1994558 w 5537189"/>
                <a:gd name="connsiteY387" fmla="*/ 1917219 h 2561057"/>
                <a:gd name="connsiteX388" fmla="*/ 1994558 w 5537189"/>
                <a:gd name="connsiteY388" fmla="*/ 1934175 h 2561057"/>
                <a:gd name="connsiteX389" fmla="*/ 2001058 w 5537189"/>
                <a:gd name="connsiteY389" fmla="*/ 1934175 h 2561057"/>
                <a:gd name="connsiteX390" fmla="*/ 2001058 w 5537189"/>
                <a:gd name="connsiteY390" fmla="*/ 1942527 h 2561057"/>
                <a:gd name="connsiteX391" fmla="*/ 2036932 w 5537189"/>
                <a:gd name="connsiteY391" fmla="*/ 1942527 h 2561057"/>
                <a:gd name="connsiteX392" fmla="*/ 2036932 w 5537189"/>
                <a:gd name="connsiteY392" fmla="*/ 1951005 h 2561057"/>
                <a:gd name="connsiteX393" fmla="*/ 2075930 w 5537189"/>
                <a:gd name="connsiteY393" fmla="*/ 1951005 h 2561057"/>
                <a:gd name="connsiteX394" fmla="*/ 2075930 w 5537189"/>
                <a:gd name="connsiteY394" fmla="*/ 1959483 h 2561057"/>
                <a:gd name="connsiteX395" fmla="*/ 2079180 w 5537189"/>
                <a:gd name="connsiteY395" fmla="*/ 1959483 h 2561057"/>
                <a:gd name="connsiteX396" fmla="*/ 2079180 w 5537189"/>
                <a:gd name="connsiteY396" fmla="*/ 1967961 h 2561057"/>
                <a:gd name="connsiteX397" fmla="*/ 2144428 w 5537189"/>
                <a:gd name="connsiteY397" fmla="*/ 1967961 h 2561057"/>
                <a:gd name="connsiteX398" fmla="*/ 2144428 w 5537189"/>
                <a:gd name="connsiteY398" fmla="*/ 1984918 h 2561057"/>
                <a:gd name="connsiteX399" fmla="*/ 2167177 w 5537189"/>
                <a:gd name="connsiteY399" fmla="*/ 1984918 h 2561057"/>
                <a:gd name="connsiteX400" fmla="*/ 2167177 w 5537189"/>
                <a:gd name="connsiteY400" fmla="*/ 2001874 h 2561057"/>
                <a:gd name="connsiteX401" fmla="*/ 2170427 w 5537189"/>
                <a:gd name="connsiteY401" fmla="*/ 2001874 h 2561057"/>
                <a:gd name="connsiteX402" fmla="*/ 2170427 w 5537189"/>
                <a:gd name="connsiteY402" fmla="*/ 2010353 h 2561057"/>
                <a:gd name="connsiteX403" fmla="*/ 2199801 w 5537189"/>
                <a:gd name="connsiteY403" fmla="*/ 2010353 h 2561057"/>
                <a:gd name="connsiteX404" fmla="*/ 2199801 w 5537189"/>
                <a:gd name="connsiteY404" fmla="*/ 2027309 h 2561057"/>
                <a:gd name="connsiteX405" fmla="*/ 2203051 w 5537189"/>
                <a:gd name="connsiteY405" fmla="*/ 2027309 h 2561057"/>
                <a:gd name="connsiteX406" fmla="*/ 2203051 w 5537189"/>
                <a:gd name="connsiteY406" fmla="*/ 2035787 h 2561057"/>
                <a:gd name="connsiteX407" fmla="*/ 2222676 w 5537189"/>
                <a:gd name="connsiteY407" fmla="*/ 2035787 h 2561057"/>
                <a:gd name="connsiteX408" fmla="*/ 2222676 w 5537189"/>
                <a:gd name="connsiteY408" fmla="*/ 2044265 h 2561057"/>
                <a:gd name="connsiteX409" fmla="*/ 2232425 w 5537189"/>
                <a:gd name="connsiteY409" fmla="*/ 2044265 h 2561057"/>
                <a:gd name="connsiteX410" fmla="*/ 2232425 w 5537189"/>
                <a:gd name="connsiteY410" fmla="*/ 2052744 h 2561057"/>
                <a:gd name="connsiteX411" fmla="*/ 2238925 w 5537189"/>
                <a:gd name="connsiteY411" fmla="*/ 2052744 h 2561057"/>
                <a:gd name="connsiteX412" fmla="*/ 2238925 w 5537189"/>
                <a:gd name="connsiteY412" fmla="*/ 2061095 h 2561057"/>
                <a:gd name="connsiteX413" fmla="*/ 2258424 w 5537189"/>
                <a:gd name="connsiteY413" fmla="*/ 2061095 h 2561057"/>
                <a:gd name="connsiteX414" fmla="*/ 2258424 w 5537189"/>
                <a:gd name="connsiteY414" fmla="*/ 2078052 h 2561057"/>
                <a:gd name="connsiteX415" fmla="*/ 2320422 w 5537189"/>
                <a:gd name="connsiteY415" fmla="*/ 2078052 h 2561057"/>
                <a:gd name="connsiteX416" fmla="*/ 2320422 w 5537189"/>
                <a:gd name="connsiteY416" fmla="*/ 2086530 h 2561057"/>
                <a:gd name="connsiteX417" fmla="*/ 2333422 w 5537189"/>
                <a:gd name="connsiteY417" fmla="*/ 2086530 h 2561057"/>
                <a:gd name="connsiteX418" fmla="*/ 2333422 w 5537189"/>
                <a:gd name="connsiteY418" fmla="*/ 2095008 h 2561057"/>
                <a:gd name="connsiteX419" fmla="*/ 2365921 w 5537189"/>
                <a:gd name="connsiteY419" fmla="*/ 2095008 h 2561057"/>
                <a:gd name="connsiteX420" fmla="*/ 2365921 w 5537189"/>
                <a:gd name="connsiteY420" fmla="*/ 2103487 h 2561057"/>
                <a:gd name="connsiteX421" fmla="*/ 2372546 w 5537189"/>
                <a:gd name="connsiteY421" fmla="*/ 2103487 h 2561057"/>
                <a:gd name="connsiteX422" fmla="*/ 2372546 w 5537189"/>
                <a:gd name="connsiteY422" fmla="*/ 2111965 h 2561057"/>
                <a:gd name="connsiteX423" fmla="*/ 2375796 w 5537189"/>
                <a:gd name="connsiteY423" fmla="*/ 2111965 h 2561057"/>
                <a:gd name="connsiteX424" fmla="*/ 2375796 w 5537189"/>
                <a:gd name="connsiteY424" fmla="*/ 2120317 h 2561057"/>
                <a:gd name="connsiteX425" fmla="*/ 2379045 w 5537189"/>
                <a:gd name="connsiteY425" fmla="*/ 2120317 h 2561057"/>
                <a:gd name="connsiteX426" fmla="*/ 2379045 w 5537189"/>
                <a:gd name="connsiteY426" fmla="*/ 2128795 h 2561057"/>
                <a:gd name="connsiteX427" fmla="*/ 2398670 w 5537189"/>
                <a:gd name="connsiteY427" fmla="*/ 2128795 h 2561057"/>
                <a:gd name="connsiteX428" fmla="*/ 2398670 w 5537189"/>
                <a:gd name="connsiteY428" fmla="*/ 2145878 h 2561057"/>
                <a:gd name="connsiteX429" fmla="*/ 2441043 w 5537189"/>
                <a:gd name="connsiteY429" fmla="*/ 2145878 h 2561057"/>
                <a:gd name="connsiteX430" fmla="*/ 2441043 w 5537189"/>
                <a:gd name="connsiteY430" fmla="*/ 2154356 h 2561057"/>
                <a:gd name="connsiteX431" fmla="*/ 2473542 w 5537189"/>
                <a:gd name="connsiteY431" fmla="*/ 2154356 h 2561057"/>
                <a:gd name="connsiteX432" fmla="*/ 2473542 w 5537189"/>
                <a:gd name="connsiteY432" fmla="*/ 2162834 h 2561057"/>
                <a:gd name="connsiteX433" fmla="*/ 2493167 w 5537189"/>
                <a:gd name="connsiteY433" fmla="*/ 2162834 h 2561057"/>
                <a:gd name="connsiteX434" fmla="*/ 2493167 w 5537189"/>
                <a:gd name="connsiteY434" fmla="*/ 2171313 h 2561057"/>
                <a:gd name="connsiteX435" fmla="*/ 2496416 w 5537189"/>
                <a:gd name="connsiteY435" fmla="*/ 2171313 h 2561057"/>
                <a:gd name="connsiteX436" fmla="*/ 2496416 w 5537189"/>
                <a:gd name="connsiteY436" fmla="*/ 2179664 h 2561057"/>
                <a:gd name="connsiteX437" fmla="*/ 2506166 w 5537189"/>
                <a:gd name="connsiteY437" fmla="*/ 2179664 h 2561057"/>
                <a:gd name="connsiteX438" fmla="*/ 2506166 w 5537189"/>
                <a:gd name="connsiteY438" fmla="*/ 2188142 h 2561057"/>
                <a:gd name="connsiteX439" fmla="*/ 2522416 w 5537189"/>
                <a:gd name="connsiteY439" fmla="*/ 2188142 h 2561057"/>
                <a:gd name="connsiteX440" fmla="*/ 2522416 w 5537189"/>
                <a:gd name="connsiteY440" fmla="*/ 2196621 h 2561057"/>
                <a:gd name="connsiteX441" fmla="*/ 2568164 w 5537189"/>
                <a:gd name="connsiteY441" fmla="*/ 2196621 h 2561057"/>
                <a:gd name="connsiteX442" fmla="*/ 2568164 w 5537189"/>
                <a:gd name="connsiteY442" fmla="*/ 2205099 h 2561057"/>
                <a:gd name="connsiteX443" fmla="*/ 2577789 w 5537189"/>
                <a:gd name="connsiteY443" fmla="*/ 2205099 h 2561057"/>
                <a:gd name="connsiteX444" fmla="*/ 2577789 w 5537189"/>
                <a:gd name="connsiteY444" fmla="*/ 2213577 h 2561057"/>
                <a:gd name="connsiteX445" fmla="*/ 2760408 w 5537189"/>
                <a:gd name="connsiteY445" fmla="*/ 2213577 h 2561057"/>
                <a:gd name="connsiteX446" fmla="*/ 2760408 w 5537189"/>
                <a:gd name="connsiteY446" fmla="*/ 2222182 h 2561057"/>
                <a:gd name="connsiteX447" fmla="*/ 2766907 w 5537189"/>
                <a:gd name="connsiteY447" fmla="*/ 2222182 h 2561057"/>
                <a:gd name="connsiteX448" fmla="*/ 2766907 w 5537189"/>
                <a:gd name="connsiteY448" fmla="*/ 2239391 h 2561057"/>
                <a:gd name="connsiteX449" fmla="*/ 2799406 w 5537189"/>
                <a:gd name="connsiteY449" fmla="*/ 2239391 h 2561057"/>
                <a:gd name="connsiteX450" fmla="*/ 2799406 w 5537189"/>
                <a:gd name="connsiteY450" fmla="*/ 2247996 h 2561057"/>
                <a:gd name="connsiteX451" fmla="*/ 2819031 w 5537189"/>
                <a:gd name="connsiteY451" fmla="*/ 2247996 h 2561057"/>
                <a:gd name="connsiteX452" fmla="*/ 2819031 w 5537189"/>
                <a:gd name="connsiteY452" fmla="*/ 2256601 h 2561057"/>
                <a:gd name="connsiteX453" fmla="*/ 2868029 w 5537189"/>
                <a:gd name="connsiteY453" fmla="*/ 2256601 h 2561057"/>
                <a:gd name="connsiteX454" fmla="*/ 2868029 w 5537189"/>
                <a:gd name="connsiteY454" fmla="*/ 2265206 h 2561057"/>
                <a:gd name="connsiteX455" fmla="*/ 2900528 w 5537189"/>
                <a:gd name="connsiteY455" fmla="*/ 2265206 h 2561057"/>
                <a:gd name="connsiteX456" fmla="*/ 2900528 w 5537189"/>
                <a:gd name="connsiteY456" fmla="*/ 2273810 h 2561057"/>
                <a:gd name="connsiteX457" fmla="*/ 2946151 w 5537189"/>
                <a:gd name="connsiteY457" fmla="*/ 2273810 h 2561057"/>
                <a:gd name="connsiteX458" fmla="*/ 2946151 w 5537189"/>
                <a:gd name="connsiteY458" fmla="*/ 2282415 h 2561057"/>
                <a:gd name="connsiteX459" fmla="*/ 2949401 w 5537189"/>
                <a:gd name="connsiteY459" fmla="*/ 2282415 h 2561057"/>
                <a:gd name="connsiteX460" fmla="*/ 2949401 w 5537189"/>
                <a:gd name="connsiteY460" fmla="*/ 2291147 h 2561057"/>
                <a:gd name="connsiteX461" fmla="*/ 3112271 w 5537189"/>
                <a:gd name="connsiteY461" fmla="*/ 2291147 h 2561057"/>
                <a:gd name="connsiteX462" fmla="*/ 3112271 w 5537189"/>
                <a:gd name="connsiteY462" fmla="*/ 2299625 h 2561057"/>
                <a:gd name="connsiteX463" fmla="*/ 3193893 w 5537189"/>
                <a:gd name="connsiteY463" fmla="*/ 2299625 h 2561057"/>
                <a:gd name="connsiteX464" fmla="*/ 3193893 w 5537189"/>
                <a:gd name="connsiteY464" fmla="*/ 2308229 h 2561057"/>
                <a:gd name="connsiteX465" fmla="*/ 3255766 w 5537189"/>
                <a:gd name="connsiteY465" fmla="*/ 2308229 h 2561057"/>
                <a:gd name="connsiteX466" fmla="*/ 3255766 w 5537189"/>
                <a:gd name="connsiteY466" fmla="*/ 2316834 h 2561057"/>
                <a:gd name="connsiteX467" fmla="*/ 3285140 w 5537189"/>
                <a:gd name="connsiteY467" fmla="*/ 2316834 h 2561057"/>
                <a:gd name="connsiteX468" fmla="*/ 3285140 w 5537189"/>
                <a:gd name="connsiteY468" fmla="*/ 2325439 h 2561057"/>
                <a:gd name="connsiteX469" fmla="*/ 3343763 w 5537189"/>
                <a:gd name="connsiteY469" fmla="*/ 2325439 h 2561057"/>
                <a:gd name="connsiteX470" fmla="*/ 3343763 w 5537189"/>
                <a:gd name="connsiteY470" fmla="*/ 2334044 h 2561057"/>
                <a:gd name="connsiteX471" fmla="*/ 3409011 w 5537189"/>
                <a:gd name="connsiteY471" fmla="*/ 2334044 h 2561057"/>
                <a:gd name="connsiteX472" fmla="*/ 3409011 w 5537189"/>
                <a:gd name="connsiteY472" fmla="*/ 2351380 h 2561057"/>
                <a:gd name="connsiteX473" fmla="*/ 3483883 w 5537189"/>
                <a:gd name="connsiteY473" fmla="*/ 2351380 h 2561057"/>
                <a:gd name="connsiteX474" fmla="*/ 3483883 w 5537189"/>
                <a:gd name="connsiteY474" fmla="*/ 2359858 h 2561057"/>
                <a:gd name="connsiteX475" fmla="*/ 3604504 w 5537189"/>
                <a:gd name="connsiteY475" fmla="*/ 2359858 h 2561057"/>
                <a:gd name="connsiteX476" fmla="*/ 3604504 w 5537189"/>
                <a:gd name="connsiteY476" fmla="*/ 2368716 h 2561057"/>
                <a:gd name="connsiteX477" fmla="*/ 3617629 w 5537189"/>
                <a:gd name="connsiteY477" fmla="*/ 2368716 h 2561057"/>
                <a:gd name="connsiteX478" fmla="*/ 3617629 w 5537189"/>
                <a:gd name="connsiteY478" fmla="*/ 2386305 h 2561057"/>
                <a:gd name="connsiteX479" fmla="*/ 3676127 w 5537189"/>
                <a:gd name="connsiteY479" fmla="*/ 2386305 h 2561057"/>
                <a:gd name="connsiteX480" fmla="*/ 3676127 w 5537189"/>
                <a:gd name="connsiteY480" fmla="*/ 2395163 h 2561057"/>
                <a:gd name="connsiteX481" fmla="*/ 3705501 w 5537189"/>
                <a:gd name="connsiteY481" fmla="*/ 2395163 h 2561057"/>
                <a:gd name="connsiteX482" fmla="*/ 3705501 w 5537189"/>
                <a:gd name="connsiteY482" fmla="*/ 2404021 h 2561057"/>
                <a:gd name="connsiteX483" fmla="*/ 3816372 w 5537189"/>
                <a:gd name="connsiteY483" fmla="*/ 2404021 h 2561057"/>
                <a:gd name="connsiteX484" fmla="*/ 3816372 w 5537189"/>
                <a:gd name="connsiteY484" fmla="*/ 2412879 h 2561057"/>
                <a:gd name="connsiteX485" fmla="*/ 3845621 w 5537189"/>
                <a:gd name="connsiteY485" fmla="*/ 2412879 h 2561057"/>
                <a:gd name="connsiteX486" fmla="*/ 3845621 w 5537189"/>
                <a:gd name="connsiteY486" fmla="*/ 2421610 h 2561057"/>
                <a:gd name="connsiteX487" fmla="*/ 3871745 w 5537189"/>
                <a:gd name="connsiteY487" fmla="*/ 2421610 h 2561057"/>
                <a:gd name="connsiteX488" fmla="*/ 3871745 w 5537189"/>
                <a:gd name="connsiteY488" fmla="*/ 2430341 h 2561057"/>
                <a:gd name="connsiteX489" fmla="*/ 3953118 w 5537189"/>
                <a:gd name="connsiteY489" fmla="*/ 2430341 h 2561057"/>
                <a:gd name="connsiteX490" fmla="*/ 3953118 w 5537189"/>
                <a:gd name="connsiteY490" fmla="*/ 2439199 h 2561057"/>
                <a:gd name="connsiteX491" fmla="*/ 4031490 w 5537189"/>
                <a:gd name="connsiteY491" fmla="*/ 2439199 h 2561057"/>
                <a:gd name="connsiteX492" fmla="*/ 4031490 w 5537189"/>
                <a:gd name="connsiteY492" fmla="*/ 2448057 h 2561057"/>
                <a:gd name="connsiteX493" fmla="*/ 4119487 w 5537189"/>
                <a:gd name="connsiteY493" fmla="*/ 2448057 h 2561057"/>
                <a:gd name="connsiteX494" fmla="*/ 4119487 w 5537189"/>
                <a:gd name="connsiteY494" fmla="*/ 2456915 h 2561057"/>
                <a:gd name="connsiteX495" fmla="*/ 4266107 w 5537189"/>
                <a:gd name="connsiteY495" fmla="*/ 2456915 h 2561057"/>
                <a:gd name="connsiteX496" fmla="*/ 4266107 w 5537189"/>
                <a:gd name="connsiteY496" fmla="*/ 2466026 h 2561057"/>
                <a:gd name="connsiteX497" fmla="*/ 4533348 w 5537189"/>
                <a:gd name="connsiteY497" fmla="*/ 2466026 h 2561057"/>
                <a:gd name="connsiteX498" fmla="*/ 4533348 w 5537189"/>
                <a:gd name="connsiteY498" fmla="*/ 2477921 h 2561057"/>
                <a:gd name="connsiteX499" fmla="*/ 4588722 w 5537189"/>
                <a:gd name="connsiteY499" fmla="*/ 2477921 h 2561057"/>
                <a:gd name="connsiteX500" fmla="*/ 4588722 w 5537189"/>
                <a:gd name="connsiteY500" fmla="*/ 2490575 h 2561057"/>
                <a:gd name="connsiteX501" fmla="*/ 4591971 w 5537189"/>
                <a:gd name="connsiteY501" fmla="*/ 2490575 h 2561057"/>
                <a:gd name="connsiteX502" fmla="*/ 4591971 w 5537189"/>
                <a:gd name="connsiteY502" fmla="*/ 2503229 h 2561057"/>
                <a:gd name="connsiteX503" fmla="*/ 4813589 w 5537189"/>
                <a:gd name="connsiteY503" fmla="*/ 2503229 h 2561057"/>
                <a:gd name="connsiteX504" fmla="*/ 4813589 w 5537189"/>
                <a:gd name="connsiteY504" fmla="*/ 2519426 h 2561057"/>
                <a:gd name="connsiteX505" fmla="*/ 4956959 w 5537189"/>
                <a:gd name="connsiteY505" fmla="*/ 2519426 h 2561057"/>
                <a:gd name="connsiteX506" fmla="*/ 4956959 w 5537189"/>
                <a:gd name="connsiteY506" fmla="*/ 2536889 h 2561057"/>
                <a:gd name="connsiteX507" fmla="*/ 5253574 w 5537189"/>
                <a:gd name="connsiteY507" fmla="*/ 2536889 h 2561057"/>
                <a:gd name="connsiteX508" fmla="*/ 5253574 w 5537189"/>
                <a:gd name="connsiteY508" fmla="*/ 2561058 h 2561057"/>
                <a:gd name="connsiteX509" fmla="*/ 5537189 w 5537189"/>
                <a:gd name="connsiteY509" fmla="*/ 2561058 h 256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</a:cxnLst>
              <a:rect l="l" t="t" r="r" b="b"/>
              <a:pathLst>
                <a:path w="5537189" h="2561057">
                  <a:moveTo>
                    <a:pt x="0" y="0"/>
                  </a:moveTo>
                  <a:lnTo>
                    <a:pt x="16249" y="0"/>
                  </a:lnTo>
                  <a:lnTo>
                    <a:pt x="16249" y="8225"/>
                  </a:lnTo>
                  <a:lnTo>
                    <a:pt x="22749" y="8225"/>
                  </a:lnTo>
                  <a:lnTo>
                    <a:pt x="22749" y="16324"/>
                  </a:lnTo>
                  <a:lnTo>
                    <a:pt x="32624" y="16324"/>
                  </a:lnTo>
                  <a:lnTo>
                    <a:pt x="32624" y="24422"/>
                  </a:lnTo>
                  <a:lnTo>
                    <a:pt x="38999" y="24422"/>
                  </a:lnTo>
                  <a:lnTo>
                    <a:pt x="38999" y="32648"/>
                  </a:lnTo>
                  <a:lnTo>
                    <a:pt x="48748" y="32648"/>
                  </a:lnTo>
                  <a:lnTo>
                    <a:pt x="48748" y="40746"/>
                  </a:lnTo>
                  <a:lnTo>
                    <a:pt x="58623" y="40746"/>
                  </a:lnTo>
                  <a:lnTo>
                    <a:pt x="58623" y="48971"/>
                  </a:lnTo>
                  <a:lnTo>
                    <a:pt x="74872" y="48971"/>
                  </a:lnTo>
                  <a:lnTo>
                    <a:pt x="74872" y="57196"/>
                  </a:lnTo>
                  <a:lnTo>
                    <a:pt x="81372" y="57196"/>
                  </a:lnTo>
                  <a:lnTo>
                    <a:pt x="81372" y="65422"/>
                  </a:lnTo>
                  <a:lnTo>
                    <a:pt x="84622" y="65422"/>
                  </a:lnTo>
                  <a:lnTo>
                    <a:pt x="84622" y="73394"/>
                  </a:lnTo>
                  <a:lnTo>
                    <a:pt x="87997" y="73394"/>
                  </a:lnTo>
                  <a:lnTo>
                    <a:pt x="87997" y="81619"/>
                  </a:lnTo>
                  <a:lnTo>
                    <a:pt x="104247" y="81619"/>
                  </a:lnTo>
                  <a:lnTo>
                    <a:pt x="104247" y="89844"/>
                  </a:lnTo>
                  <a:lnTo>
                    <a:pt x="107496" y="89844"/>
                  </a:lnTo>
                  <a:lnTo>
                    <a:pt x="107496" y="97943"/>
                  </a:lnTo>
                  <a:lnTo>
                    <a:pt x="110746" y="97943"/>
                  </a:lnTo>
                  <a:lnTo>
                    <a:pt x="110746" y="106168"/>
                  </a:lnTo>
                  <a:lnTo>
                    <a:pt x="117246" y="106168"/>
                  </a:lnTo>
                  <a:lnTo>
                    <a:pt x="117246" y="114393"/>
                  </a:lnTo>
                  <a:lnTo>
                    <a:pt x="120621" y="114393"/>
                  </a:lnTo>
                  <a:lnTo>
                    <a:pt x="120621" y="130590"/>
                  </a:lnTo>
                  <a:lnTo>
                    <a:pt x="123871" y="130590"/>
                  </a:lnTo>
                  <a:lnTo>
                    <a:pt x="123871" y="138815"/>
                  </a:lnTo>
                  <a:lnTo>
                    <a:pt x="127121" y="138815"/>
                  </a:lnTo>
                  <a:lnTo>
                    <a:pt x="127121" y="147040"/>
                  </a:lnTo>
                  <a:lnTo>
                    <a:pt x="130371" y="147040"/>
                  </a:lnTo>
                  <a:lnTo>
                    <a:pt x="130371" y="155265"/>
                  </a:lnTo>
                  <a:lnTo>
                    <a:pt x="133621" y="155265"/>
                  </a:lnTo>
                  <a:lnTo>
                    <a:pt x="133621" y="163364"/>
                  </a:lnTo>
                  <a:lnTo>
                    <a:pt x="136870" y="163364"/>
                  </a:lnTo>
                  <a:lnTo>
                    <a:pt x="136870" y="179814"/>
                  </a:lnTo>
                  <a:lnTo>
                    <a:pt x="156370" y="179814"/>
                  </a:lnTo>
                  <a:lnTo>
                    <a:pt x="156370" y="188040"/>
                  </a:lnTo>
                  <a:lnTo>
                    <a:pt x="159620" y="188040"/>
                  </a:lnTo>
                  <a:lnTo>
                    <a:pt x="159620" y="204237"/>
                  </a:lnTo>
                  <a:lnTo>
                    <a:pt x="179119" y="204237"/>
                  </a:lnTo>
                  <a:lnTo>
                    <a:pt x="179119" y="212462"/>
                  </a:lnTo>
                  <a:lnTo>
                    <a:pt x="182494" y="212462"/>
                  </a:lnTo>
                  <a:lnTo>
                    <a:pt x="182494" y="220560"/>
                  </a:lnTo>
                  <a:lnTo>
                    <a:pt x="185744" y="220560"/>
                  </a:lnTo>
                  <a:lnTo>
                    <a:pt x="185744" y="237011"/>
                  </a:lnTo>
                  <a:lnTo>
                    <a:pt x="188994" y="237011"/>
                  </a:lnTo>
                  <a:lnTo>
                    <a:pt x="188994" y="253208"/>
                  </a:lnTo>
                  <a:lnTo>
                    <a:pt x="192244" y="253208"/>
                  </a:lnTo>
                  <a:lnTo>
                    <a:pt x="192244" y="261433"/>
                  </a:lnTo>
                  <a:lnTo>
                    <a:pt x="195493" y="261433"/>
                  </a:lnTo>
                  <a:lnTo>
                    <a:pt x="195493" y="277883"/>
                  </a:lnTo>
                  <a:lnTo>
                    <a:pt x="205243" y="277883"/>
                  </a:lnTo>
                  <a:lnTo>
                    <a:pt x="205243" y="285982"/>
                  </a:lnTo>
                  <a:lnTo>
                    <a:pt x="208493" y="285982"/>
                  </a:lnTo>
                  <a:lnTo>
                    <a:pt x="208493" y="294207"/>
                  </a:lnTo>
                  <a:lnTo>
                    <a:pt x="218368" y="294207"/>
                  </a:lnTo>
                  <a:lnTo>
                    <a:pt x="218368" y="310658"/>
                  </a:lnTo>
                  <a:lnTo>
                    <a:pt x="221618" y="310658"/>
                  </a:lnTo>
                  <a:lnTo>
                    <a:pt x="221618" y="318630"/>
                  </a:lnTo>
                  <a:lnTo>
                    <a:pt x="237867" y="318630"/>
                  </a:lnTo>
                  <a:lnTo>
                    <a:pt x="237867" y="326855"/>
                  </a:lnTo>
                  <a:lnTo>
                    <a:pt x="263866" y="326855"/>
                  </a:lnTo>
                  <a:lnTo>
                    <a:pt x="263866" y="335080"/>
                  </a:lnTo>
                  <a:lnTo>
                    <a:pt x="270366" y="335080"/>
                  </a:lnTo>
                  <a:lnTo>
                    <a:pt x="270366" y="343178"/>
                  </a:lnTo>
                  <a:lnTo>
                    <a:pt x="273616" y="343178"/>
                  </a:lnTo>
                  <a:lnTo>
                    <a:pt x="273616" y="359629"/>
                  </a:lnTo>
                  <a:lnTo>
                    <a:pt x="276991" y="359629"/>
                  </a:lnTo>
                  <a:lnTo>
                    <a:pt x="276991" y="367854"/>
                  </a:lnTo>
                  <a:lnTo>
                    <a:pt x="280241" y="367854"/>
                  </a:lnTo>
                  <a:lnTo>
                    <a:pt x="280241" y="375826"/>
                  </a:lnTo>
                  <a:lnTo>
                    <a:pt x="283491" y="375826"/>
                  </a:lnTo>
                  <a:lnTo>
                    <a:pt x="283491" y="392276"/>
                  </a:lnTo>
                  <a:lnTo>
                    <a:pt x="289990" y="392276"/>
                  </a:lnTo>
                  <a:lnTo>
                    <a:pt x="289990" y="408600"/>
                  </a:lnTo>
                  <a:lnTo>
                    <a:pt x="309615" y="408600"/>
                  </a:lnTo>
                  <a:lnTo>
                    <a:pt x="309615" y="416825"/>
                  </a:lnTo>
                  <a:lnTo>
                    <a:pt x="319364" y="416825"/>
                  </a:lnTo>
                  <a:lnTo>
                    <a:pt x="319364" y="425050"/>
                  </a:lnTo>
                  <a:lnTo>
                    <a:pt x="329114" y="425050"/>
                  </a:lnTo>
                  <a:lnTo>
                    <a:pt x="329114" y="433149"/>
                  </a:lnTo>
                  <a:lnTo>
                    <a:pt x="332364" y="433149"/>
                  </a:lnTo>
                  <a:lnTo>
                    <a:pt x="332364" y="441248"/>
                  </a:lnTo>
                  <a:lnTo>
                    <a:pt x="342239" y="441248"/>
                  </a:lnTo>
                  <a:lnTo>
                    <a:pt x="342239" y="449473"/>
                  </a:lnTo>
                  <a:lnTo>
                    <a:pt x="358363" y="449473"/>
                  </a:lnTo>
                  <a:lnTo>
                    <a:pt x="358363" y="465923"/>
                  </a:lnTo>
                  <a:lnTo>
                    <a:pt x="371488" y="465923"/>
                  </a:lnTo>
                  <a:lnTo>
                    <a:pt x="371488" y="474148"/>
                  </a:lnTo>
                  <a:lnTo>
                    <a:pt x="374737" y="474148"/>
                  </a:lnTo>
                  <a:lnTo>
                    <a:pt x="374737" y="482373"/>
                  </a:lnTo>
                  <a:lnTo>
                    <a:pt x="381237" y="482373"/>
                  </a:lnTo>
                  <a:lnTo>
                    <a:pt x="381237" y="490598"/>
                  </a:lnTo>
                  <a:lnTo>
                    <a:pt x="390987" y="490598"/>
                  </a:lnTo>
                  <a:lnTo>
                    <a:pt x="390987" y="498697"/>
                  </a:lnTo>
                  <a:lnTo>
                    <a:pt x="394237" y="498697"/>
                  </a:lnTo>
                  <a:lnTo>
                    <a:pt x="394237" y="515274"/>
                  </a:lnTo>
                  <a:lnTo>
                    <a:pt x="397487" y="515274"/>
                  </a:lnTo>
                  <a:lnTo>
                    <a:pt x="397487" y="523499"/>
                  </a:lnTo>
                  <a:lnTo>
                    <a:pt x="400862" y="523499"/>
                  </a:lnTo>
                  <a:lnTo>
                    <a:pt x="400862" y="531724"/>
                  </a:lnTo>
                  <a:lnTo>
                    <a:pt x="410611" y="531724"/>
                  </a:lnTo>
                  <a:lnTo>
                    <a:pt x="410611" y="539949"/>
                  </a:lnTo>
                  <a:lnTo>
                    <a:pt x="443235" y="539949"/>
                  </a:lnTo>
                  <a:lnTo>
                    <a:pt x="443235" y="548301"/>
                  </a:lnTo>
                  <a:lnTo>
                    <a:pt x="446485" y="548301"/>
                  </a:lnTo>
                  <a:lnTo>
                    <a:pt x="446485" y="556400"/>
                  </a:lnTo>
                  <a:lnTo>
                    <a:pt x="465984" y="556400"/>
                  </a:lnTo>
                  <a:lnTo>
                    <a:pt x="465984" y="564625"/>
                  </a:lnTo>
                  <a:lnTo>
                    <a:pt x="469234" y="564625"/>
                  </a:lnTo>
                  <a:lnTo>
                    <a:pt x="469234" y="572976"/>
                  </a:lnTo>
                  <a:lnTo>
                    <a:pt x="472484" y="572976"/>
                  </a:lnTo>
                  <a:lnTo>
                    <a:pt x="472484" y="581328"/>
                  </a:lnTo>
                  <a:lnTo>
                    <a:pt x="478984" y="581328"/>
                  </a:lnTo>
                  <a:lnTo>
                    <a:pt x="478984" y="589680"/>
                  </a:lnTo>
                  <a:lnTo>
                    <a:pt x="488734" y="589680"/>
                  </a:lnTo>
                  <a:lnTo>
                    <a:pt x="488734" y="597905"/>
                  </a:lnTo>
                  <a:lnTo>
                    <a:pt x="491983" y="597905"/>
                  </a:lnTo>
                  <a:lnTo>
                    <a:pt x="491983" y="614482"/>
                  </a:lnTo>
                  <a:lnTo>
                    <a:pt x="501858" y="614482"/>
                  </a:lnTo>
                  <a:lnTo>
                    <a:pt x="501858" y="622707"/>
                  </a:lnTo>
                  <a:lnTo>
                    <a:pt x="505108" y="622707"/>
                  </a:lnTo>
                  <a:lnTo>
                    <a:pt x="505108" y="631059"/>
                  </a:lnTo>
                  <a:lnTo>
                    <a:pt x="511608" y="631059"/>
                  </a:lnTo>
                  <a:lnTo>
                    <a:pt x="511608" y="639410"/>
                  </a:lnTo>
                  <a:lnTo>
                    <a:pt x="521358" y="639410"/>
                  </a:lnTo>
                  <a:lnTo>
                    <a:pt x="521358" y="647635"/>
                  </a:lnTo>
                  <a:lnTo>
                    <a:pt x="527982" y="647635"/>
                  </a:lnTo>
                  <a:lnTo>
                    <a:pt x="527982" y="664339"/>
                  </a:lnTo>
                  <a:lnTo>
                    <a:pt x="537732" y="664339"/>
                  </a:lnTo>
                  <a:lnTo>
                    <a:pt x="537732" y="672564"/>
                  </a:lnTo>
                  <a:lnTo>
                    <a:pt x="547482" y="672564"/>
                  </a:lnTo>
                  <a:lnTo>
                    <a:pt x="547482" y="680789"/>
                  </a:lnTo>
                  <a:lnTo>
                    <a:pt x="560606" y="680789"/>
                  </a:lnTo>
                  <a:lnTo>
                    <a:pt x="560606" y="689141"/>
                  </a:lnTo>
                  <a:lnTo>
                    <a:pt x="566981" y="689141"/>
                  </a:lnTo>
                  <a:lnTo>
                    <a:pt x="566981" y="705718"/>
                  </a:lnTo>
                  <a:lnTo>
                    <a:pt x="570231" y="705718"/>
                  </a:lnTo>
                  <a:lnTo>
                    <a:pt x="570231" y="714069"/>
                  </a:lnTo>
                  <a:lnTo>
                    <a:pt x="573481" y="714069"/>
                  </a:lnTo>
                  <a:lnTo>
                    <a:pt x="573481" y="730646"/>
                  </a:lnTo>
                  <a:lnTo>
                    <a:pt x="576731" y="730646"/>
                  </a:lnTo>
                  <a:lnTo>
                    <a:pt x="576731" y="738871"/>
                  </a:lnTo>
                  <a:lnTo>
                    <a:pt x="586605" y="738871"/>
                  </a:lnTo>
                  <a:lnTo>
                    <a:pt x="586605" y="747223"/>
                  </a:lnTo>
                  <a:lnTo>
                    <a:pt x="589855" y="747223"/>
                  </a:lnTo>
                  <a:lnTo>
                    <a:pt x="589855" y="763800"/>
                  </a:lnTo>
                  <a:lnTo>
                    <a:pt x="593105" y="763800"/>
                  </a:lnTo>
                  <a:lnTo>
                    <a:pt x="593105" y="772152"/>
                  </a:lnTo>
                  <a:lnTo>
                    <a:pt x="602855" y="772152"/>
                  </a:lnTo>
                  <a:lnTo>
                    <a:pt x="602855" y="780503"/>
                  </a:lnTo>
                  <a:lnTo>
                    <a:pt x="622479" y="780503"/>
                  </a:lnTo>
                  <a:lnTo>
                    <a:pt x="622479" y="788728"/>
                  </a:lnTo>
                  <a:lnTo>
                    <a:pt x="641978" y="788728"/>
                  </a:lnTo>
                  <a:lnTo>
                    <a:pt x="641978" y="805305"/>
                  </a:lnTo>
                  <a:lnTo>
                    <a:pt x="658353" y="805305"/>
                  </a:lnTo>
                  <a:lnTo>
                    <a:pt x="658353" y="821882"/>
                  </a:lnTo>
                  <a:lnTo>
                    <a:pt x="664853" y="821882"/>
                  </a:lnTo>
                  <a:lnTo>
                    <a:pt x="664853" y="830234"/>
                  </a:lnTo>
                  <a:lnTo>
                    <a:pt x="671228" y="830234"/>
                  </a:lnTo>
                  <a:lnTo>
                    <a:pt x="671228" y="838585"/>
                  </a:lnTo>
                  <a:lnTo>
                    <a:pt x="674477" y="838585"/>
                  </a:lnTo>
                  <a:lnTo>
                    <a:pt x="674477" y="846811"/>
                  </a:lnTo>
                  <a:lnTo>
                    <a:pt x="677727" y="846811"/>
                  </a:lnTo>
                  <a:lnTo>
                    <a:pt x="677727" y="855036"/>
                  </a:lnTo>
                  <a:lnTo>
                    <a:pt x="687602" y="855036"/>
                  </a:lnTo>
                  <a:lnTo>
                    <a:pt x="687602" y="863387"/>
                  </a:lnTo>
                  <a:lnTo>
                    <a:pt x="690852" y="863387"/>
                  </a:lnTo>
                  <a:lnTo>
                    <a:pt x="690852" y="871613"/>
                  </a:lnTo>
                  <a:lnTo>
                    <a:pt x="703851" y="871613"/>
                  </a:lnTo>
                  <a:lnTo>
                    <a:pt x="703851" y="879964"/>
                  </a:lnTo>
                  <a:lnTo>
                    <a:pt x="716976" y="879964"/>
                  </a:lnTo>
                  <a:lnTo>
                    <a:pt x="716976" y="896668"/>
                  </a:lnTo>
                  <a:lnTo>
                    <a:pt x="720226" y="896668"/>
                  </a:lnTo>
                  <a:lnTo>
                    <a:pt x="720226" y="904893"/>
                  </a:lnTo>
                  <a:lnTo>
                    <a:pt x="736475" y="904893"/>
                  </a:lnTo>
                  <a:lnTo>
                    <a:pt x="736475" y="913118"/>
                  </a:lnTo>
                  <a:lnTo>
                    <a:pt x="739725" y="913118"/>
                  </a:lnTo>
                  <a:lnTo>
                    <a:pt x="739725" y="921470"/>
                  </a:lnTo>
                  <a:lnTo>
                    <a:pt x="756100" y="921470"/>
                  </a:lnTo>
                  <a:lnTo>
                    <a:pt x="756100" y="929695"/>
                  </a:lnTo>
                  <a:lnTo>
                    <a:pt x="788599" y="929695"/>
                  </a:lnTo>
                  <a:lnTo>
                    <a:pt x="788599" y="938046"/>
                  </a:lnTo>
                  <a:lnTo>
                    <a:pt x="814723" y="938046"/>
                  </a:lnTo>
                  <a:lnTo>
                    <a:pt x="814723" y="946398"/>
                  </a:lnTo>
                  <a:lnTo>
                    <a:pt x="824472" y="946398"/>
                  </a:lnTo>
                  <a:lnTo>
                    <a:pt x="824472" y="962975"/>
                  </a:lnTo>
                  <a:lnTo>
                    <a:pt x="853846" y="962975"/>
                  </a:lnTo>
                  <a:lnTo>
                    <a:pt x="853846" y="971327"/>
                  </a:lnTo>
                  <a:lnTo>
                    <a:pt x="857096" y="971327"/>
                  </a:lnTo>
                  <a:lnTo>
                    <a:pt x="857096" y="979552"/>
                  </a:lnTo>
                  <a:lnTo>
                    <a:pt x="860346" y="979552"/>
                  </a:lnTo>
                  <a:lnTo>
                    <a:pt x="860346" y="996129"/>
                  </a:lnTo>
                  <a:lnTo>
                    <a:pt x="873471" y="996129"/>
                  </a:lnTo>
                  <a:lnTo>
                    <a:pt x="873471" y="1012705"/>
                  </a:lnTo>
                  <a:lnTo>
                    <a:pt x="889595" y="1012705"/>
                  </a:lnTo>
                  <a:lnTo>
                    <a:pt x="889595" y="1037507"/>
                  </a:lnTo>
                  <a:lnTo>
                    <a:pt x="892845" y="1037507"/>
                  </a:lnTo>
                  <a:lnTo>
                    <a:pt x="892845" y="1045859"/>
                  </a:lnTo>
                  <a:lnTo>
                    <a:pt x="905970" y="1045859"/>
                  </a:lnTo>
                  <a:lnTo>
                    <a:pt x="905970" y="1062563"/>
                  </a:lnTo>
                  <a:lnTo>
                    <a:pt x="909220" y="1062563"/>
                  </a:lnTo>
                  <a:lnTo>
                    <a:pt x="909220" y="1070788"/>
                  </a:lnTo>
                  <a:lnTo>
                    <a:pt x="925469" y="1070788"/>
                  </a:lnTo>
                  <a:lnTo>
                    <a:pt x="925469" y="1079139"/>
                  </a:lnTo>
                  <a:lnTo>
                    <a:pt x="928719" y="1079139"/>
                  </a:lnTo>
                  <a:lnTo>
                    <a:pt x="928719" y="1087491"/>
                  </a:lnTo>
                  <a:lnTo>
                    <a:pt x="951593" y="1087491"/>
                  </a:lnTo>
                  <a:lnTo>
                    <a:pt x="951593" y="1103941"/>
                  </a:lnTo>
                  <a:lnTo>
                    <a:pt x="954843" y="1103941"/>
                  </a:lnTo>
                  <a:lnTo>
                    <a:pt x="954843" y="1112293"/>
                  </a:lnTo>
                  <a:lnTo>
                    <a:pt x="958093" y="1112293"/>
                  </a:lnTo>
                  <a:lnTo>
                    <a:pt x="958093" y="1120518"/>
                  </a:lnTo>
                  <a:lnTo>
                    <a:pt x="961468" y="1120518"/>
                  </a:lnTo>
                  <a:lnTo>
                    <a:pt x="961468" y="1128870"/>
                  </a:lnTo>
                  <a:lnTo>
                    <a:pt x="971217" y="1128870"/>
                  </a:lnTo>
                  <a:lnTo>
                    <a:pt x="971217" y="1137222"/>
                  </a:lnTo>
                  <a:lnTo>
                    <a:pt x="977717" y="1137222"/>
                  </a:lnTo>
                  <a:lnTo>
                    <a:pt x="977717" y="1145573"/>
                  </a:lnTo>
                  <a:lnTo>
                    <a:pt x="980967" y="1145573"/>
                  </a:lnTo>
                  <a:lnTo>
                    <a:pt x="980967" y="1153672"/>
                  </a:lnTo>
                  <a:lnTo>
                    <a:pt x="1000466" y="1153672"/>
                  </a:lnTo>
                  <a:lnTo>
                    <a:pt x="1000466" y="1162024"/>
                  </a:lnTo>
                  <a:lnTo>
                    <a:pt x="1003716" y="1162024"/>
                  </a:lnTo>
                  <a:lnTo>
                    <a:pt x="1003716" y="1170375"/>
                  </a:lnTo>
                  <a:lnTo>
                    <a:pt x="1016716" y="1170375"/>
                  </a:lnTo>
                  <a:lnTo>
                    <a:pt x="1016716" y="1178727"/>
                  </a:lnTo>
                  <a:lnTo>
                    <a:pt x="1026591" y="1178727"/>
                  </a:lnTo>
                  <a:lnTo>
                    <a:pt x="1026591" y="1195557"/>
                  </a:lnTo>
                  <a:lnTo>
                    <a:pt x="1033090" y="1195557"/>
                  </a:lnTo>
                  <a:lnTo>
                    <a:pt x="1033090" y="1203909"/>
                  </a:lnTo>
                  <a:lnTo>
                    <a:pt x="1039590" y="1203909"/>
                  </a:lnTo>
                  <a:lnTo>
                    <a:pt x="1039590" y="1212387"/>
                  </a:lnTo>
                  <a:lnTo>
                    <a:pt x="1046090" y="1212387"/>
                  </a:lnTo>
                  <a:lnTo>
                    <a:pt x="1046090" y="1220612"/>
                  </a:lnTo>
                  <a:lnTo>
                    <a:pt x="1049340" y="1220612"/>
                  </a:lnTo>
                  <a:lnTo>
                    <a:pt x="1049340" y="1229090"/>
                  </a:lnTo>
                  <a:lnTo>
                    <a:pt x="1052590" y="1229090"/>
                  </a:lnTo>
                  <a:lnTo>
                    <a:pt x="1052590" y="1254272"/>
                  </a:lnTo>
                  <a:lnTo>
                    <a:pt x="1055965" y="1254272"/>
                  </a:lnTo>
                  <a:lnTo>
                    <a:pt x="1055965" y="1262623"/>
                  </a:lnTo>
                  <a:lnTo>
                    <a:pt x="1062464" y="1262623"/>
                  </a:lnTo>
                  <a:lnTo>
                    <a:pt x="1062464" y="1271102"/>
                  </a:lnTo>
                  <a:lnTo>
                    <a:pt x="1072214" y="1271102"/>
                  </a:lnTo>
                  <a:lnTo>
                    <a:pt x="1072214" y="1279327"/>
                  </a:lnTo>
                  <a:lnTo>
                    <a:pt x="1075464" y="1279327"/>
                  </a:lnTo>
                  <a:lnTo>
                    <a:pt x="1075464" y="1287679"/>
                  </a:lnTo>
                  <a:lnTo>
                    <a:pt x="1081964" y="1287679"/>
                  </a:lnTo>
                  <a:lnTo>
                    <a:pt x="1081964" y="1296157"/>
                  </a:lnTo>
                  <a:lnTo>
                    <a:pt x="1091839" y="1296157"/>
                  </a:lnTo>
                  <a:lnTo>
                    <a:pt x="1091839" y="1304508"/>
                  </a:lnTo>
                  <a:lnTo>
                    <a:pt x="1101463" y="1304508"/>
                  </a:lnTo>
                  <a:lnTo>
                    <a:pt x="1101463" y="1312987"/>
                  </a:lnTo>
                  <a:lnTo>
                    <a:pt x="1107963" y="1312987"/>
                  </a:lnTo>
                  <a:lnTo>
                    <a:pt x="1107963" y="1321338"/>
                  </a:lnTo>
                  <a:lnTo>
                    <a:pt x="1124337" y="1321338"/>
                  </a:lnTo>
                  <a:lnTo>
                    <a:pt x="1124337" y="1329690"/>
                  </a:lnTo>
                  <a:lnTo>
                    <a:pt x="1127587" y="1329690"/>
                  </a:lnTo>
                  <a:lnTo>
                    <a:pt x="1127587" y="1338042"/>
                  </a:lnTo>
                  <a:lnTo>
                    <a:pt x="1130837" y="1338042"/>
                  </a:lnTo>
                  <a:lnTo>
                    <a:pt x="1130837" y="1346393"/>
                  </a:lnTo>
                  <a:lnTo>
                    <a:pt x="1137337" y="1346393"/>
                  </a:lnTo>
                  <a:lnTo>
                    <a:pt x="1137337" y="1354872"/>
                  </a:lnTo>
                  <a:lnTo>
                    <a:pt x="1150461" y="1354872"/>
                  </a:lnTo>
                  <a:lnTo>
                    <a:pt x="1150461" y="1363223"/>
                  </a:lnTo>
                  <a:lnTo>
                    <a:pt x="1156961" y="1363223"/>
                  </a:lnTo>
                  <a:lnTo>
                    <a:pt x="1156961" y="1371575"/>
                  </a:lnTo>
                  <a:lnTo>
                    <a:pt x="1163461" y="1371575"/>
                  </a:lnTo>
                  <a:lnTo>
                    <a:pt x="1163461" y="1380053"/>
                  </a:lnTo>
                  <a:lnTo>
                    <a:pt x="1169961" y="1380053"/>
                  </a:lnTo>
                  <a:lnTo>
                    <a:pt x="1169961" y="1388405"/>
                  </a:lnTo>
                  <a:lnTo>
                    <a:pt x="1192835" y="1388405"/>
                  </a:lnTo>
                  <a:lnTo>
                    <a:pt x="1192835" y="1396757"/>
                  </a:lnTo>
                  <a:lnTo>
                    <a:pt x="1199335" y="1396757"/>
                  </a:lnTo>
                  <a:lnTo>
                    <a:pt x="1199335" y="1405108"/>
                  </a:lnTo>
                  <a:lnTo>
                    <a:pt x="1205710" y="1405108"/>
                  </a:lnTo>
                  <a:lnTo>
                    <a:pt x="1205710" y="1413587"/>
                  </a:lnTo>
                  <a:lnTo>
                    <a:pt x="1208960" y="1413587"/>
                  </a:lnTo>
                  <a:lnTo>
                    <a:pt x="1208960" y="1421938"/>
                  </a:lnTo>
                  <a:lnTo>
                    <a:pt x="1218834" y="1421938"/>
                  </a:lnTo>
                  <a:lnTo>
                    <a:pt x="1218834" y="1430290"/>
                  </a:lnTo>
                  <a:lnTo>
                    <a:pt x="1235084" y="1430290"/>
                  </a:lnTo>
                  <a:lnTo>
                    <a:pt x="1235084" y="1438768"/>
                  </a:lnTo>
                  <a:lnTo>
                    <a:pt x="1251458" y="1438768"/>
                  </a:lnTo>
                  <a:lnTo>
                    <a:pt x="1251458" y="1447120"/>
                  </a:lnTo>
                  <a:lnTo>
                    <a:pt x="1254708" y="1447120"/>
                  </a:lnTo>
                  <a:lnTo>
                    <a:pt x="1254708" y="1463823"/>
                  </a:lnTo>
                  <a:lnTo>
                    <a:pt x="1264458" y="1463823"/>
                  </a:lnTo>
                  <a:lnTo>
                    <a:pt x="1264458" y="1472175"/>
                  </a:lnTo>
                  <a:lnTo>
                    <a:pt x="1274332" y="1472175"/>
                  </a:lnTo>
                  <a:lnTo>
                    <a:pt x="1274332" y="1480653"/>
                  </a:lnTo>
                  <a:lnTo>
                    <a:pt x="1284082" y="1480653"/>
                  </a:lnTo>
                  <a:lnTo>
                    <a:pt x="1284082" y="1489005"/>
                  </a:lnTo>
                  <a:lnTo>
                    <a:pt x="1293832" y="1489005"/>
                  </a:lnTo>
                  <a:lnTo>
                    <a:pt x="1293832" y="1497483"/>
                  </a:lnTo>
                  <a:lnTo>
                    <a:pt x="1303581" y="1497483"/>
                  </a:lnTo>
                  <a:lnTo>
                    <a:pt x="1303581" y="1514060"/>
                  </a:lnTo>
                  <a:lnTo>
                    <a:pt x="1313331" y="1514060"/>
                  </a:lnTo>
                  <a:lnTo>
                    <a:pt x="1313331" y="1522538"/>
                  </a:lnTo>
                  <a:lnTo>
                    <a:pt x="1326331" y="1522538"/>
                  </a:lnTo>
                  <a:lnTo>
                    <a:pt x="1326331" y="1530890"/>
                  </a:lnTo>
                  <a:lnTo>
                    <a:pt x="1336205" y="1530890"/>
                  </a:lnTo>
                  <a:lnTo>
                    <a:pt x="1336205" y="1539368"/>
                  </a:lnTo>
                  <a:lnTo>
                    <a:pt x="1349205" y="1539368"/>
                  </a:lnTo>
                  <a:lnTo>
                    <a:pt x="1349205" y="1547720"/>
                  </a:lnTo>
                  <a:lnTo>
                    <a:pt x="1355705" y="1547720"/>
                  </a:lnTo>
                  <a:lnTo>
                    <a:pt x="1355705" y="1556071"/>
                  </a:lnTo>
                  <a:lnTo>
                    <a:pt x="1381829" y="1556071"/>
                  </a:lnTo>
                  <a:lnTo>
                    <a:pt x="1381829" y="1564550"/>
                  </a:lnTo>
                  <a:lnTo>
                    <a:pt x="1391578" y="1564550"/>
                  </a:lnTo>
                  <a:lnTo>
                    <a:pt x="1391578" y="1572901"/>
                  </a:lnTo>
                  <a:lnTo>
                    <a:pt x="1398078" y="1572901"/>
                  </a:lnTo>
                  <a:lnTo>
                    <a:pt x="1398078" y="1581253"/>
                  </a:lnTo>
                  <a:lnTo>
                    <a:pt x="1401453" y="1581253"/>
                  </a:lnTo>
                  <a:lnTo>
                    <a:pt x="1401453" y="1589605"/>
                  </a:lnTo>
                  <a:lnTo>
                    <a:pt x="1424077" y="1589605"/>
                  </a:lnTo>
                  <a:lnTo>
                    <a:pt x="1424077" y="1597956"/>
                  </a:lnTo>
                  <a:lnTo>
                    <a:pt x="1450201" y="1597956"/>
                  </a:lnTo>
                  <a:lnTo>
                    <a:pt x="1450201" y="1606435"/>
                  </a:lnTo>
                  <a:lnTo>
                    <a:pt x="1456701" y="1606435"/>
                  </a:lnTo>
                  <a:lnTo>
                    <a:pt x="1456701" y="1614786"/>
                  </a:lnTo>
                  <a:lnTo>
                    <a:pt x="1479575" y="1614786"/>
                  </a:lnTo>
                  <a:lnTo>
                    <a:pt x="1479575" y="1623265"/>
                  </a:lnTo>
                  <a:lnTo>
                    <a:pt x="1499200" y="1623265"/>
                  </a:lnTo>
                  <a:lnTo>
                    <a:pt x="1499200" y="1631616"/>
                  </a:lnTo>
                  <a:lnTo>
                    <a:pt x="1505700" y="1631616"/>
                  </a:lnTo>
                  <a:lnTo>
                    <a:pt x="1505700" y="1639968"/>
                  </a:lnTo>
                  <a:lnTo>
                    <a:pt x="1508949" y="1639968"/>
                  </a:lnTo>
                  <a:lnTo>
                    <a:pt x="1508949" y="1648320"/>
                  </a:lnTo>
                  <a:lnTo>
                    <a:pt x="1515449" y="1648320"/>
                  </a:lnTo>
                  <a:lnTo>
                    <a:pt x="1515449" y="1656671"/>
                  </a:lnTo>
                  <a:lnTo>
                    <a:pt x="1547948" y="1656671"/>
                  </a:lnTo>
                  <a:lnTo>
                    <a:pt x="1547948" y="1665150"/>
                  </a:lnTo>
                  <a:lnTo>
                    <a:pt x="1583822" y="1665150"/>
                  </a:lnTo>
                  <a:lnTo>
                    <a:pt x="1583822" y="1673501"/>
                  </a:lnTo>
                  <a:lnTo>
                    <a:pt x="1587197" y="1673501"/>
                  </a:lnTo>
                  <a:lnTo>
                    <a:pt x="1587197" y="1681979"/>
                  </a:lnTo>
                  <a:lnTo>
                    <a:pt x="1593697" y="1681979"/>
                  </a:lnTo>
                  <a:lnTo>
                    <a:pt x="1593697" y="1690331"/>
                  </a:lnTo>
                  <a:lnTo>
                    <a:pt x="1609946" y="1690331"/>
                  </a:lnTo>
                  <a:lnTo>
                    <a:pt x="1609946" y="1723864"/>
                  </a:lnTo>
                  <a:lnTo>
                    <a:pt x="1642445" y="1723864"/>
                  </a:lnTo>
                  <a:lnTo>
                    <a:pt x="1642445" y="1740568"/>
                  </a:lnTo>
                  <a:lnTo>
                    <a:pt x="1662069" y="1740568"/>
                  </a:lnTo>
                  <a:lnTo>
                    <a:pt x="1662069" y="1749046"/>
                  </a:lnTo>
                  <a:lnTo>
                    <a:pt x="1678319" y="1749046"/>
                  </a:lnTo>
                  <a:lnTo>
                    <a:pt x="1678319" y="1757271"/>
                  </a:lnTo>
                  <a:lnTo>
                    <a:pt x="1704443" y="1757271"/>
                  </a:lnTo>
                  <a:lnTo>
                    <a:pt x="1704443" y="1765749"/>
                  </a:lnTo>
                  <a:lnTo>
                    <a:pt x="1736942" y="1765749"/>
                  </a:lnTo>
                  <a:lnTo>
                    <a:pt x="1736942" y="1774101"/>
                  </a:lnTo>
                  <a:lnTo>
                    <a:pt x="1743567" y="1774101"/>
                  </a:lnTo>
                  <a:lnTo>
                    <a:pt x="1743567" y="1782453"/>
                  </a:lnTo>
                  <a:lnTo>
                    <a:pt x="1750066" y="1782453"/>
                  </a:lnTo>
                  <a:lnTo>
                    <a:pt x="1750066" y="1790931"/>
                  </a:lnTo>
                  <a:lnTo>
                    <a:pt x="1769566" y="1790931"/>
                  </a:lnTo>
                  <a:lnTo>
                    <a:pt x="1769566" y="1799283"/>
                  </a:lnTo>
                  <a:lnTo>
                    <a:pt x="1785940" y="1799283"/>
                  </a:lnTo>
                  <a:lnTo>
                    <a:pt x="1785940" y="1807761"/>
                  </a:lnTo>
                  <a:lnTo>
                    <a:pt x="1812064" y="1807761"/>
                  </a:lnTo>
                  <a:lnTo>
                    <a:pt x="1812064" y="1815986"/>
                  </a:lnTo>
                  <a:lnTo>
                    <a:pt x="1815314" y="1815986"/>
                  </a:lnTo>
                  <a:lnTo>
                    <a:pt x="1815314" y="1824464"/>
                  </a:lnTo>
                  <a:lnTo>
                    <a:pt x="1818564" y="1824464"/>
                  </a:lnTo>
                  <a:lnTo>
                    <a:pt x="1818564" y="1832816"/>
                  </a:lnTo>
                  <a:lnTo>
                    <a:pt x="1838063" y="1832816"/>
                  </a:lnTo>
                  <a:lnTo>
                    <a:pt x="1838063" y="1841168"/>
                  </a:lnTo>
                  <a:lnTo>
                    <a:pt x="1867438" y="1841168"/>
                  </a:lnTo>
                  <a:lnTo>
                    <a:pt x="1867438" y="1849646"/>
                  </a:lnTo>
                  <a:lnTo>
                    <a:pt x="1909811" y="1849646"/>
                  </a:lnTo>
                  <a:lnTo>
                    <a:pt x="1909811" y="1857997"/>
                  </a:lnTo>
                  <a:lnTo>
                    <a:pt x="1913061" y="1857997"/>
                  </a:lnTo>
                  <a:lnTo>
                    <a:pt x="1913061" y="1866476"/>
                  </a:lnTo>
                  <a:lnTo>
                    <a:pt x="1955310" y="1866476"/>
                  </a:lnTo>
                  <a:lnTo>
                    <a:pt x="1955310" y="1883306"/>
                  </a:lnTo>
                  <a:lnTo>
                    <a:pt x="1965184" y="1883306"/>
                  </a:lnTo>
                  <a:lnTo>
                    <a:pt x="1965184" y="1891784"/>
                  </a:lnTo>
                  <a:lnTo>
                    <a:pt x="1968434" y="1891784"/>
                  </a:lnTo>
                  <a:lnTo>
                    <a:pt x="1968434" y="1900262"/>
                  </a:lnTo>
                  <a:lnTo>
                    <a:pt x="1981434" y="1900262"/>
                  </a:lnTo>
                  <a:lnTo>
                    <a:pt x="1981434" y="1917219"/>
                  </a:lnTo>
                  <a:lnTo>
                    <a:pt x="1994558" y="1917219"/>
                  </a:lnTo>
                  <a:lnTo>
                    <a:pt x="1994558" y="1934175"/>
                  </a:lnTo>
                  <a:lnTo>
                    <a:pt x="2001058" y="1934175"/>
                  </a:lnTo>
                  <a:lnTo>
                    <a:pt x="2001058" y="1942527"/>
                  </a:lnTo>
                  <a:lnTo>
                    <a:pt x="2036932" y="1942527"/>
                  </a:lnTo>
                  <a:lnTo>
                    <a:pt x="2036932" y="1951005"/>
                  </a:lnTo>
                  <a:lnTo>
                    <a:pt x="2075930" y="1951005"/>
                  </a:lnTo>
                  <a:lnTo>
                    <a:pt x="2075930" y="1959483"/>
                  </a:lnTo>
                  <a:lnTo>
                    <a:pt x="2079180" y="1959483"/>
                  </a:lnTo>
                  <a:lnTo>
                    <a:pt x="2079180" y="1967961"/>
                  </a:lnTo>
                  <a:lnTo>
                    <a:pt x="2144428" y="1967961"/>
                  </a:lnTo>
                  <a:lnTo>
                    <a:pt x="2144428" y="1984918"/>
                  </a:lnTo>
                  <a:lnTo>
                    <a:pt x="2167177" y="1984918"/>
                  </a:lnTo>
                  <a:lnTo>
                    <a:pt x="2167177" y="2001874"/>
                  </a:lnTo>
                  <a:lnTo>
                    <a:pt x="2170427" y="2001874"/>
                  </a:lnTo>
                  <a:lnTo>
                    <a:pt x="2170427" y="2010353"/>
                  </a:lnTo>
                  <a:lnTo>
                    <a:pt x="2199801" y="2010353"/>
                  </a:lnTo>
                  <a:lnTo>
                    <a:pt x="2199801" y="2027309"/>
                  </a:lnTo>
                  <a:lnTo>
                    <a:pt x="2203051" y="2027309"/>
                  </a:lnTo>
                  <a:lnTo>
                    <a:pt x="2203051" y="2035787"/>
                  </a:lnTo>
                  <a:lnTo>
                    <a:pt x="2222676" y="2035787"/>
                  </a:lnTo>
                  <a:lnTo>
                    <a:pt x="2222676" y="2044265"/>
                  </a:lnTo>
                  <a:lnTo>
                    <a:pt x="2232425" y="2044265"/>
                  </a:lnTo>
                  <a:lnTo>
                    <a:pt x="2232425" y="2052744"/>
                  </a:lnTo>
                  <a:lnTo>
                    <a:pt x="2238925" y="2052744"/>
                  </a:lnTo>
                  <a:lnTo>
                    <a:pt x="2238925" y="2061095"/>
                  </a:lnTo>
                  <a:lnTo>
                    <a:pt x="2258424" y="2061095"/>
                  </a:lnTo>
                  <a:lnTo>
                    <a:pt x="2258424" y="2078052"/>
                  </a:lnTo>
                  <a:lnTo>
                    <a:pt x="2320422" y="2078052"/>
                  </a:lnTo>
                  <a:lnTo>
                    <a:pt x="2320422" y="2086530"/>
                  </a:lnTo>
                  <a:lnTo>
                    <a:pt x="2333422" y="2086530"/>
                  </a:lnTo>
                  <a:lnTo>
                    <a:pt x="2333422" y="2095008"/>
                  </a:lnTo>
                  <a:lnTo>
                    <a:pt x="2365921" y="2095008"/>
                  </a:lnTo>
                  <a:lnTo>
                    <a:pt x="2365921" y="2103487"/>
                  </a:lnTo>
                  <a:lnTo>
                    <a:pt x="2372546" y="2103487"/>
                  </a:lnTo>
                  <a:lnTo>
                    <a:pt x="2372546" y="2111965"/>
                  </a:lnTo>
                  <a:lnTo>
                    <a:pt x="2375796" y="2111965"/>
                  </a:lnTo>
                  <a:lnTo>
                    <a:pt x="2375796" y="2120317"/>
                  </a:lnTo>
                  <a:lnTo>
                    <a:pt x="2379045" y="2120317"/>
                  </a:lnTo>
                  <a:lnTo>
                    <a:pt x="2379045" y="2128795"/>
                  </a:lnTo>
                  <a:lnTo>
                    <a:pt x="2398670" y="2128795"/>
                  </a:lnTo>
                  <a:lnTo>
                    <a:pt x="2398670" y="2145878"/>
                  </a:lnTo>
                  <a:lnTo>
                    <a:pt x="2441043" y="2145878"/>
                  </a:lnTo>
                  <a:lnTo>
                    <a:pt x="2441043" y="2154356"/>
                  </a:lnTo>
                  <a:lnTo>
                    <a:pt x="2473542" y="2154356"/>
                  </a:lnTo>
                  <a:lnTo>
                    <a:pt x="2473542" y="2162834"/>
                  </a:lnTo>
                  <a:lnTo>
                    <a:pt x="2493167" y="2162834"/>
                  </a:lnTo>
                  <a:lnTo>
                    <a:pt x="2493167" y="2171313"/>
                  </a:lnTo>
                  <a:lnTo>
                    <a:pt x="2496416" y="2171313"/>
                  </a:lnTo>
                  <a:lnTo>
                    <a:pt x="2496416" y="2179664"/>
                  </a:lnTo>
                  <a:lnTo>
                    <a:pt x="2506166" y="2179664"/>
                  </a:lnTo>
                  <a:lnTo>
                    <a:pt x="2506166" y="2188142"/>
                  </a:lnTo>
                  <a:lnTo>
                    <a:pt x="2522416" y="2188142"/>
                  </a:lnTo>
                  <a:lnTo>
                    <a:pt x="2522416" y="2196621"/>
                  </a:lnTo>
                  <a:lnTo>
                    <a:pt x="2568164" y="2196621"/>
                  </a:lnTo>
                  <a:lnTo>
                    <a:pt x="2568164" y="2205099"/>
                  </a:lnTo>
                  <a:lnTo>
                    <a:pt x="2577789" y="2205099"/>
                  </a:lnTo>
                  <a:lnTo>
                    <a:pt x="2577789" y="2213577"/>
                  </a:lnTo>
                  <a:lnTo>
                    <a:pt x="2760408" y="2213577"/>
                  </a:lnTo>
                  <a:lnTo>
                    <a:pt x="2760408" y="2222182"/>
                  </a:lnTo>
                  <a:lnTo>
                    <a:pt x="2766907" y="2222182"/>
                  </a:lnTo>
                  <a:lnTo>
                    <a:pt x="2766907" y="2239391"/>
                  </a:lnTo>
                  <a:lnTo>
                    <a:pt x="2799406" y="2239391"/>
                  </a:lnTo>
                  <a:lnTo>
                    <a:pt x="2799406" y="2247996"/>
                  </a:lnTo>
                  <a:lnTo>
                    <a:pt x="2819031" y="2247996"/>
                  </a:lnTo>
                  <a:lnTo>
                    <a:pt x="2819031" y="2256601"/>
                  </a:lnTo>
                  <a:lnTo>
                    <a:pt x="2868029" y="2256601"/>
                  </a:lnTo>
                  <a:lnTo>
                    <a:pt x="2868029" y="2265206"/>
                  </a:lnTo>
                  <a:lnTo>
                    <a:pt x="2900528" y="2265206"/>
                  </a:lnTo>
                  <a:lnTo>
                    <a:pt x="2900528" y="2273810"/>
                  </a:lnTo>
                  <a:lnTo>
                    <a:pt x="2946151" y="2273810"/>
                  </a:lnTo>
                  <a:lnTo>
                    <a:pt x="2946151" y="2282415"/>
                  </a:lnTo>
                  <a:lnTo>
                    <a:pt x="2949401" y="2282415"/>
                  </a:lnTo>
                  <a:lnTo>
                    <a:pt x="2949401" y="2291147"/>
                  </a:lnTo>
                  <a:lnTo>
                    <a:pt x="3112271" y="2291147"/>
                  </a:lnTo>
                  <a:lnTo>
                    <a:pt x="3112271" y="2299625"/>
                  </a:lnTo>
                  <a:lnTo>
                    <a:pt x="3193893" y="2299625"/>
                  </a:lnTo>
                  <a:lnTo>
                    <a:pt x="3193893" y="2308229"/>
                  </a:lnTo>
                  <a:lnTo>
                    <a:pt x="3255766" y="2308229"/>
                  </a:lnTo>
                  <a:lnTo>
                    <a:pt x="3255766" y="2316834"/>
                  </a:lnTo>
                  <a:lnTo>
                    <a:pt x="3285140" y="2316834"/>
                  </a:lnTo>
                  <a:lnTo>
                    <a:pt x="3285140" y="2325439"/>
                  </a:lnTo>
                  <a:lnTo>
                    <a:pt x="3343763" y="2325439"/>
                  </a:lnTo>
                  <a:lnTo>
                    <a:pt x="3343763" y="2334044"/>
                  </a:lnTo>
                  <a:lnTo>
                    <a:pt x="3409011" y="2334044"/>
                  </a:lnTo>
                  <a:lnTo>
                    <a:pt x="3409011" y="2351380"/>
                  </a:lnTo>
                  <a:lnTo>
                    <a:pt x="3483883" y="2351380"/>
                  </a:lnTo>
                  <a:lnTo>
                    <a:pt x="3483883" y="2359858"/>
                  </a:lnTo>
                  <a:lnTo>
                    <a:pt x="3604504" y="2359858"/>
                  </a:lnTo>
                  <a:lnTo>
                    <a:pt x="3604504" y="2368716"/>
                  </a:lnTo>
                  <a:lnTo>
                    <a:pt x="3617629" y="2368716"/>
                  </a:lnTo>
                  <a:lnTo>
                    <a:pt x="3617629" y="2386305"/>
                  </a:lnTo>
                  <a:lnTo>
                    <a:pt x="3676127" y="2386305"/>
                  </a:lnTo>
                  <a:lnTo>
                    <a:pt x="3676127" y="2395163"/>
                  </a:lnTo>
                  <a:lnTo>
                    <a:pt x="3705501" y="2395163"/>
                  </a:lnTo>
                  <a:lnTo>
                    <a:pt x="3705501" y="2404021"/>
                  </a:lnTo>
                  <a:lnTo>
                    <a:pt x="3816372" y="2404021"/>
                  </a:lnTo>
                  <a:lnTo>
                    <a:pt x="3816372" y="2412879"/>
                  </a:lnTo>
                  <a:lnTo>
                    <a:pt x="3845621" y="2412879"/>
                  </a:lnTo>
                  <a:lnTo>
                    <a:pt x="3845621" y="2421610"/>
                  </a:lnTo>
                  <a:lnTo>
                    <a:pt x="3871745" y="2421610"/>
                  </a:lnTo>
                  <a:lnTo>
                    <a:pt x="3871745" y="2430341"/>
                  </a:lnTo>
                  <a:lnTo>
                    <a:pt x="3953118" y="2430341"/>
                  </a:lnTo>
                  <a:lnTo>
                    <a:pt x="3953118" y="2439199"/>
                  </a:lnTo>
                  <a:lnTo>
                    <a:pt x="4031490" y="2439199"/>
                  </a:lnTo>
                  <a:lnTo>
                    <a:pt x="4031490" y="2448057"/>
                  </a:lnTo>
                  <a:lnTo>
                    <a:pt x="4119487" y="2448057"/>
                  </a:lnTo>
                  <a:lnTo>
                    <a:pt x="4119487" y="2456915"/>
                  </a:lnTo>
                  <a:lnTo>
                    <a:pt x="4266107" y="2456915"/>
                  </a:lnTo>
                  <a:lnTo>
                    <a:pt x="4266107" y="2466026"/>
                  </a:lnTo>
                  <a:lnTo>
                    <a:pt x="4533348" y="2466026"/>
                  </a:lnTo>
                  <a:lnTo>
                    <a:pt x="4533348" y="2477921"/>
                  </a:lnTo>
                  <a:lnTo>
                    <a:pt x="4588722" y="2477921"/>
                  </a:lnTo>
                  <a:lnTo>
                    <a:pt x="4588722" y="2490575"/>
                  </a:lnTo>
                  <a:lnTo>
                    <a:pt x="4591971" y="2490575"/>
                  </a:lnTo>
                  <a:lnTo>
                    <a:pt x="4591971" y="2503229"/>
                  </a:lnTo>
                  <a:lnTo>
                    <a:pt x="4813589" y="2503229"/>
                  </a:lnTo>
                  <a:lnTo>
                    <a:pt x="4813589" y="2519426"/>
                  </a:lnTo>
                  <a:lnTo>
                    <a:pt x="4956959" y="2519426"/>
                  </a:lnTo>
                  <a:lnTo>
                    <a:pt x="4956959" y="2536889"/>
                  </a:lnTo>
                  <a:lnTo>
                    <a:pt x="5253574" y="2536889"/>
                  </a:lnTo>
                  <a:lnTo>
                    <a:pt x="5253574" y="2561058"/>
                  </a:lnTo>
                  <a:lnTo>
                    <a:pt x="5537189" y="2561058"/>
                  </a:lnTo>
                </a:path>
              </a:pathLst>
            </a:custGeom>
            <a:noFill/>
            <a:ln w="12700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96C73378-8B6E-E63A-1881-EA8B56163A1F}"/>
                </a:ext>
              </a:extLst>
            </p:cNvPr>
            <p:cNvSpPr/>
            <p:nvPr/>
          </p:nvSpPr>
          <p:spPr>
            <a:xfrm>
              <a:off x="153906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E6EC9101-A75B-A342-7EF5-17A9411B7999}"/>
                </a:ext>
              </a:extLst>
            </p:cNvPr>
            <p:cNvSpPr/>
            <p:nvPr/>
          </p:nvSpPr>
          <p:spPr>
            <a:xfrm>
              <a:off x="155781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BE224732-3785-89A6-33F1-20888DE997FC}"/>
                </a:ext>
              </a:extLst>
            </p:cNvPr>
            <p:cNvSpPr/>
            <p:nvPr/>
          </p:nvSpPr>
          <p:spPr>
            <a:xfrm>
              <a:off x="1542313" y="1079194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80B27773-9CC7-00BD-19C0-620A8D8B1DC3}"/>
                </a:ext>
              </a:extLst>
            </p:cNvPr>
            <p:cNvSpPr/>
            <p:nvPr/>
          </p:nvSpPr>
          <p:spPr>
            <a:xfrm>
              <a:off x="1561063" y="1060213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1DC309FE-FF9E-7AC0-49CE-1CA856615585}"/>
                </a:ext>
              </a:extLst>
            </p:cNvPr>
            <p:cNvSpPr/>
            <p:nvPr/>
          </p:nvSpPr>
          <p:spPr>
            <a:xfrm>
              <a:off x="1581437" y="111184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CCA55DB0-7F02-7017-B0D6-75C4B7FB86EA}"/>
                </a:ext>
              </a:extLst>
            </p:cNvPr>
            <p:cNvSpPr/>
            <p:nvPr/>
          </p:nvSpPr>
          <p:spPr>
            <a:xfrm>
              <a:off x="1600061" y="109286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77E97ED3-0429-7053-50FB-3E0E9608EBBB}"/>
                </a:ext>
              </a:extLst>
            </p:cNvPr>
            <p:cNvSpPr/>
            <p:nvPr/>
          </p:nvSpPr>
          <p:spPr>
            <a:xfrm>
              <a:off x="1881302" y="1528667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3BE89BB1-4679-CE11-582C-F504C8E1D342}"/>
                </a:ext>
              </a:extLst>
            </p:cNvPr>
            <p:cNvSpPr/>
            <p:nvPr/>
          </p:nvSpPr>
          <p:spPr>
            <a:xfrm>
              <a:off x="1900051" y="1509812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E4336577-3FEC-1BC4-270C-6A2CE97F8851}"/>
                </a:ext>
              </a:extLst>
            </p:cNvPr>
            <p:cNvSpPr/>
            <p:nvPr/>
          </p:nvSpPr>
          <p:spPr>
            <a:xfrm>
              <a:off x="1910551" y="1561568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D98FA57B-66F8-146B-A27C-7792A694EB23}"/>
                </a:ext>
              </a:extLst>
            </p:cNvPr>
            <p:cNvSpPr/>
            <p:nvPr/>
          </p:nvSpPr>
          <p:spPr>
            <a:xfrm>
              <a:off x="1929300" y="1542587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4EBCD1E9-ED59-C1E6-628A-2DBC27009E07}"/>
                </a:ext>
              </a:extLst>
            </p:cNvPr>
            <p:cNvSpPr/>
            <p:nvPr/>
          </p:nvSpPr>
          <p:spPr>
            <a:xfrm>
              <a:off x="1979049" y="1627495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A3820AC8-04AF-B8B0-B14C-BA97D91D2FC3}"/>
                </a:ext>
              </a:extLst>
            </p:cNvPr>
            <p:cNvSpPr/>
            <p:nvPr/>
          </p:nvSpPr>
          <p:spPr>
            <a:xfrm>
              <a:off x="1997798" y="1608514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405CEAE0-73AF-B8B8-E01C-37BE2BD49FB5}"/>
                </a:ext>
              </a:extLst>
            </p:cNvPr>
            <p:cNvSpPr/>
            <p:nvPr/>
          </p:nvSpPr>
          <p:spPr>
            <a:xfrm>
              <a:off x="2001923" y="1643819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F9F6EB1C-4B18-53C9-C093-CB4237CF29D5}"/>
                </a:ext>
              </a:extLst>
            </p:cNvPr>
            <p:cNvSpPr/>
            <p:nvPr/>
          </p:nvSpPr>
          <p:spPr>
            <a:xfrm>
              <a:off x="2020547" y="162496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A5130CEC-9F22-7C23-5590-7396D2D6CC39}"/>
                </a:ext>
              </a:extLst>
            </p:cNvPr>
            <p:cNvSpPr/>
            <p:nvPr/>
          </p:nvSpPr>
          <p:spPr>
            <a:xfrm>
              <a:off x="2539655" y="224957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58C2E53C-527E-E4AA-44C2-CB5A43930155}"/>
                </a:ext>
              </a:extLst>
            </p:cNvPr>
            <p:cNvSpPr/>
            <p:nvPr/>
          </p:nvSpPr>
          <p:spPr>
            <a:xfrm>
              <a:off x="255827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0131D7FF-6A53-DCB0-57C0-FC79E4C74D03}"/>
                </a:ext>
              </a:extLst>
            </p:cNvPr>
            <p:cNvSpPr/>
            <p:nvPr/>
          </p:nvSpPr>
          <p:spPr>
            <a:xfrm>
              <a:off x="2542780" y="22495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418A28FA-58FC-B12F-1DFA-5DF7ED045D62}"/>
                </a:ext>
              </a:extLst>
            </p:cNvPr>
            <p:cNvSpPr/>
            <p:nvPr/>
          </p:nvSpPr>
          <p:spPr>
            <a:xfrm>
              <a:off x="2561529" y="2230715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9FF3BBFC-4FFB-6F2C-E7CA-19C18B055F82}"/>
                </a:ext>
              </a:extLst>
            </p:cNvPr>
            <p:cNvSpPr/>
            <p:nvPr/>
          </p:nvSpPr>
          <p:spPr>
            <a:xfrm>
              <a:off x="3455375" y="294567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F840EF88-4691-5F1A-C4B9-C7FD8816E30A}"/>
                </a:ext>
              </a:extLst>
            </p:cNvPr>
            <p:cNvSpPr/>
            <p:nvPr/>
          </p:nvSpPr>
          <p:spPr>
            <a:xfrm>
              <a:off x="3474124" y="292668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0053C8CF-9E6B-B2B4-531B-D0CF0FDDF7FC}"/>
                </a:ext>
              </a:extLst>
            </p:cNvPr>
            <p:cNvSpPr/>
            <p:nvPr/>
          </p:nvSpPr>
          <p:spPr>
            <a:xfrm>
              <a:off x="4286471" y="3292771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B6799BE3-9398-03ED-F1BD-30ACF89DF32A}"/>
                </a:ext>
              </a:extLst>
            </p:cNvPr>
            <p:cNvSpPr/>
            <p:nvPr/>
          </p:nvSpPr>
          <p:spPr>
            <a:xfrm>
              <a:off x="4305221" y="3273790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C40687E2-7411-A7B8-2012-F7EEAB69644B}"/>
                </a:ext>
              </a:extLst>
            </p:cNvPr>
            <p:cNvSpPr/>
            <p:nvPr/>
          </p:nvSpPr>
          <p:spPr>
            <a:xfrm>
              <a:off x="5094694" y="34390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272482F3-006D-8FE9-5558-31EBA59A805B}"/>
                </a:ext>
              </a:extLst>
            </p:cNvPr>
            <p:cNvSpPr/>
            <p:nvPr/>
          </p:nvSpPr>
          <p:spPr>
            <a:xfrm>
              <a:off x="5113444" y="342019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12E8759F-E34C-A288-2C87-D312F1F311CF}"/>
                </a:ext>
              </a:extLst>
            </p:cNvPr>
            <p:cNvSpPr/>
            <p:nvPr/>
          </p:nvSpPr>
          <p:spPr>
            <a:xfrm>
              <a:off x="5733423" y="3536109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094CBFAF-F235-C78D-9954-40D091CD5A15}"/>
                </a:ext>
              </a:extLst>
            </p:cNvPr>
            <p:cNvSpPr/>
            <p:nvPr/>
          </p:nvSpPr>
          <p:spPr>
            <a:xfrm>
              <a:off x="5752172" y="3517128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2D395396-26AF-A1DC-5C68-E8361F758C4E}"/>
                </a:ext>
              </a:extLst>
            </p:cNvPr>
            <p:cNvSpPr/>
            <p:nvPr/>
          </p:nvSpPr>
          <p:spPr>
            <a:xfrm>
              <a:off x="5841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9ACBC5AA-3892-9AA0-FD47-E35450A0CF93}"/>
                </a:ext>
              </a:extLst>
            </p:cNvPr>
            <p:cNvSpPr/>
            <p:nvPr/>
          </p:nvSpPr>
          <p:spPr>
            <a:xfrm>
              <a:off x="5859794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114DA6D3-B793-5088-6DC1-4B6990DE5A20}"/>
                </a:ext>
              </a:extLst>
            </p:cNvPr>
            <p:cNvSpPr/>
            <p:nvPr/>
          </p:nvSpPr>
          <p:spPr>
            <a:xfrm>
              <a:off x="5854044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3258F2AB-4FEC-F9D2-21D2-A1F5E6ED84B6}"/>
                </a:ext>
              </a:extLst>
            </p:cNvPr>
            <p:cNvSpPr/>
            <p:nvPr/>
          </p:nvSpPr>
          <p:spPr>
            <a:xfrm>
              <a:off x="5872793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4DDFFBF7-83D3-0448-16A0-646E4F1455DF}"/>
                </a:ext>
              </a:extLst>
            </p:cNvPr>
            <p:cNvSpPr/>
            <p:nvPr/>
          </p:nvSpPr>
          <p:spPr>
            <a:xfrm>
              <a:off x="5925791" y="35452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BC0D33BB-7AC6-F501-0A80-5798802A0211}"/>
                </a:ext>
              </a:extLst>
            </p:cNvPr>
            <p:cNvSpPr/>
            <p:nvPr/>
          </p:nvSpPr>
          <p:spPr>
            <a:xfrm>
              <a:off x="5944416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DCD7749A-EDD1-1267-5200-B3E195AB4B08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9A6FA5B1-763D-E945-042B-2735E63F0DF2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4F86AB5F-36D3-A22A-EBD5-97DF4B62508F}"/>
                </a:ext>
              </a:extLst>
            </p:cNvPr>
            <p:cNvSpPr/>
            <p:nvPr/>
          </p:nvSpPr>
          <p:spPr>
            <a:xfrm>
              <a:off x="5942041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8A1A3675-A090-A3F1-5BB9-589ED01F1F75}"/>
                </a:ext>
              </a:extLst>
            </p:cNvPr>
            <p:cNvSpPr/>
            <p:nvPr/>
          </p:nvSpPr>
          <p:spPr>
            <a:xfrm>
              <a:off x="596079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6A860BFF-BE9C-734A-C03C-37B0C2928CD3}"/>
                </a:ext>
              </a:extLst>
            </p:cNvPr>
            <p:cNvSpPr/>
            <p:nvPr/>
          </p:nvSpPr>
          <p:spPr>
            <a:xfrm>
              <a:off x="605941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F4D142F5-CA94-C847-32D8-089D141B04DE}"/>
                </a:ext>
              </a:extLst>
            </p:cNvPr>
            <p:cNvSpPr/>
            <p:nvPr/>
          </p:nvSpPr>
          <p:spPr>
            <a:xfrm>
              <a:off x="6078161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85059236-88DB-3CAC-C6C5-2432BC39C979}"/>
                </a:ext>
              </a:extLst>
            </p:cNvPr>
            <p:cNvSpPr/>
            <p:nvPr/>
          </p:nvSpPr>
          <p:spPr>
            <a:xfrm>
              <a:off x="6062662" y="3545220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544D5D5F-411D-23C5-F312-C7AD5620AD97}"/>
                </a:ext>
              </a:extLst>
            </p:cNvPr>
            <p:cNvSpPr/>
            <p:nvPr/>
          </p:nvSpPr>
          <p:spPr>
            <a:xfrm>
              <a:off x="6081410" y="35262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CEFE9C35-6338-7E45-1490-BBF0B57CECE5}"/>
                </a:ext>
              </a:extLst>
            </p:cNvPr>
            <p:cNvSpPr/>
            <p:nvPr/>
          </p:nvSpPr>
          <p:spPr>
            <a:xfrm>
              <a:off x="6069162" y="3557115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3E32A0F0-DC2C-EA0F-10DC-ADEEB84574F0}"/>
                </a:ext>
              </a:extLst>
            </p:cNvPr>
            <p:cNvSpPr/>
            <p:nvPr/>
          </p:nvSpPr>
          <p:spPr>
            <a:xfrm>
              <a:off x="6087911" y="3538260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C56BFB01-B91D-3D3F-536F-C7E668D53F62}"/>
                </a:ext>
              </a:extLst>
            </p:cNvPr>
            <p:cNvSpPr/>
            <p:nvPr/>
          </p:nvSpPr>
          <p:spPr>
            <a:xfrm>
              <a:off x="615715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7D42D6A9-9AAE-6DAB-BA47-DADE75038D4B}"/>
                </a:ext>
              </a:extLst>
            </p:cNvPr>
            <p:cNvSpPr/>
            <p:nvPr/>
          </p:nvSpPr>
          <p:spPr>
            <a:xfrm>
              <a:off x="6175908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5A05C6D2-95CE-24BA-3B64-A118914D1A34}"/>
                </a:ext>
              </a:extLst>
            </p:cNvPr>
            <p:cNvSpPr/>
            <p:nvPr/>
          </p:nvSpPr>
          <p:spPr>
            <a:xfrm>
              <a:off x="6179908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2D5417BC-27BB-84B6-3201-20FF6FED4469}"/>
                </a:ext>
              </a:extLst>
            </p:cNvPr>
            <p:cNvSpPr/>
            <p:nvPr/>
          </p:nvSpPr>
          <p:spPr>
            <a:xfrm>
              <a:off x="6198657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7171CF62-87DC-9A98-1E97-51A079FE9D24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50A6771A-25F7-33C1-7ADB-F7BF48D3DE67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74AD1417-5689-47B2-BD7A-D1C6BE99EC63}"/>
                </a:ext>
              </a:extLst>
            </p:cNvPr>
            <p:cNvSpPr/>
            <p:nvPr/>
          </p:nvSpPr>
          <p:spPr>
            <a:xfrm>
              <a:off x="6287529" y="358242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6C5917AD-8A93-5B82-F00F-B714BDC05765}"/>
                </a:ext>
              </a:extLst>
            </p:cNvPr>
            <p:cNvSpPr/>
            <p:nvPr/>
          </p:nvSpPr>
          <p:spPr>
            <a:xfrm>
              <a:off x="6306279" y="3563442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4E573759-A445-9BB4-9241-0CAA5F413FFF}"/>
                </a:ext>
              </a:extLst>
            </p:cNvPr>
            <p:cNvSpPr/>
            <p:nvPr/>
          </p:nvSpPr>
          <p:spPr>
            <a:xfrm>
              <a:off x="6453774" y="3598620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A6A2CEAA-C635-AF28-AFCC-2CE63ECB9C2B}"/>
                </a:ext>
              </a:extLst>
            </p:cNvPr>
            <p:cNvSpPr/>
            <p:nvPr/>
          </p:nvSpPr>
          <p:spPr>
            <a:xfrm>
              <a:off x="6472398" y="3579639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0AD44FEF-E9C1-9DF9-A466-3AB4B881DE59}"/>
                </a:ext>
              </a:extLst>
            </p:cNvPr>
            <p:cNvSpPr/>
            <p:nvPr/>
          </p:nvSpPr>
          <p:spPr>
            <a:xfrm>
              <a:off x="6564520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F1BFB453-8F9E-5CBD-5D76-773B95468A07}"/>
                </a:ext>
              </a:extLst>
            </p:cNvPr>
            <p:cNvSpPr/>
            <p:nvPr/>
          </p:nvSpPr>
          <p:spPr>
            <a:xfrm>
              <a:off x="6583269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A9FCB09F-1D53-DAD6-7E46-8E5C01D075F4}"/>
                </a:ext>
              </a:extLst>
            </p:cNvPr>
            <p:cNvSpPr/>
            <p:nvPr/>
          </p:nvSpPr>
          <p:spPr>
            <a:xfrm>
              <a:off x="6590644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BE3D91F8-FD86-C330-A4B8-B2B473EA204C}"/>
                </a:ext>
              </a:extLst>
            </p:cNvPr>
            <p:cNvSpPr/>
            <p:nvPr/>
          </p:nvSpPr>
          <p:spPr>
            <a:xfrm>
              <a:off x="6609393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2E4B8D12-67F4-A103-F198-ABF5CD8B4F96}"/>
                </a:ext>
              </a:extLst>
            </p:cNvPr>
            <p:cNvSpPr/>
            <p:nvPr/>
          </p:nvSpPr>
          <p:spPr>
            <a:xfrm>
              <a:off x="6724265" y="3616083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EED8978D-AE65-6BBC-D4DC-88BFCF54A78D}"/>
                </a:ext>
              </a:extLst>
            </p:cNvPr>
            <p:cNvSpPr/>
            <p:nvPr/>
          </p:nvSpPr>
          <p:spPr>
            <a:xfrm>
              <a:off x="6743014" y="3597228"/>
              <a:ext cx="12499" cy="36000"/>
            </a:xfrm>
            <a:custGeom>
              <a:avLst/>
              <a:gdLst>
                <a:gd name="connsiteX0" fmla="*/ 0 w 12499"/>
                <a:gd name="connsiteY0" fmla="*/ 0 h 37835"/>
                <a:gd name="connsiteX1" fmla="*/ 0 w 12499"/>
                <a:gd name="connsiteY1" fmla="*/ 37836 h 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835">
                  <a:moveTo>
                    <a:pt x="0" y="0"/>
                  </a:moveTo>
                  <a:lnTo>
                    <a:pt x="0" y="37836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4FC35572-A044-CA5D-33A8-D223641CA786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A65C2D4E-DEE2-CF8B-BA34-589267306C76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8DECFE87-7CFE-7A8C-FE0F-6003B99DBFB0}"/>
                </a:ext>
              </a:extLst>
            </p:cNvPr>
            <p:cNvSpPr/>
            <p:nvPr/>
          </p:nvSpPr>
          <p:spPr>
            <a:xfrm>
              <a:off x="6792637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C174787D-08FB-C22E-2AD7-19BF79AD59DE}"/>
                </a:ext>
              </a:extLst>
            </p:cNvPr>
            <p:cNvSpPr/>
            <p:nvPr/>
          </p:nvSpPr>
          <p:spPr>
            <a:xfrm>
              <a:off x="681138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60767AD1-6818-FC68-9F24-8F2E169DB3ED}"/>
                </a:ext>
              </a:extLst>
            </p:cNvPr>
            <p:cNvSpPr/>
            <p:nvPr/>
          </p:nvSpPr>
          <p:spPr>
            <a:xfrm>
              <a:off x="692625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A3CF6B07-48B8-859B-2A84-76470D0270D9}"/>
                </a:ext>
              </a:extLst>
            </p:cNvPr>
            <p:cNvSpPr/>
            <p:nvPr/>
          </p:nvSpPr>
          <p:spPr>
            <a:xfrm>
              <a:off x="694500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72C6CFB7-C319-762F-B021-48EBE73C9419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371B1CB1-C78D-87E2-1C8D-EABAF553BC0D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7D2C4E93-144C-4A06-7E35-A2ABC505E248}"/>
                </a:ext>
              </a:extLst>
            </p:cNvPr>
            <p:cNvSpPr/>
            <p:nvPr/>
          </p:nvSpPr>
          <p:spPr>
            <a:xfrm>
              <a:off x="6929508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9EC80914-B8D6-3BA3-14F6-E4732160F964}"/>
                </a:ext>
              </a:extLst>
            </p:cNvPr>
            <p:cNvSpPr/>
            <p:nvPr/>
          </p:nvSpPr>
          <p:spPr>
            <a:xfrm>
              <a:off x="6948257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FFCB72BA-6868-6B8B-F164-DFB7C31670A1}"/>
                </a:ext>
              </a:extLst>
            </p:cNvPr>
            <p:cNvSpPr/>
            <p:nvPr/>
          </p:nvSpPr>
          <p:spPr>
            <a:xfrm>
              <a:off x="6991381" y="3640252"/>
              <a:ext cx="37498" cy="36000"/>
            </a:xfrm>
            <a:custGeom>
              <a:avLst/>
              <a:gdLst>
                <a:gd name="connsiteX0" fmla="*/ 0 w 37498"/>
                <a:gd name="connsiteY0" fmla="*/ 0 h 12654"/>
                <a:gd name="connsiteX1" fmla="*/ 37499 w 37498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98" h="12654">
                  <a:moveTo>
                    <a:pt x="0" y="0"/>
                  </a:moveTo>
                  <a:lnTo>
                    <a:pt x="37499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99EAAB53-0650-B680-1236-56AA3EFE1D89}"/>
                </a:ext>
              </a:extLst>
            </p:cNvPr>
            <p:cNvSpPr/>
            <p:nvPr/>
          </p:nvSpPr>
          <p:spPr>
            <a:xfrm>
              <a:off x="7010130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FA2A3116-C05B-0B9F-6E58-7CB64690376A}"/>
                </a:ext>
              </a:extLst>
            </p:cNvPr>
            <p:cNvSpPr/>
            <p:nvPr/>
          </p:nvSpPr>
          <p:spPr>
            <a:xfrm>
              <a:off x="7073003" y="3640252"/>
              <a:ext cx="37373" cy="36000"/>
            </a:xfrm>
            <a:custGeom>
              <a:avLst/>
              <a:gdLst>
                <a:gd name="connsiteX0" fmla="*/ 0 w 37373"/>
                <a:gd name="connsiteY0" fmla="*/ 0 h 12654"/>
                <a:gd name="connsiteX1" fmla="*/ 37374 w 37373"/>
                <a:gd name="connsiteY1" fmla="*/ 0 h 1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373" h="12654">
                  <a:moveTo>
                    <a:pt x="0" y="0"/>
                  </a:moveTo>
                  <a:lnTo>
                    <a:pt x="37374" y="0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CF3B5FA2-AB5E-F8D6-AF02-E0E84AAE090F}"/>
                </a:ext>
              </a:extLst>
            </p:cNvPr>
            <p:cNvSpPr/>
            <p:nvPr/>
          </p:nvSpPr>
          <p:spPr>
            <a:xfrm>
              <a:off x="7091752" y="3621271"/>
              <a:ext cx="12499" cy="36000"/>
            </a:xfrm>
            <a:custGeom>
              <a:avLst/>
              <a:gdLst>
                <a:gd name="connsiteX0" fmla="*/ 0 w 12499"/>
                <a:gd name="connsiteY0" fmla="*/ 0 h 37962"/>
                <a:gd name="connsiteX1" fmla="*/ 0 w 12499"/>
                <a:gd name="connsiteY1" fmla="*/ 37962 h 3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9" h="37962">
                  <a:moveTo>
                    <a:pt x="0" y="0"/>
                  </a:moveTo>
                  <a:lnTo>
                    <a:pt x="0" y="37962"/>
                  </a:lnTo>
                </a:path>
              </a:pathLst>
            </a:custGeom>
            <a:ln w="6350" cap="sq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sp>
        <p:nvSpPr>
          <p:cNvPr id="1276" name="Freeform: Shape 1275">
            <a:extLst>
              <a:ext uri="{FF2B5EF4-FFF2-40B4-BE49-F238E27FC236}">
                <a16:creationId xmlns:a16="http://schemas.microsoft.com/office/drawing/2014/main" id="{0D991A6B-16BA-FD56-43A7-00FF25192810}"/>
              </a:ext>
            </a:extLst>
          </p:cNvPr>
          <p:cNvSpPr/>
          <p:nvPr/>
        </p:nvSpPr>
        <p:spPr>
          <a:xfrm>
            <a:off x="2483656" y="21645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77" name="Freeform: Shape 1276">
            <a:extLst>
              <a:ext uri="{FF2B5EF4-FFF2-40B4-BE49-F238E27FC236}">
                <a16:creationId xmlns:a16="http://schemas.microsoft.com/office/drawing/2014/main" id="{A3029004-7A4C-4C29-0096-A311891B91E1}"/>
              </a:ext>
            </a:extLst>
          </p:cNvPr>
          <p:cNvSpPr/>
          <p:nvPr/>
        </p:nvSpPr>
        <p:spPr>
          <a:xfrm>
            <a:off x="2493663" y="2148378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78" name="Freeform: Shape 1277">
            <a:extLst>
              <a:ext uri="{FF2B5EF4-FFF2-40B4-BE49-F238E27FC236}">
                <a16:creationId xmlns:a16="http://schemas.microsoft.com/office/drawing/2014/main" id="{5A7C8955-7C5F-9DC0-FDE4-0F6C1B283C8C}"/>
              </a:ext>
            </a:extLst>
          </p:cNvPr>
          <p:cNvSpPr/>
          <p:nvPr/>
        </p:nvSpPr>
        <p:spPr>
          <a:xfrm>
            <a:off x="2494132" y="21852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79" name="Freeform: Shape 1278">
            <a:extLst>
              <a:ext uri="{FF2B5EF4-FFF2-40B4-BE49-F238E27FC236}">
                <a16:creationId xmlns:a16="http://schemas.microsoft.com/office/drawing/2014/main" id="{AB3594CE-EE29-8D5D-36B4-5BF701588869}"/>
              </a:ext>
            </a:extLst>
          </p:cNvPr>
          <p:cNvSpPr/>
          <p:nvPr/>
        </p:nvSpPr>
        <p:spPr>
          <a:xfrm>
            <a:off x="2504208" y="2169115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0" name="Freeform: Shape 1279">
            <a:extLst>
              <a:ext uri="{FF2B5EF4-FFF2-40B4-BE49-F238E27FC236}">
                <a16:creationId xmlns:a16="http://schemas.microsoft.com/office/drawing/2014/main" id="{2370E75E-3F3C-1A11-6F89-C2EA5D248621}"/>
              </a:ext>
            </a:extLst>
          </p:cNvPr>
          <p:cNvSpPr/>
          <p:nvPr/>
        </p:nvSpPr>
        <p:spPr>
          <a:xfrm>
            <a:off x="2495879" y="21852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1" name="Freeform: Shape 1280">
            <a:extLst>
              <a:ext uri="{FF2B5EF4-FFF2-40B4-BE49-F238E27FC236}">
                <a16:creationId xmlns:a16="http://schemas.microsoft.com/office/drawing/2014/main" id="{E4128722-3E02-2344-063D-9DDD0CA3D634}"/>
              </a:ext>
            </a:extLst>
          </p:cNvPr>
          <p:cNvSpPr/>
          <p:nvPr/>
        </p:nvSpPr>
        <p:spPr>
          <a:xfrm>
            <a:off x="2505954" y="2169115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2" name="Freeform: Shape 1281">
            <a:extLst>
              <a:ext uri="{FF2B5EF4-FFF2-40B4-BE49-F238E27FC236}">
                <a16:creationId xmlns:a16="http://schemas.microsoft.com/office/drawing/2014/main" id="{D16660EC-65DB-12F1-D5D2-A3806EF51B79}"/>
              </a:ext>
            </a:extLst>
          </p:cNvPr>
          <p:cNvSpPr/>
          <p:nvPr/>
        </p:nvSpPr>
        <p:spPr>
          <a:xfrm>
            <a:off x="2529195" y="2206160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3" name="Freeform: Shape 1282">
            <a:extLst>
              <a:ext uri="{FF2B5EF4-FFF2-40B4-BE49-F238E27FC236}">
                <a16:creationId xmlns:a16="http://schemas.microsoft.com/office/drawing/2014/main" id="{DF0EE515-54AC-54DB-BBF0-2EADD1C689B3}"/>
              </a:ext>
            </a:extLst>
          </p:cNvPr>
          <p:cNvSpPr/>
          <p:nvPr/>
        </p:nvSpPr>
        <p:spPr>
          <a:xfrm>
            <a:off x="2539269" y="2189959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4" name="Freeform: Shape 1283">
            <a:extLst>
              <a:ext uri="{FF2B5EF4-FFF2-40B4-BE49-F238E27FC236}">
                <a16:creationId xmlns:a16="http://schemas.microsoft.com/office/drawing/2014/main" id="{440B26D7-7A74-B252-11A6-B56A119366C0}"/>
              </a:ext>
            </a:extLst>
          </p:cNvPr>
          <p:cNvSpPr/>
          <p:nvPr/>
        </p:nvSpPr>
        <p:spPr>
          <a:xfrm>
            <a:off x="3229752" y="3253588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5" name="Freeform: Shape 1284">
            <a:extLst>
              <a:ext uri="{FF2B5EF4-FFF2-40B4-BE49-F238E27FC236}">
                <a16:creationId xmlns:a16="http://schemas.microsoft.com/office/drawing/2014/main" id="{35C9FA85-29E6-8F84-6E5E-92F94C656028}"/>
              </a:ext>
            </a:extLst>
          </p:cNvPr>
          <p:cNvSpPr/>
          <p:nvPr/>
        </p:nvSpPr>
        <p:spPr>
          <a:xfrm>
            <a:off x="3239759" y="3237496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6" name="Freeform: Shape 1285">
            <a:extLst>
              <a:ext uri="{FF2B5EF4-FFF2-40B4-BE49-F238E27FC236}">
                <a16:creationId xmlns:a16="http://schemas.microsoft.com/office/drawing/2014/main" id="{9E5CEC73-0D8C-A2CB-9390-170B6F057ADD}"/>
              </a:ext>
            </a:extLst>
          </p:cNvPr>
          <p:cNvSpPr/>
          <p:nvPr/>
        </p:nvSpPr>
        <p:spPr>
          <a:xfrm>
            <a:off x="4523935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7" name="Freeform: Shape 1286">
            <a:extLst>
              <a:ext uri="{FF2B5EF4-FFF2-40B4-BE49-F238E27FC236}">
                <a16:creationId xmlns:a16="http://schemas.microsoft.com/office/drawing/2014/main" id="{DB54B4F6-33D9-7028-AC04-2525D4118D33}"/>
              </a:ext>
            </a:extLst>
          </p:cNvPr>
          <p:cNvSpPr/>
          <p:nvPr/>
        </p:nvSpPr>
        <p:spPr>
          <a:xfrm>
            <a:off x="4534010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8" name="Freeform: Shape 1287">
            <a:extLst>
              <a:ext uri="{FF2B5EF4-FFF2-40B4-BE49-F238E27FC236}">
                <a16:creationId xmlns:a16="http://schemas.microsoft.com/office/drawing/2014/main" id="{C27F6250-6C66-BB84-4333-0FDF81ECD72F}"/>
              </a:ext>
            </a:extLst>
          </p:cNvPr>
          <p:cNvSpPr/>
          <p:nvPr/>
        </p:nvSpPr>
        <p:spPr>
          <a:xfrm>
            <a:off x="4585260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89" name="Freeform: Shape 1288">
            <a:extLst>
              <a:ext uri="{FF2B5EF4-FFF2-40B4-BE49-F238E27FC236}">
                <a16:creationId xmlns:a16="http://schemas.microsoft.com/office/drawing/2014/main" id="{15C9863B-45C5-4EEA-E94D-023023F455F8}"/>
              </a:ext>
            </a:extLst>
          </p:cNvPr>
          <p:cNvSpPr/>
          <p:nvPr/>
        </p:nvSpPr>
        <p:spPr>
          <a:xfrm>
            <a:off x="4595267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0" name="Freeform: Shape 1289">
            <a:extLst>
              <a:ext uri="{FF2B5EF4-FFF2-40B4-BE49-F238E27FC236}">
                <a16:creationId xmlns:a16="http://schemas.microsoft.com/office/drawing/2014/main" id="{11C59CD7-06AA-0692-3452-8ABACA731CB6}"/>
              </a:ext>
            </a:extLst>
          </p:cNvPr>
          <p:cNvSpPr/>
          <p:nvPr/>
        </p:nvSpPr>
        <p:spPr>
          <a:xfrm>
            <a:off x="4597416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1" name="Freeform: Shape 1290">
            <a:extLst>
              <a:ext uri="{FF2B5EF4-FFF2-40B4-BE49-F238E27FC236}">
                <a16:creationId xmlns:a16="http://schemas.microsoft.com/office/drawing/2014/main" id="{5D66470D-4C26-F8D8-7B90-0D028EC1FAA2}"/>
              </a:ext>
            </a:extLst>
          </p:cNvPr>
          <p:cNvSpPr/>
          <p:nvPr/>
        </p:nvSpPr>
        <p:spPr>
          <a:xfrm>
            <a:off x="4607491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2" name="Freeform: Shape 1291">
            <a:extLst>
              <a:ext uri="{FF2B5EF4-FFF2-40B4-BE49-F238E27FC236}">
                <a16:creationId xmlns:a16="http://schemas.microsoft.com/office/drawing/2014/main" id="{8419A6A8-9910-7172-6B89-3312BEE1B07E}"/>
              </a:ext>
            </a:extLst>
          </p:cNvPr>
          <p:cNvSpPr/>
          <p:nvPr/>
        </p:nvSpPr>
        <p:spPr>
          <a:xfrm>
            <a:off x="4630732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3" name="Freeform: Shape 1292">
            <a:extLst>
              <a:ext uri="{FF2B5EF4-FFF2-40B4-BE49-F238E27FC236}">
                <a16:creationId xmlns:a16="http://schemas.microsoft.com/office/drawing/2014/main" id="{6C9A85D1-656F-12F1-80D8-484FF86F3CA2}"/>
              </a:ext>
            </a:extLst>
          </p:cNvPr>
          <p:cNvSpPr/>
          <p:nvPr/>
        </p:nvSpPr>
        <p:spPr>
          <a:xfrm>
            <a:off x="4640806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4" name="Freeform: Shape 1293">
            <a:extLst>
              <a:ext uri="{FF2B5EF4-FFF2-40B4-BE49-F238E27FC236}">
                <a16:creationId xmlns:a16="http://schemas.microsoft.com/office/drawing/2014/main" id="{E74F9736-EE7A-2A2F-E7EB-811818011ACC}"/>
              </a:ext>
            </a:extLst>
          </p:cNvPr>
          <p:cNvSpPr/>
          <p:nvPr/>
        </p:nvSpPr>
        <p:spPr>
          <a:xfrm>
            <a:off x="4656994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5" name="Freeform: Shape 1294">
            <a:extLst>
              <a:ext uri="{FF2B5EF4-FFF2-40B4-BE49-F238E27FC236}">
                <a16:creationId xmlns:a16="http://schemas.microsoft.com/office/drawing/2014/main" id="{76A72624-F282-1E68-2D37-A6D9691395C4}"/>
              </a:ext>
            </a:extLst>
          </p:cNvPr>
          <p:cNvSpPr/>
          <p:nvPr/>
        </p:nvSpPr>
        <p:spPr>
          <a:xfrm>
            <a:off x="4667068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6" name="Freeform: Shape 1295">
            <a:extLst>
              <a:ext uri="{FF2B5EF4-FFF2-40B4-BE49-F238E27FC236}">
                <a16:creationId xmlns:a16="http://schemas.microsoft.com/office/drawing/2014/main" id="{2A4AE145-AE30-90DE-0A19-0AA65DAE0443}"/>
              </a:ext>
            </a:extLst>
          </p:cNvPr>
          <p:cNvSpPr/>
          <p:nvPr/>
        </p:nvSpPr>
        <p:spPr>
          <a:xfrm>
            <a:off x="4678017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7" name="Freeform: Shape 1296">
            <a:extLst>
              <a:ext uri="{FF2B5EF4-FFF2-40B4-BE49-F238E27FC236}">
                <a16:creationId xmlns:a16="http://schemas.microsoft.com/office/drawing/2014/main" id="{AC34AF7D-C1A7-E345-6F0C-DFB746488138}"/>
              </a:ext>
            </a:extLst>
          </p:cNvPr>
          <p:cNvSpPr/>
          <p:nvPr/>
        </p:nvSpPr>
        <p:spPr>
          <a:xfrm>
            <a:off x="4688092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8" name="Freeform: Shape 1297">
            <a:extLst>
              <a:ext uri="{FF2B5EF4-FFF2-40B4-BE49-F238E27FC236}">
                <a16:creationId xmlns:a16="http://schemas.microsoft.com/office/drawing/2014/main" id="{6B33DE2D-87EF-4145-A9A7-BADA9446379D}"/>
              </a:ext>
            </a:extLst>
          </p:cNvPr>
          <p:cNvSpPr/>
          <p:nvPr/>
        </p:nvSpPr>
        <p:spPr>
          <a:xfrm>
            <a:off x="4679764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99" name="Freeform: Shape 1298">
            <a:extLst>
              <a:ext uri="{FF2B5EF4-FFF2-40B4-BE49-F238E27FC236}">
                <a16:creationId xmlns:a16="http://schemas.microsoft.com/office/drawing/2014/main" id="{1367A78C-D591-9E70-68D0-90060D0C8648}"/>
              </a:ext>
            </a:extLst>
          </p:cNvPr>
          <p:cNvSpPr/>
          <p:nvPr/>
        </p:nvSpPr>
        <p:spPr>
          <a:xfrm>
            <a:off x="4689838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0" name="Freeform: Shape 1299">
            <a:extLst>
              <a:ext uri="{FF2B5EF4-FFF2-40B4-BE49-F238E27FC236}">
                <a16:creationId xmlns:a16="http://schemas.microsoft.com/office/drawing/2014/main" id="{A42EAD88-79F4-58C6-A283-2FC7D4C815F5}"/>
              </a:ext>
            </a:extLst>
          </p:cNvPr>
          <p:cNvSpPr/>
          <p:nvPr/>
        </p:nvSpPr>
        <p:spPr>
          <a:xfrm>
            <a:off x="4686816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1" name="Freeform: Shape 1300">
            <a:extLst>
              <a:ext uri="{FF2B5EF4-FFF2-40B4-BE49-F238E27FC236}">
                <a16:creationId xmlns:a16="http://schemas.microsoft.com/office/drawing/2014/main" id="{EFBF3ACD-9349-8E90-11E8-CC3797681ED0}"/>
              </a:ext>
            </a:extLst>
          </p:cNvPr>
          <p:cNvSpPr/>
          <p:nvPr/>
        </p:nvSpPr>
        <p:spPr>
          <a:xfrm>
            <a:off x="4696891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2" name="Freeform: Shape 1301">
            <a:extLst>
              <a:ext uri="{FF2B5EF4-FFF2-40B4-BE49-F238E27FC236}">
                <a16:creationId xmlns:a16="http://schemas.microsoft.com/office/drawing/2014/main" id="{11C5EFA0-62FF-6E8B-D503-674240FF0CCD}"/>
              </a:ext>
            </a:extLst>
          </p:cNvPr>
          <p:cNvSpPr/>
          <p:nvPr/>
        </p:nvSpPr>
        <p:spPr>
          <a:xfrm>
            <a:off x="4692056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3" name="Freeform: Shape 1302">
            <a:extLst>
              <a:ext uri="{FF2B5EF4-FFF2-40B4-BE49-F238E27FC236}">
                <a16:creationId xmlns:a16="http://schemas.microsoft.com/office/drawing/2014/main" id="{1A926C36-01D6-A235-A363-3B9A2B1B29F2}"/>
              </a:ext>
            </a:extLst>
          </p:cNvPr>
          <p:cNvSpPr/>
          <p:nvPr/>
        </p:nvSpPr>
        <p:spPr>
          <a:xfrm>
            <a:off x="4702130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4" name="Freeform: Shape 1303">
            <a:extLst>
              <a:ext uri="{FF2B5EF4-FFF2-40B4-BE49-F238E27FC236}">
                <a16:creationId xmlns:a16="http://schemas.microsoft.com/office/drawing/2014/main" id="{5FA9042E-9BAA-2E86-F5B9-447B3DF1C339}"/>
              </a:ext>
            </a:extLst>
          </p:cNvPr>
          <p:cNvSpPr/>
          <p:nvPr/>
        </p:nvSpPr>
        <p:spPr>
          <a:xfrm>
            <a:off x="4693803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5" name="Freeform: Shape 1304">
            <a:extLst>
              <a:ext uri="{FF2B5EF4-FFF2-40B4-BE49-F238E27FC236}">
                <a16:creationId xmlns:a16="http://schemas.microsoft.com/office/drawing/2014/main" id="{138B866F-66A0-FDD4-91B4-5FD1E36410C9}"/>
              </a:ext>
            </a:extLst>
          </p:cNvPr>
          <p:cNvSpPr/>
          <p:nvPr/>
        </p:nvSpPr>
        <p:spPr>
          <a:xfrm>
            <a:off x="4703877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6" name="Freeform: Shape 1305">
            <a:extLst>
              <a:ext uri="{FF2B5EF4-FFF2-40B4-BE49-F238E27FC236}">
                <a16:creationId xmlns:a16="http://schemas.microsoft.com/office/drawing/2014/main" id="{AD6E9162-6C0B-ACE6-74B9-9A73B9674F70}"/>
              </a:ext>
            </a:extLst>
          </p:cNvPr>
          <p:cNvSpPr/>
          <p:nvPr/>
        </p:nvSpPr>
        <p:spPr>
          <a:xfrm>
            <a:off x="4700855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7" name="Freeform: Shape 1306">
            <a:extLst>
              <a:ext uri="{FF2B5EF4-FFF2-40B4-BE49-F238E27FC236}">
                <a16:creationId xmlns:a16="http://schemas.microsoft.com/office/drawing/2014/main" id="{0860E07E-7C26-65A1-5B10-0028BCBE13C4}"/>
              </a:ext>
            </a:extLst>
          </p:cNvPr>
          <p:cNvSpPr/>
          <p:nvPr/>
        </p:nvSpPr>
        <p:spPr>
          <a:xfrm>
            <a:off x="4710862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8" name="Freeform: Shape 1307">
            <a:extLst>
              <a:ext uri="{FF2B5EF4-FFF2-40B4-BE49-F238E27FC236}">
                <a16:creationId xmlns:a16="http://schemas.microsoft.com/office/drawing/2014/main" id="{BBB0D08E-7FB8-264E-EA92-82EF29BC1A51}"/>
              </a:ext>
            </a:extLst>
          </p:cNvPr>
          <p:cNvSpPr/>
          <p:nvPr/>
        </p:nvSpPr>
        <p:spPr>
          <a:xfrm>
            <a:off x="4718317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09" name="Freeform: Shape 1308">
            <a:extLst>
              <a:ext uri="{FF2B5EF4-FFF2-40B4-BE49-F238E27FC236}">
                <a16:creationId xmlns:a16="http://schemas.microsoft.com/office/drawing/2014/main" id="{934E0B57-26E7-7B26-58E1-8256492964B2}"/>
              </a:ext>
            </a:extLst>
          </p:cNvPr>
          <p:cNvSpPr/>
          <p:nvPr/>
        </p:nvSpPr>
        <p:spPr>
          <a:xfrm>
            <a:off x="4728393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0" name="Freeform: Shape 1309">
            <a:extLst>
              <a:ext uri="{FF2B5EF4-FFF2-40B4-BE49-F238E27FC236}">
                <a16:creationId xmlns:a16="http://schemas.microsoft.com/office/drawing/2014/main" id="{2C7139B5-8D2F-545B-C78F-1D4A31AFE56A}"/>
              </a:ext>
            </a:extLst>
          </p:cNvPr>
          <p:cNvSpPr/>
          <p:nvPr/>
        </p:nvSpPr>
        <p:spPr>
          <a:xfrm>
            <a:off x="4718317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1" name="Freeform: Shape 1310">
            <a:extLst>
              <a:ext uri="{FF2B5EF4-FFF2-40B4-BE49-F238E27FC236}">
                <a16:creationId xmlns:a16="http://schemas.microsoft.com/office/drawing/2014/main" id="{7B7F4DEC-A162-164D-7722-93923B3C4E80}"/>
              </a:ext>
            </a:extLst>
          </p:cNvPr>
          <p:cNvSpPr/>
          <p:nvPr/>
        </p:nvSpPr>
        <p:spPr>
          <a:xfrm>
            <a:off x="4728393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2" name="Freeform: Shape 1311">
            <a:extLst>
              <a:ext uri="{FF2B5EF4-FFF2-40B4-BE49-F238E27FC236}">
                <a16:creationId xmlns:a16="http://schemas.microsoft.com/office/drawing/2014/main" id="{DD0DB5E5-6B23-E41E-0E65-EF3680E67E7B}"/>
              </a:ext>
            </a:extLst>
          </p:cNvPr>
          <p:cNvSpPr/>
          <p:nvPr/>
        </p:nvSpPr>
        <p:spPr>
          <a:xfrm>
            <a:off x="4735848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3" name="Freeform: Shape 1312">
            <a:extLst>
              <a:ext uri="{FF2B5EF4-FFF2-40B4-BE49-F238E27FC236}">
                <a16:creationId xmlns:a16="http://schemas.microsoft.com/office/drawing/2014/main" id="{8D7A6AA7-E1A0-A20B-3601-F36DDB45D79B}"/>
              </a:ext>
            </a:extLst>
          </p:cNvPr>
          <p:cNvSpPr/>
          <p:nvPr/>
        </p:nvSpPr>
        <p:spPr>
          <a:xfrm>
            <a:off x="4745923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4" name="Freeform: Shape 1313">
            <a:extLst>
              <a:ext uri="{FF2B5EF4-FFF2-40B4-BE49-F238E27FC236}">
                <a16:creationId xmlns:a16="http://schemas.microsoft.com/office/drawing/2014/main" id="{7BAC8E1B-7951-D252-49A6-6E0D4F9B208F}"/>
              </a:ext>
            </a:extLst>
          </p:cNvPr>
          <p:cNvSpPr/>
          <p:nvPr/>
        </p:nvSpPr>
        <p:spPr>
          <a:xfrm>
            <a:off x="4741087" y="3831520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5" name="Freeform: Shape 1314">
            <a:extLst>
              <a:ext uri="{FF2B5EF4-FFF2-40B4-BE49-F238E27FC236}">
                <a16:creationId xmlns:a16="http://schemas.microsoft.com/office/drawing/2014/main" id="{2EEB7FF2-0629-30CF-9B82-EB33CA7631EE}"/>
              </a:ext>
            </a:extLst>
          </p:cNvPr>
          <p:cNvSpPr/>
          <p:nvPr/>
        </p:nvSpPr>
        <p:spPr>
          <a:xfrm>
            <a:off x="4751163" y="381542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6" name="Freeform: Shape 1315">
            <a:extLst>
              <a:ext uri="{FF2B5EF4-FFF2-40B4-BE49-F238E27FC236}">
                <a16:creationId xmlns:a16="http://schemas.microsoft.com/office/drawing/2014/main" id="{64950B25-9971-87F6-592C-D08AF453DDAA}"/>
              </a:ext>
            </a:extLst>
          </p:cNvPr>
          <p:cNvSpPr/>
          <p:nvPr/>
        </p:nvSpPr>
        <p:spPr>
          <a:xfrm>
            <a:off x="4741087" y="3831520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7" name="Freeform: Shape 1316">
            <a:extLst>
              <a:ext uri="{FF2B5EF4-FFF2-40B4-BE49-F238E27FC236}">
                <a16:creationId xmlns:a16="http://schemas.microsoft.com/office/drawing/2014/main" id="{A86B0F65-44EB-4488-5F10-17E41F17C6B2}"/>
              </a:ext>
            </a:extLst>
          </p:cNvPr>
          <p:cNvSpPr/>
          <p:nvPr/>
        </p:nvSpPr>
        <p:spPr>
          <a:xfrm>
            <a:off x="4751163" y="381542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8" name="Freeform: Shape 1317">
            <a:extLst>
              <a:ext uri="{FF2B5EF4-FFF2-40B4-BE49-F238E27FC236}">
                <a16:creationId xmlns:a16="http://schemas.microsoft.com/office/drawing/2014/main" id="{BEBCFF3F-09C4-0FDD-A951-32A69D27D4F4}"/>
              </a:ext>
            </a:extLst>
          </p:cNvPr>
          <p:cNvSpPr/>
          <p:nvPr/>
        </p:nvSpPr>
        <p:spPr>
          <a:xfrm>
            <a:off x="4767283" y="3840592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19" name="Freeform: Shape 1318">
            <a:extLst>
              <a:ext uri="{FF2B5EF4-FFF2-40B4-BE49-F238E27FC236}">
                <a16:creationId xmlns:a16="http://schemas.microsoft.com/office/drawing/2014/main" id="{2CD32D9D-B38A-DF37-2972-34EA12CF64EF}"/>
              </a:ext>
            </a:extLst>
          </p:cNvPr>
          <p:cNvSpPr/>
          <p:nvPr/>
        </p:nvSpPr>
        <p:spPr>
          <a:xfrm>
            <a:off x="4777358" y="3824392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0" name="Freeform: Shape 1319">
            <a:extLst>
              <a:ext uri="{FF2B5EF4-FFF2-40B4-BE49-F238E27FC236}">
                <a16:creationId xmlns:a16="http://schemas.microsoft.com/office/drawing/2014/main" id="{BBE3C83B-7021-AC75-13EC-71B6E0821F25}"/>
              </a:ext>
            </a:extLst>
          </p:cNvPr>
          <p:cNvSpPr/>
          <p:nvPr/>
        </p:nvSpPr>
        <p:spPr>
          <a:xfrm>
            <a:off x="4784881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1" name="Freeform: Shape 1320">
            <a:extLst>
              <a:ext uri="{FF2B5EF4-FFF2-40B4-BE49-F238E27FC236}">
                <a16:creationId xmlns:a16="http://schemas.microsoft.com/office/drawing/2014/main" id="{04116FDA-6F9E-DC0B-A0CA-B24F20887016}"/>
              </a:ext>
            </a:extLst>
          </p:cNvPr>
          <p:cNvSpPr/>
          <p:nvPr/>
        </p:nvSpPr>
        <p:spPr>
          <a:xfrm>
            <a:off x="4794955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2" name="Freeform: Shape 1321">
            <a:extLst>
              <a:ext uri="{FF2B5EF4-FFF2-40B4-BE49-F238E27FC236}">
                <a16:creationId xmlns:a16="http://schemas.microsoft.com/office/drawing/2014/main" id="{C737F55A-35DE-0E0F-F8B1-05FBD3E9BB52}"/>
              </a:ext>
            </a:extLst>
          </p:cNvPr>
          <p:cNvSpPr/>
          <p:nvPr/>
        </p:nvSpPr>
        <p:spPr>
          <a:xfrm>
            <a:off x="4788373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3" name="Freeform: Shape 1322">
            <a:extLst>
              <a:ext uri="{FF2B5EF4-FFF2-40B4-BE49-F238E27FC236}">
                <a16:creationId xmlns:a16="http://schemas.microsoft.com/office/drawing/2014/main" id="{A106AA19-8008-1A8C-CA1F-348A1ECB79A2}"/>
              </a:ext>
            </a:extLst>
          </p:cNvPr>
          <p:cNvSpPr/>
          <p:nvPr/>
        </p:nvSpPr>
        <p:spPr>
          <a:xfrm>
            <a:off x="4798448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4" name="Freeform: Shape 1323">
            <a:extLst>
              <a:ext uri="{FF2B5EF4-FFF2-40B4-BE49-F238E27FC236}">
                <a16:creationId xmlns:a16="http://schemas.microsoft.com/office/drawing/2014/main" id="{B09B3446-EF7E-1D0F-4F33-DA57EE65BEC1}"/>
              </a:ext>
            </a:extLst>
          </p:cNvPr>
          <p:cNvSpPr/>
          <p:nvPr/>
        </p:nvSpPr>
        <p:spPr>
          <a:xfrm>
            <a:off x="4800598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5" name="Freeform: Shape 1324">
            <a:extLst>
              <a:ext uri="{FF2B5EF4-FFF2-40B4-BE49-F238E27FC236}">
                <a16:creationId xmlns:a16="http://schemas.microsoft.com/office/drawing/2014/main" id="{72CA5205-7B23-9A7E-C9BE-885ABD1207E0}"/>
              </a:ext>
            </a:extLst>
          </p:cNvPr>
          <p:cNvSpPr/>
          <p:nvPr/>
        </p:nvSpPr>
        <p:spPr>
          <a:xfrm>
            <a:off x="4810672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6" name="Freeform: Shape 1325">
            <a:extLst>
              <a:ext uri="{FF2B5EF4-FFF2-40B4-BE49-F238E27FC236}">
                <a16:creationId xmlns:a16="http://schemas.microsoft.com/office/drawing/2014/main" id="{A63E46EB-4B13-6A65-6ED6-D38A44F0776A}"/>
              </a:ext>
            </a:extLst>
          </p:cNvPr>
          <p:cNvSpPr/>
          <p:nvPr/>
        </p:nvSpPr>
        <p:spPr>
          <a:xfrm>
            <a:off x="4802412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7" name="Freeform: Shape 1326">
            <a:extLst>
              <a:ext uri="{FF2B5EF4-FFF2-40B4-BE49-F238E27FC236}">
                <a16:creationId xmlns:a16="http://schemas.microsoft.com/office/drawing/2014/main" id="{FBEF5F2E-643A-5428-8024-628F9B0A7D18}"/>
              </a:ext>
            </a:extLst>
          </p:cNvPr>
          <p:cNvSpPr/>
          <p:nvPr/>
        </p:nvSpPr>
        <p:spPr>
          <a:xfrm>
            <a:off x="4812486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8" name="Freeform: Shape 1327">
            <a:extLst>
              <a:ext uri="{FF2B5EF4-FFF2-40B4-BE49-F238E27FC236}">
                <a16:creationId xmlns:a16="http://schemas.microsoft.com/office/drawing/2014/main" id="{F71F1FC1-18F9-28C8-5ACF-30BF11B64C93}"/>
              </a:ext>
            </a:extLst>
          </p:cNvPr>
          <p:cNvSpPr/>
          <p:nvPr/>
        </p:nvSpPr>
        <p:spPr>
          <a:xfrm>
            <a:off x="4802412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29" name="Freeform: Shape 1328">
            <a:extLst>
              <a:ext uri="{FF2B5EF4-FFF2-40B4-BE49-F238E27FC236}">
                <a16:creationId xmlns:a16="http://schemas.microsoft.com/office/drawing/2014/main" id="{412E38A1-AFE3-DBC6-8D46-62A45B32C069}"/>
              </a:ext>
            </a:extLst>
          </p:cNvPr>
          <p:cNvSpPr/>
          <p:nvPr/>
        </p:nvSpPr>
        <p:spPr>
          <a:xfrm>
            <a:off x="4812486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0" name="Freeform: Shape 1329">
            <a:extLst>
              <a:ext uri="{FF2B5EF4-FFF2-40B4-BE49-F238E27FC236}">
                <a16:creationId xmlns:a16="http://schemas.microsoft.com/office/drawing/2014/main" id="{F258F2A3-88D7-B75A-2924-8CE362F405AD}"/>
              </a:ext>
            </a:extLst>
          </p:cNvPr>
          <p:cNvSpPr/>
          <p:nvPr/>
        </p:nvSpPr>
        <p:spPr>
          <a:xfrm>
            <a:off x="4814636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1" name="Freeform: Shape 1330">
            <a:extLst>
              <a:ext uri="{FF2B5EF4-FFF2-40B4-BE49-F238E27FC236}">
                <a16:creationId xmlns:a16="http://schemas.microsoft.com/office/drawing/2014/main" id="{0658AC3E-EEA5-C052-BD40-69B4C1089442}"/>
              </a:ext>
            </a:extLst>
          </p:cNvPr>
          <p:cNvSpPr/>
          <p:nvPr/>
        </p:nvSpPr>
        <p:spPr>
          <a:xfrm>
            <a:off x="4824644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2" name="Freeform: Shape 1331">
            <a:extLst>
              <a:ext uri="{FF2B5EF4-FFF2-40B4-BE49-F238E27FC236}">
                <a16:creationId xmlns:a16="http://schemas.microsoft.com/office/drawing/2014/main" id="{1053CEC1-B82C-A1B6-7074-F89DCA07CA4F}"/>
              </a:ext>
            </a:extLst>
          </p:cNvPr>
          <p:cNvSpPr/>
          <p:nvPr/>
        </p:nvSpPr>
        <p:spPr>
          <a:xfrm>
            <a:off x="4826860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3" name="Freeform: Shape 1332">
            <a:extLst>
              <a:ext uri="{FF2B5EF4-FFF2-40B4-BE49-F238E27FC236}">
                <a16:creationId xmlns:a16="http://schemas.microsoft.com/office/drawing/2014/main" id="{0269D10B-3027-D467-4CB2-C41853F0E492}"/>
              </a:ext>
            </a:extLst>
          </p:cNvPr>
          <p:cNvSpPr/>
          <p:nvPr/>
        </p:nvSpPr>
        <p:spPr>
          <a:xfrm>
            <a:off x="4836935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4" name="Freeform: Shape 1333">
            <a:extLst>
              <a:ext uri="{FF2B5EF4-FFF2-40B4-BE49-F238E27FC236}">
                <a16:creationId xmlns:a16="http://schemas.microsoft.com/office/drawing/2014/main" id="{952710AF-2DA7-365F-61AA-EB554369DC19}"/>
              </a:ext>
            </a:extLst>
          </p:cNvPr>
          <p:cNvSpPr/>
          <p:nvPr/>
        </p:nvSpPr>
        <p:spPr>
          <a:xfrm>
            <a:off x="4837405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5" name="Freeform: Shape 1334">
            <a:extLst>
              <a:ext uri="{FF2B5EF4-FFF2-40B4-BE49-F238E27FC236}">
                <a16:creationId xmlns:a16="http://schemas.microsoft.com/office/drawing/2014/main" id="{38F7FC3B-60B0-BBCF-2FFB-025341F22CD7}"/>
              </a:ext>
            </a:extLst>
          </p:cNvPr>
          <p:cNvSpPr/>
          <p:nvPr/>
        </p:nvSpPr>
        <p:spPr>
          <a:xfrm>
            <a:off x="4847480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6" name="Freeform: Shape 1335">
            <a:extLst>
              <a:ext uri="{FF2B5EF4-FFF2-40B4-BE49-F238E27FC236}">
                <a16:creationId xmlns:a16="http://schemas.microsoft.com/office/drawing/2014/main" id="{13B9D570-2DD7-8DFD-DB46-A2F42A555334}"/>
              </a:ext>
            </a:extLst>
          </p:cNvPr>
          <p:cNvSpPr/>
          <p:nvPr/>
        </p:nvSpPr>
        <p:spPr>
          <a:xfrm>
            <a:off x="4840899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7" name="Freeform: Shape 1336">
            <a:extLst>
              <a:ext uri="{FF2B5EF4-FFF2-40B4-BE49-F238E27FC236}">
                <a16:creationId xmlns:a16="http://schemas.microsoft.com/office/drawing/2014/main" id="{74BEC437-8AC3-4A5A-56F1-2918318D6DF2}"/>
              </a:ext>
            </a:extLst>
          </p:cNvPr>
          <p:cNvSpPr/>
          <p:nvPr/>
        </p:nvSpPr>
        <p:spPr>
          <a:xfrm>
            <a:off x="4850974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8" name="Freeform: Shape 1337">
            <a:extLst>
              <a:ext uri="{FF2B5EF4-FFF2-40B4-BE49-F238E27FC236}">
                <a16:creationId xmlns:a16="http://schemas.microsoft.com/office/drawing/2014/main" id="{73D2966E-ED46-9114-F52D-88743E200662}"/>
              </a:ext>
            </a:extLst>
          </p:cNvPr>
          <p:cNvSpPr/>
          <p:nvPr/>
        </p:nvSpPr>
        <p:spPr>
          <a:xfrm>
            <a:off x="4847884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39" name="Freeform: Shape 1338">
            <a:extLst>
              <a:ext uri="{FF2B5EF4-FFF2-40B4-BE49-F238E27FC236}">
                <a16:creationId xmlns:a16="http://schemas.microsoft.com/office/drawing/2014/main" id="{C2302305-908D-C4B2-CEA0-2C63BD5F9262}"/>
              </a:ext>
            </a:extLst>
          </p:cNvPr>
          <p:cNvSpPr/>
          <p:nvPr/>
        </p:nvSpPr>
        <p:spPr>
          <a:xfrm>
            <a:off x="4857959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0" name="Freeform: Shape 1339">
            <a:extLst>
              <a:ext uri="{FF2B5EF4-FFF2-40B4-BE49-F238E27FC236}">
                <a16:creationId xmlns:a16="http://schemas.microsoft.com/office/drawing/2014/main" id="{A0E8197B-1556-26F0-253B-A5FB5079A7F9}"/>
              </a:ext>
            </a:extLst>
          </p:cNvPr>
          <p:cNvSpPr/>
          <p:nvPr/>
        </p:nvSpPr>
        <p:spPr>
          <a:xfrm>
            <a:off x="4853190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1" name="Freeform: Shape 1340">
            <a:extLst>
              <a:ext uri="{FF2B5EF4-FFF2-40B4-BE49-F238E27FC236}">
                <a16:creationId xmlns:a16="http://schemas.microsoft.com/office/drawing/2014/main" id="{E6143A07-210E-A5F4-83CF-C3275761086A}"/>
              </a:ext>
            </a:extLst>
          </p:cNvPr>
          <p:cNvSpPr/>
          <p:nvPr/>
        </p:nvSpPr>
        <p:spPr>
          <a:xfrm>
            <a:off x="4863265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2" name="Freeform: Shape 1341">
            <a:extLst>
              <a:ext uri="{FF2B5EF4-FFF2-40B4-BE49-F238E27FC236}">
                <a16:creationId xmlns:a16="http://schemas.microsoft.com/office/drawing/2014/main" id="{EA1C2AB9-B6FA-F29A-531B-F966D4A4D4FC}"/>
              </a:ext>
            </a:extLst>
          </p:cNvPr>
          <p:cNvSpPr/>
          <p:nvPr/>
        </p:nvSpPr>
        <p:spPr>
          <a:xfrm>
            <a:off x="4860176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3" name="Freeform: Shape 1342">
            <a:extLst>
              <a:ext uri="{FF2B5EF4-FFF2-40B4-BE49-F238E27FC236}">
                <a16:creationId xmlns:a16="http://schemas.microsoft.com/office/drawing/2014/main" id="{5E9736BE-6F7A-8B15-FDFB-894E0E3CC808}"/>
              </a:ext>
            </a:extLst>
          </p:cNvPr>
          <p:cNvSpPr/>
          <p:nvPr/>
        </p:nvSpPr>
        <p:spPr>
          <a:xfrm>
            <a:off x="4870251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4" name="Freeform: Shape 1343">
            <a:extLst>
              <a:ext uri="{FF2B5EF4-FFF2-40B4-BE49-F238E27FC236}">
                <a16:creationId xmlns:a16="http://schemas.microsoft.com/office/drawing/2014/main" id="{5E57E8E6-13BD-31C4-FA82-510E82DA7B2A}"/>
              </a:ext>
            </a:extLst>
          </p:cNvPr>
          <p:cNvSpPr/>
          <p:nvPr/>
        </p:nvSpPr>
        <p:spPr>
          <a:xfrm>
            <a:off x="4863669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5" name="Freeform: Shape 1344">
            <a:extLst>
              <a:ext uri="{FF2B5EF4-FFF2-40B4-BE49-F238E27FC236}">
                <a16:creationId xmlns:a16="http://schemas.microsoft.com/office/drawing/2014/main" id="{813A7A40-64E6-B519-FDF0-5948B0DCB4A9}"/>
              </a:ext>
            </a:extLst>
          </p:cNvPr>
          <p:cNvSpPr/>
          <p:nvPr/>
        </p:nvSpPr>
        <p:spPr>
          <a:xfrm>
            <a:off x="4873744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6" name="Freeform: Shape 1345">
            <a:extLst>
              <a:ext uri="{FF2B5EF4-FFF2-40B4-BE49-F238E27FC236}">
                <a16:creationId xmlns:a16="http://schemas.microsoft.com/office/drawing/2014/main" id="{6285B08B-0B42-623B-2F7F-3A891CFE82DF}"/>
              </a:ext>
            </a:extLst>
          </p:cNvPr>
          <p:cNvSpPr/>
          <p:nvPr/>
        </p:nvSpPr>
        <p:spPr>
          <a:xfrm>
            <a:off x="4898662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7" name="Freeform: Shape 1346">
            <a:extLst>
              <a:ext uri="{FF2B5EF4-FFF2-40B4-BE49-F238E27FC236}">
                <a16:creationId xmlns:a16="http://schemas.microsoft.com/office/drawing/2014/main" id="{60076863-3543-CB03-D643-63EF1E5FEED7}"/>
              </a:ext>
            </a:extLst>
          </p:cNvPr>
          <p:cNvSpPr/>
          <p:nvPr/>
        </p:nvSpPr>
        <p:spPr>
          <a:xfrm>
            <a:off x="490873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8" name="Freeform: Shape 1347">
            <a:extLst>
              <a:ext uri="{FF2B5EF4-FFF2-40B4-BE49-F238E27FC236}">
                <a16:creationId xmlns:a16="http://schemas.microsoft.com/office/drawing/2014/main" id="{CDD551C0-5760-9755-A17E-AE0EA007603E}"/>
              </a:ext>
            </a:extLst>
          </p:cNvPr>
          <p:cNvSpPr/>
          <p:nvPr/>
        </p:nvSpPr>
        <p:spPr>
          <a:xfrm>
            <a:off x="490040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49" name="Freeform: Shape 1348">
            <a:extLst>
              <a:ext uri="{FF2B5EF4-FFF2-40B4-BE49-F238E27FC236}">
                <a16:creationId xmlns:a16="http://schemas.microsoft.com/office/drawing/2014/main" id="{1F25F4AE-7FE5-343E-FAD6-E3587823C6ED}"/>
              </a:ext>
            </a:extLst>
          </p:cNvPr>
          <p:cNvSpPr/>
          <p:nvPr/>
        </p:nvSpPr>
        <p:spPr>
          <a:xfrm>
            <a:off x="4910484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0" name="Freeform: Shape 1349">
            <a:extLst>
              <a:ext uri="{FF2B5EF4-FFF2-40B4-BE49-F238E27FC236}">
                <a16:creationId xmlns:a16="http://schemas.microsoft.com/office/drawing/2014/main" id="{7733D4A4-5119-47F0-9FD7-9B74263DE5DF}"/>
              </a:ext>
            </a:extLst>
          </p:cNvPr>
          <p:cNvSpPr/>
          <p:nvPr/>
        </p:nvSpPr>
        <p:spPr>
          <a:xfrm>
            <a:off x="4902222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1" name="Freeform: Shape 1350">
            <a:extLst>
              <a:ext uri="{FF2B5EF4-FFF2-40B4-BE49-F238E27FC236}">
                <a16:creationId xmlns:a16="http://schemas.microsoft.com/office/drawing/2014/main" id="{1535B81A-92FB-046B-3F46-0F4735E67428}"/>
              </a:ext>
            </a:extLst>
          </p:cNvPr>
          <p:cNvSpPr/>
          <p:nvPr/>
        </p:nvSpPr>
        <p:spPr>
          <a:xfrm>
            <a:off x="491229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2" name="Freeform: Shape 1351">
            <a:extLst>
              <a:ext uri="{FF2B5EF4-FFF2-40B4-BE49-F238E27FC236}">
                <a16:creationId xmlns:a16="http://schemas.microsoft.com/office/drawing/2014/main" id="{FEBEF8B4-97C2-0A85-8E50-700A9ED0A084}"/>
              </a:ext>
            </a:extLst>
          </p:cNvPr>
          <p:cNvSpPr/>
          <p:nvPr/>
        </p:nvSpPr>
        <p:spPr>
          <a:xfrm>
            <a:off x="4912700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3" name="Freeform: Shape 1352">
            <a:extLst>
              <a:ext uri="{FF2B5EF4-FFF2-40B4-BE49-F238E27FC236}">
                <a16:creationId xmlns:a16="http://schemas.microsoft.com/office/drawing/2014/main" id="{EB55E533-56E6-97A4-B9B4-17B13B5A762D}"/>
              </a:ext>
            </a:extLst>
          </p:cNvPr>
          <p:cNvSpPr/>
          <p:nvPr/>
        </p:nvSpPr>
        <p:spPr>
          <a:xfrm>
            <a:off x="4922775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4" name="Freeform: Shape 1353">
            <a:extLst>
              <a:ext uri="{FF2B5EF4-FFF2-40B4-BE49-F238E27FC236}">
                <a16:creationId xmlns:a16="http://schemas.microsoft.com/office/drawing/2014/main" id="{66F3E1A7-251A-BE25-E5C9-25B9B562341F}"/>
              </a:ext>
            </a:extLst>
          </p:cNvPr>
          <p:cNvSpPr/>
          <p:nvPr/>
        </p:nvSpPr>
        <p:spPr>
          <a:xfrm>
            <a:off x="4937217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5" name="Freeform: Shape 1354">
            <a:extLst>
              <a:ext uri="{FF2B5EF4-FFF2-40B4-BE49-F238E27FC236}">
                <a16:creationId xmlns:a16="http://schemas.microsoft.com/office/drawing/2014/main" id="{4BD0D66E-F266-D30F-238E-41B9969585A3}"/>
              </a:ext>
            </a:extLst>
          </p:cNvPr>
          <p:cNvSpPr/>
          <p:nvPr/>
        </p:nvSpPr>
        <p:spPr>
          <a:xfrm>
            <a:off x="4947292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6" name="Freeform: Shape 1355">
            <a:extLst>
              <a:ext uri="{FF2B5EF4-FFF2-40B4-BE49-F238E27FC236}">
                <a16:creationId xmlns:a16="http://schemas.microsoft.com/office/drawing/2014/main" id="{E9C3228F-FA57-2364-8983-ED8D229A771E}"/>
              </a:ext>
            </a:extLst>
          </p:cNvPr>
          <p:cNvSpPr/>
          <p:nvPr/>
        </p:nvSpPr>
        <p:spPr>
          <a:xfrm>
            <a:off x="4937217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7" name="Freeform: Shape 1356">
            <a:extLst>
              <a:ext uri="{FF2B5EF4-FFF2-40B4-BE49-F238E27FC236}">
                <a16:creationId xmlns:a16="http://schemas.microsoft.com/office/drawing/2014/main" id="{55F29FED-51FD-C6CB-5C60-B8C36F806755}"/>
              </a:ext>
            </a:extLst>
          </p:cNvPr>
          <p:cNvSpPr/>
          <p:nvPr/>
        </p:nvSpPr>
        <p:spPr>
          <a:xfrm>
            <a:off x="4947292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8" name="Freeform: Shape 1357">
            <a:extLst>
              <a:ext uri="{FF2B5EF4-FFF2-40B4-BE49-F238E27FC236}">
                <a16:creationId xmlns:a16="http://schemas.microsoft.com/office/drawing/2014/main" id="{1202456A-1960-D80B-F3D2-B3F6B5A6BD89}"/>
              </a:ext>
            </a:extLst>
          </p:cNvPr>
          <p:cNvSpPr/>
          <p:nvPr/>
        </p:nvSpPr>
        <p:spPr>
          <a:xfrm>
            <a:off x="494594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59" name="Freeform: Shape 1358">
            <a:extLst>
              <a:ext uri="{FF2B5EF4-FFF2-40B4-BE49-F238E27FC236}">
                <a16:creationId xmlns:a16="http://schemas.microsoft.com/office/drawing/2014/main" id="{F48ADB0E-156B-6205-772F-F35E6660E859}"/>
              </a:ext>
            </a:extLst>
          </p:cNvPr>
          <p:cNvSpPr/>
          <p:nvPr/>
        </p:nvSpPr>
        <p:spPr>
          <a:xfrm>
            <a:off x="495602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0" name="Freeform: Shape 1359">
            <a:extLst>
              <a:ext uri="{FF2B5EF4-FFF2-40B4-BE49-F238E27FC236}">
                <a16:creationId xmlns:a16="http://schemas.microsoft.com/office/drawing/2014/main" id="{53D7AECB-8D96-5DD4-D77E-759EC495AFF9}"/>
              </a:ext>
            </a:extLst>
          </p:cNvPr>
          <p:cNvSpPr/>
          <p:nvPr/>
        </p:nvSpPr>
        <p:spPr>
          <a:xfrm>
            <a:off x="495118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1" name="Freeform: Shape 1360">
            <a:extLst>
              <a:ext uri="{FF2B5EF4-FFF2-40B4-BE49-F238E27FC236}">
                <a16:creationId xmlns:a16="http://schemas.microsoft.com/office/drawing/2014/main" id="{D18DF163-4EBA-7837-0C25-99353DCC2822}"/>
              </a:ext>
            </a:extLst>
          </p:cNvPr>
          <p:cNvSpPr/>
          <p:nvPr/>
        </p:nvSpPr>
        <p:spPr>
          <a:xfrm>
            <a:off x="496126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2" name="Freeform: Shape 1361">
            <a:extLst>
              <a:ext uri="{FF2B5EF4-FFF2-40B4-BE49-F238E27FC236}">
                <a16:creationId xmlns:a16="http://schemas.microsoft.com/office/drawing/2014/main" id="{C5AEDE83-A37E-2224-BB87-51A7B6CAE1B4}"/>
              </a:ext>
            </a:extLst>
          </p:cNvPr>
          <p:cNvSpPr/>
          <p:nvPr/>
        </p:nvSpPr>
        <p:spPr>
          <a:xfrm>
            <a:off x="497227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3" name="Freeform: Shape 1362">
            <a:extLst>
              <a:ext uri="{FF2B5EF4-FFF2-40B4-BE49-F238E27FC236}">
                <a16:creationId xmlns:a16="http://schemas.microsoft.com/office/drawing/2014/main" id="{6AFAFBF5-4A9E-D6FA-6789-E261FB1CF8EE}"/>
              </a:ext>
            </a:extLst>
          </p:cNvPr>
          <p:cNvSpPr/>
          <p:nvPr/>
        </p:nvSpPr>
        <p:spPr>
          <a:xfrm>
            <a:off x="498235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4" name="Freeform: Shape 1363">
            <a:extLst>
              <a:ext uri="{FF2B5EF4-FFF2-40B4-BE49-F238E27FC236}">
                <a16:creationId xmlns:a16="http://schemas.microsoft.com/office/drawing/2014/main" id="{6247C20D-B357-9123-9C01-6A2DE633A0AF}"/>
              </a:ext>
            </a:extLst>
          </p:cNvPr>
          <p:cNvSpPr/>
          <p:nvPr/>
        </p:nvSpPr>
        <p:spPr>
          <a:xfrm>
            <a:off x="4975771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5" name="Freeform: Shape 1364">
            <a:extLst>
              <a:ext uri="{FF2B5EF4-FFF2-40B4-BE49-F238E27FC236}">
                <a16:creationId xmlns:a16="http://schemas.microsoft.com/office/drawing/2014/main" id="{E996C521-E979-1AEF-708E-9B2619FD7F97}"/>
              </a:ext>
            </a:extLst>
          </p:cNvPr>
          <p:cNvSpPr/>
          <p:nvPr/>
        </p:nvSpPr>
        <p:spPr>
          <a:xfrm>
            <a:off x="4985846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6" name="Freeform: Shape 1365">
            <a:extLst>
              <a:ext uri="{FF2B5EF4-FFF2-40B4-BE49-F238E27FC236}">
                <a16:creationId xmlns:a16="http://schemas.microsoft.com/office/drawing/2014/main" id="{B07A84B1-646D-A50B-B60E-74621C5AF80C}"/>
              </a:ext>
            </a:extLst>
          </p:cNvPr>
          <p:cNvSpPr/>
          <p:nvPr/>
        </p:nvSpPr>
        <p:spPr>
          <a:xfrm>
            <a:off x="4988063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7" name="Freeform: Shape 1366">
            <a:extLst>
              <a:ext uri="{FF2B5EF4-FFF2-40B4-BE49-F238E27FC236}">
                <a16:creationId xmlns:a16="http://schemas.microsoft.com/office/drawing/2014/main" id="{94A7BE8B-BA20-AFEA-92B2-5E4CF014C114}"/>
              </a:ext>
            </a:extLst>
          </p:cNvPr>
          <p:cNvSpPr/>
          <p:nvPr/>
        </p:nvSpPr>
        <p:spPr>
          <a:xfrm>
            <a:off x="4998070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8" name="Freeform: Shape 1367">
            <a:extLst>
              <a:ext uri="{FF2B5EF4-FFF2-40B4-BE49-F238E27FC236}">
                <a16:creationId xmlns:a16="http://schemas.microsoft.com/office/drawing/2014/main" id="{8CC186C5-D6C6-807F-89FE-53325C1C307A}"/>
              </a:ext>
            </a:extLst>
          </p:cNvPr>
          <p:cNvSpPr/>
          <p:nvPr/>
        </p:nvSpPr>
        <p:spPr>
          <a:xfrm>
            <a:off x="4988063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69" name="Freeform: Shape 1368">
            <a:extLst>
              <a:ext uri="{FF2B5EF4-FFF2-40B4-BE49-F238E27FC236}">
                <a16:creationId xmlns:a16="http://schemas.microsoft.com/office/drawing/2014/main" id="{F80D3186-E479-8F61-D3CE-BB9B35857357}"/>
              </a:ext>
            </a:extLst>
          </p:cNvPr>
          <p:cNvSpPr/>
          <p:nvPr/>
        </p:nvSpPr>
        <p:spPr>
          <a:xfrm>
            <a:off x="4998070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0" name="Freeform: Shape 1369">
            <a:extLst>
              <a:ext uri="{FF2B5EF4-FFF2-40B4-BE49-F238E27FC236}">
                <a16:creationId xmlns:a16="http://schemas.microsoft.com/office/drawing/2014/main" id="{2AB2C45F-FB2F-A713-8029-9F572C8F0CEE}"/>
              </a:ext>
            </a:extLst>
          </p:cNvPr>
          <p:cNvSpPr/>
          <p:nvPr/>
        </p:nvSpPr>
        <p:spPr>
          <a:xfrm>
            <a:off x="4989809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1" name="Freeform: Shape 1370">
            <a:extLst>
              <a:ext uri="{FF2B5EF4-FFF2-40B4-BE49-F238E27FC236}">
                <a16:creationId xmlns:a16="http://schemas.microsoft.com/office/drawing/2014/main" id="{277D4751-2796-A5FE-31A2-84D1F5303594}"/>
              </a:ext>
            </a:extLst>
          </p:cNvPr>
          <p:cNvSpPr/>
          <p:nvPr/>
        </p:nvSpPr>
        <p:spPr>
          <a:xfrm>
            <a:off x="499981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2" name="Freeform: Shape 1371">
            <a:extLst>
              <a:ext uri="{FF2B5EF4-FFF2-40B4-BE49-F238E27FC236}">
                <a16:creationId xmlns:a16="http://schemas.microsoft.com/office/drawing/2014/main" id="{F5707074-E717-12EA-C094-1C483CF991A1}"/>
              </a:ext>
            </a:extLst>
          </p:cNvPr>
          <p:cNvSpPr/>
          <p:nvPr/>
        </p:nvSpPr>
        <p:spPr>
          <a:xfrm>
            <a:off x="499847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3" name="Freeform: Shape 1372">
            <a:extLst>
              <a:ext uri="{FF2B5EF4-FFF2-40B4-BE49-F238E27FC236}">
                <a16:creationId xmlns:a16="http://schemas.microsoft.com/office/drawing/2014/main" id="{6DF13D01-EA0F-9A44-08C5-CEF1CDBCBFAA}"/>
              </a:ext>
            </a:extLst>
          </p:cNvPr>
          <p:cNvSpPr/>
          <p:nvPr/>
        </p:nvSpPr>
        <p:spPr>
          <a:xfrm>
            <a:off x="500854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4" name="Freeform: Shape 1373">
            <a:extLst>
              <a:ext uri="{FF2B5EF4-FFF2-40B4-BE49-F238E27FC236}">
                <a16:creationId xmlns:a16="http://schemas.microsoft.com/office/drawing/2014/main" id="{EEC6B18E-DA1C-C38C-65B9-FD255934A40B}"/>
              </a:ext>
            </a:extLst>
          </p:cNvPr>
          <p:cNvSpPr/>
          <p:nvPr/>
        </p:nvSpPr>
        <p:spPr>
          <a:xfrm>
            <a:off x="499847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5" name="Freeform: Shape 1374">
            <a:extLst>
              <a:ext uri="{FF2B5EF4-FFF2-40B4-BE49-F238E27FC236}">
                <a16:creationId xmlns:a16="http://schemas.microsoft.com/office/drawing/2014/main" id="{386F49D2-5580-E202-B36D-1CC127B77E80}"/>
              </a:ext>
            </a:extLst>
          </p:cNvPr>
          <p:cNvSpPr/>
          <p:nvPr/>
        </p:nvSpPr>
        <p:spPr>
          <a:xfrm>
            <a:off x="500854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6" name="Freeform: Shape 1375">
            <a:extLst>
              <a:ext uri="{FF2B5EF4-FFF2-40B4-BE49-F238E27FC236}">
                <a16:creationId xmlns:a16="http://schemas.microsoft.com/office/drawing/2014/main" id="{C860E843-E30A-BC5D-CC82-2DE05D0FDF70}"/>
              </a:ext>
            </a:extLst>
          </p:cNvPr>
          <p:cNvSpPr/>
          <p:nvPr/>
        </p:nvSpPr>
        <p:spPr>
          <a:xfrm>
            <a:off x="499847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7" name="Freeform: Shape 1376">
            <a:extLst>
              <a:ext uri="{FF2B5EF4-FFF2-40B4-BE49-F238E27FC236}">
                <a16:creationId xmlns:a16="http://schemas.microsoft.com/office/drawing/2014/main" id="{D10CCFE5-EBBE-3D36-48A2-04C205D054D6}"/>
              </a:ext>
            </a:extLst>
          </p:cNvPr>
          <p:cNvSpPr/>
          <p:nvPr/>
        </p:nvSpPr>
        <p:spPr>
          <a:xfrm>
            <a:off x="500854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8" name="Freeform: Shape 1377">
            <a:extLst>
              <a:ext uri="{FF2B5EF4-FFF2-40B4-BE49-F238E27FC236}">
                <a16:creationId xmlns:a16="http://schemas.microsoft.com/office/drawing/2014/main" id="{93BE8D58-7290-7978-192B-0CAECCB0BDB7}"/>
              </a:ext>
            </a:extLst>
          </p:cNvPr>
          <p:cNvSpPr/>
          <p:nvPr/>
        </p:nvSpPr>
        <p:spPr>
          <a:xfrm>
            <a:off x="5023057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79" name="Freeform: Shape 1378">
            <a:extLst>
              <a:ext uri="{FF2B5EF4-FFF2-40B4-BE49-F238E27FC236}">
                <a16:creationId xmlns:a16="http://schemas.microsoft.com/office/drawing/2014/main" id="{D2550488-7EAF-DB51-4350-2DE1EAD2BE19}"/>
              </a:ext>
            </a:extLst>
          </p:cNvPr>
          <p:cNvSpPr/>
          <p:nvPr/>
        </p:nvSpPr>
        <p:spPr>
          <a:xfrm>
            <a:off x="5033132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0" name="Freeform: Shape 1379">
            <a:extLst>
              <a:ext uri="{FF2B5EF4-FFF2-40B4-BE49-F238E27FC236}">
                <a16:creationId xmlns:a16="http://schemas.microsoft.com/office/drawing/2014/main" id="{BB20FBE6-607E-9598-E0E0-308DA40B3FD8}"/>
              </a:ext>
            </a:extLst>
          </p:cNvPr>
          <p:cNvSpPr/>
          <p:nvPr/>
        </p:nvSpPr>
        <p:spPr>
          <a:xfrm>
            <a:off x="5031789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1" name="Freeform: Shape 1380">
            <a:extLst>
              <a:ext uri="{FF2B5EF4-FFF2-40B4-BE49-F238E27FC236}">
                <a16:creationId xmlns:a16="http://schemas.microsoft.com/office/drawing/2014/main" id="{1D1B9FDD-092E-D9B0-BE1A-14A74A069714}"/>
              </a:ext>
            </a:extLst>
          </p:cNvPr>
          <p:cNvSpPr/>
          <p:nvPr/>
        </p:nvSpPr>
        <p:spPr>
          <a:xfrm>
            <a:off x="5041864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2" name="Freeform: Shape 1381">
            <a:extLst>
              <a:ext uri="{FF2B5EF4-FFF2-40B4-BE49-F238E27FC236}">
                <a16:creationId xmlns:a16="http://schemas.microsoft.com/office/drawing/2014/main" id="{62B09D30-1A7F-D341-7903-9171566EF864}"/>
              </a:ext>
            </a:extLst>
          </p:cNvPr>
          <p:cNvSpPr/>
          <p:nvPr/>
        </p:nvSpPr>
        <p:spPr>
          <a:xfrm>
            <a:off x="5035282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3" name="Freeform: Shape 1382">
            <a:extLst>
              <a:ext uri="{FF2B5EF4-FFF2-40B4-BE49-F238E27FC236}">
                <a16:creationId xmlns:a16="http://schemas.microsoft.com/office/drawing/2014/main" id="{1E06B5C8-7214-398F-655C-8C1CC066A089}"/>
              </a:ext>
            </a:extLst>
          </p:cNvPr>
          <p:cNvSpPr/>
          <p:nvPr/>
        </p:nvSpPr>
        <p:spPr>
          <a:xfrm>
            <a:off x="5045356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4" name="Freeform: Shape 1383">
            <a:extLst>
              <a:ext uri="{FF2B5EF4-FFF2-40B4-BE49-F238E27FC236}">
                <a16:creationId xmlns:a16="http://schemas.microsoft.com/office/drawing/2014/main" id="{3249F0D1-B418-C131-CE5A-C70BAE9B14EC}"/>
              </a:ext>
            </a:extLst>
          </p:cNvPr>
          <p:cNvSpPr/>
          <p:nvPr/>
        </p:nvSpPr>
        <p:spPr>
          <a:xfrm>
            <a:off x="5045827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5" name="Freeform: Shape 1384">
            <a:extLst>
              <a:ext uri="{FF2B5EF4-FFF2-40B4-BE49-F238E27FC236}">
                <a16:creationId xmlns:a16="http://schemas.microsoft.com/office/drawing/2014/main" id="{57F55DBE-9DC1-9C8D-A84F-CF416E7F9243}"/>
              </a:ext>
            </a:extLst>
          </p:cNvPr>
          <p:cNvSpPr/>
          <p:nvPr/>
        </p:nvSpPr>
        <p:spPr>
          <a:xfrm>
            <a:off x="5055835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6" name="Freeform: Shape 1385">
            <a:extLst>
              <a:ext uri="{FF2B5EF4-FFF2-40B4-BE49-F238E27FC236}">
                <a16:creationId xmlns:a16="http://schemas.microsoft.com/office/drawing/2014/main" id="{9577CF86-D8D5-99E9-4E4B-018F44154675}"/>
              </a:ext>
            </a:extLst>
          </p:cNvPr>
          <p:cNvSpPr/>
          <p:nvPr/>
        </p:nvSpPr>
        <p:spPr>
          <a:xfrm>
            <a:off x="506154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7" name="Freeform: Shape 1386">
            <a:extLst>
              <a:ext uri="{FF2B5EF4-FFF2-40B4-BE49-F238E27FC236}">
                <a16:creationId xmlns:a16="http://schemas.microsoft.com/office/drawing/2014/main" id="{51BAE877-352C-C905-DE86-93F99F1874F2}"/>
              </a:ext>
            </a:extLst>
          </p:cNvPr>
          <p:cNvSpPr/>
          <p:nvPr/>
        </p:nvSpPr>
        <p:spPr>
          <a:xfrm>
            <a:off x="5071618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8" name="Freeform: Shape 1387">
            <a:extLst>
              <a:ext uri="{FF2B5EF4-FFF2-40B4-BE49-F238E27FC236}">
                <a16:creationId xmlns:a16="http://schemas.microsoft.com/office/drawing/2014/main" id="{A6E93243-8DB9-BC8C-5A64-6578DFBCB8D1}"/>
              </a:ext>
            </a:extLst>
          </p:cNvPr>
          <p:cNvSpPr/>
          <p:nvPr/>
        </p:nvSpPr>
        <p:spPr>
          <a:xfrm>
            <a:off x="5072089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89" name="Freeform: Shape 1388">
            <a:extLst>
              <a:ext uri="{FF2B5EF4-FFF2-40B4-BE49-F238E27FC236}">
                <a16:creationId xmlns:a16="http://schemas.microsoft.com/office/drawing/2014/main" id="{5E440F40-13E9-5E7F-0B28-A15D0D2BC880}"/>
              </a:ext>
            </a:extLst>
          </p:cNvPr>
          <p:cNvSpPr/>
          <p:nvPr/>
        </p:nvSpPr>
        <p:spPr>
          <a:xfrm>
            <a:off x="5082164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0" name="Freeform: Shape 1389">
            <a:extLst>
              <a:ext uri="{FF2B5EF4-FFF2-40B4-BE49-F238E27FC236}">
                <a16:creationId xmlns:a16="http://schemas.microsoft.com/office/drawing/2014/main" id="{DD330A47-FAEC-D806-C852-921EE4CB4C46}"/>
              </a:ext>
            </a:extLst>
          </p:cNvPr>
          <p:cNvSpPr/>
          <p:nvPr/>
        </p:nvSpPr>
        <p:spPr>
          <a:xfrm>
            <a:off x="5093113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1" name="Freeform: Shape 1390">
            <a:extLst>
              <a:ext uri="{FF2B5EF4-FFF2-40B4-BE49-F238E27FC236}">
                <a16:creationId xmlns:a16="http://schemas.microsoft.com/office/drawing/2014/main" id="{392DA9C1-52E9-36EF-2EE8-A670536C2C5A}"/>
              </a:ext>
            </a:extLst>
          </p:cNvPr>
          <p:cNvSpPr/>
          <p:nvPr/>
        </p:nvSpPr>
        <p:spPr>
          <a:xfrm>
            <a:off x="510318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2" name="Freeform: Shape 1391">
            <a:extLst>
              <a:ext uri="{FF2B5EF4-FFF2-40B4-BE49-F238E27FC236}">
                <a16:creationId xmlns:a16="http://schemas.microsoft.com/office/drawing/2014/main" id="{7631D7B6-8BA2-FCB8-7B2F-F18EEF1A0A7D}"/>
              </a:ext>
            </a:extLst>
          </p:cNvPr>
          <p:cNvSpPr/>
          <p:nvPr/>
        </p:nvSpPr>
        <p:spPr>
          <a:xfrm>
            <a:off x="5094859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3" name="Freeform: Shape 1392">
            <a:extLst>
              <a:ext uri="{FF2B5EF4-FFF2-40B4-BE49-F238E27FC236}">
                <a16:creationId xmlns:a16="http://schemas.microsoft.com/office/drawing/2014/main" id="{D9A125D7-FCC1-0D34-CEFF-08E3CA47C217}"/>
              </a:ext>
            </a:extLst>
          </p:cNvPr>
          <p:cNvSpPr/>
          <p:nvPr/>
        </p:nvSpPr>
        <p:spPr>
          <a:xfrm>
            <a:off x="510493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4" name="Freeform: Shape 1393">
            <a:extLst>
              <a:ext uri="{FF2B5EF4-FFF2-40B4-BE49-F238E27FC236}">
                <a16:creationId xmlns:a16="http://schemas.microsoft.com/office/drawing/2014/main" id="{310A35FE-5B92-7EF0-D89D-75FD93DF9FB6}"/>
              </a:ext>
            </a:extLst>
          </p:cNvPr>
          <p:cNvSpPr/>
          <p:nvPr/>
        </p:nvSpPr>
        <p:spPr>
          <a:xfrm>
            <a:off x="510708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5" name="Freeform: Shape 1394">
            <a:extLst>
              <a:ext uri="{FF2B5EF4-FFF2-40B4-BE49-F238E27FC236}">
                <a16:creationId xmlns:a16="http://schemas.microsoft.com/office/drawing/2014/main" id="{BE1055B9-CCAD-3DB9-A189-23E067FA2D8B}"/>
              </a:ext>
            </a:extLst>
          </p:cNvPr>
          <p:cNvSpPr/>
          <p:nvPr/>
        </p:nvSpPr>
        <p:spPr>
          <a:xfrm>
            <a:off x="5117158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6" name="Freeform: Shape 1395">
            <a:extLst>
              <a:ext uri="{FF2B5EF4-FFF2-40B4-BE49-F238E27FC236}">
                <a16:creationId xmlns:a16="http://schemas.microsoft.com/office/drawing/2014/main" id="{2161504A-1656-C2CF-51CC-485C5EDB7CD2}"/>
              </a:ext>
            </a:extLst>
          </p:cNvPr>
          <p:cNvSpPr/>
          <p:nvPr/>
        </p:nvSpPr>
        <p:spPr>
          <a:xfrm>
            <a:off x="5142145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7" name="Freeform: Shape 1396">
            <a:extLst>
              <a:ext uri="{FF2B5EF4-FFF2-40B4-BE49-F238E27FC236}">
                <a16:creationId xmlns:a16="http://schemas.microsoft.com/office/drawing/2014/main" id="{00744E6F-8F4D-BBC3-7A3A-0D542BE3E29A}"/>
              </a:ext>
            </a:extLst>
          </p:cNvPr>
          <p:cNvSpPr/>
          <p:nvPr/>
        </p:nvSpPr>
        <p:spPr>
          <a:xfrm>
            <a:off x="515221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8" name="Freeform: Shape 1397">
            <a:extLst>
              <a:ext uri="{FF2B5EF4-FFF2-40B4-BE49-F238E27FC236}">
                <a16:creationId xmlns:a16="http://schemas.microsoft.com/office/drawing/2014/main" id="{BC2C975F-FEC7-9B9E-E72C-AEAA15BD64C8}"/>
              </a:ext>
            </a:extLst>
          </p:cNvPr>
          <p:cNvSpPr/>
          <p:nvPr/>
        </p:nvSpPr>
        <p:spPr>
          <a:xfrm>
            <a:off x="5147384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99" name="Freeform: Shape 1398">
            <a:extLst>
              <a:ext uri="{FF2B5EF4-FFF2-40B4-BE49-F238E27FC236}">
                <a16:creationId xmlns:a16="http://schemas.microsoft.com/office/drawing/2014/main" id="{ED641837-A03D-6F43-86E4-3C7D504D4F89}"/>
              </a:ext>
            </a:extLst>
          </p:cNvPr>
          <p:cNvSpPr/>
          <p:nvPr/>
        </p:nvSpPr>
        <p:spPr>
          <a:xfrm>
            <a:off x="515745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0" name="Freeform: Shape 1399">
            <a:extLst>
              <a:ext uri="{FF2B5EF4-FFF2-40B4-BE49-F238E27FC236}">
                <a16:creationId xmlns:a16="http://schemas.microsoft.com/office/drawing/2014/main" id="{0A7568D1-048F-3760-F115-E5BB08119EDC}"/>
              </a:ext>
            </a:extLst>
          </p:cNvPr>
          <p:cNvSpPr/>
          <p:nvPr/>
        </p:nvSpPr>
        <p:spPr>
          <a:xfrm>
            <a:off x="5170086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1" name="Freeform: Shape 1400">
            <a:extLst>
              <a:ext uri="{FF2B5EF4-FFF2-40B4-BE49-F238E27FC236}">
                <a16:creationId xmlns:a16="http://schemas.microsoft.com/office/drawing/2014/main" id="{A04CF125-A3FC-F664-051C-D330C7075872}"/>
              </a:ext>
            </a:extLst>
          </p:cNvPr>
          <p:cNvSpPr/>
          <p:nvPr/>
        </p:nvSpPr>
        <p:spPr>
          <a:xfrm>
            <a:off x="5180161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2" name="Freeform: Shape 1401">
            <a:extLst>
              <a:ext uri="{FF2B5EF4-FFF2-40B4-BE49-F238E27FC236}">
                <a16:creationId xmlns:a16="http://schemas.microsoft.com/office/drawing/2014/main" id="{4507AB5C-61E7-973D-9FA4-8762171A83A4}"/>
              </a:ext>
            </a:extLst>
          </p:cNvPr>
          <p:cNvSpPr/>
          <p:nvPr/>
        </p:nvSpPr>
        <p:spPr>
          <a:xfrm>
            <a:off x="5192923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3" name="Freeform: Shape 1402">
            <a:extLst>
              <a:ext uri="{FF2B5EF4-FFF2-40B4-BE49-F238E27FC236}">
                <a16:creationId xmlns:a16="http://schemas.microsoft.com/office/drawing/2014/main" id="{515EB3C4-088A-9037-71B6-8BE79CF66407}"/>
              </a:ext>
            </a:extLst>
          </p:cNvPr>
          <p:cNvSpPr/>
          <p:nvPr/>
        </p:nvSpPr>
        <p:spPr>
          <a:xfrm>
            <a:off x="520299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4" name="Freeform: Shape 1403">
            <a:extLst>
              <a:ext uri="{FF2B5EF4-FFF2-40B4-BE49-F238E27FC236}">
                <a16:creationId xmlns:a16="http://schemas.microsoft.com/office/drawing/2014/main" id="{78BC79E0-879D-C493-27A6-2A4F3FC3C7C2}"/>
              </a:ext>
            </a:extLst>
          </p:cNvPr>
          <p:cNvSpPr/>
          <p:nvPr/>
        </p:nvSpPr>
        <p:spPr>
          <a:xfrm>
            <a:off x="5192923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5" name="Freeform: Shape 1404">
            <a:extLst>
              <a:ext uri="{FF2B5EF4-FFF2-40B4-BE49-F238E27FC236}">
                <a16:creationId xmlns:a16="http://schemas.microsoft.com/office/drawing/2014/main" id="{BBA7A02A-9BBF-76F9-CC78-9D4B01D48ABD}"/>
              </a:ext>
            </a:extLst>
          </p:cNvPr>
          <p:cNvSpPr/>
          <p:nvPr/>
        </p:nvSpPr>
        <p:spPr>
          <a:xfrm>
            <a:off x="520299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6" name="Freeform: Shape 1405">
            <a:extLst>
              <a:ext uri="{FF2B5EF4-FFF2-40B4-BE49-F238E27FC236}">
                <a16:creationId xmlns:a16="http://schemas.microsoft.com/office/drawing/2014/main" id="{99CA3A1A-029A-E8B9-1B63-3DA15FBB466F}"/>
              </a:ext>
            </a:extLst>
          </p:cNvPr>
          <p:cNvSpPr/>
          <p:nvPr/>
        </p:nvSpPr>
        <p:spPr>
          <a:xfrm>
            <a:off x="5201656" y="3898807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7" name="Freeform: Shape 1406">
            <a:extLst>
              <a:ext uri="{FF2B5EF4-FFF2-40B4-BE49-F238E27FC236}">
                <a16:creationId xmlns:a16="http://schemas.microsoft.com/office/drawing/2014/main" id="{003895C5-AF75-83A1-BB24-9DE3EB14E21F}"/>
              </a:ext>
            </a:extLst>
          </p:cNvPr>
          <p:cNvSpPr/>
          <p:nvPr/>
        </p:nvSpPr>
        <p:spPr>
          <a:xfrm>
            <a:off x="5211730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8" name="Freeform: Shape 1407">
            <a:extLst>
              <a:ext uri="{FF2B5EF4-FFF2-40B4-BE49-F238E27FC236}">
                <a16:creationId xmlns:a16="http://schemas.microsoft.com/office/drawing/2014/main" id="{1EE8A47D-226B-8A3D-F250-D739B780FE9B}"/>
              </a:ext>
            </a:extLst>
          </p:cNvPr>
          <p:cNvSpPr/>
          <p:nvPr/>
        </p:nvSpPr>
        <p:spPr>
          <a:xfrm>
            <a:off x="5255994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09" name="Freeform: Shape 1408">
            <a:extLst>
              <a:ext uri="{FF2B5EF4-FFF2-40B4-BE49-F238E27FC236}">
                <a16:creationId xmlns:a16="http://schemas.microsoft.com/office/drawing/2014/main" id="{D8003E97-6C4B-6E01-16AD-DC1A4753B6EA}"/>
              </a:ext>
            </a:extLst>
          </p:cNvPr>
          <p:cNvSpPr/>
          <p:nvPr/>
        </p:nvSpPr>
        <p:spPr>
          <a:xfrm>
            <a:off x="526606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0" name="Freeform: Shape 1409">
            <a:extLst>
              <a:ext uri="{FF2B5EF4-FFF2-40B4-BE49-F238E27FC236}">
                <a16:creationId xmlns:a16="http://schemas.microsoft.com/office/drawing/2014/main" id="{2E61137E-5D61-CC71-E679-5316FFF13D4B}"/>
              </a:ext>
            </a:extLst>
          </p:cNvPr>
          <p:cNvSpPr/>
          <p:nvPr/>
        </p:nvSpPr>
        <p:spPr>
          <a:xfrm>
            <a:off x="5277018" y="3898807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1" name="Freeform: Shape 1410">
            <a:extLst>
              <a:ext uri="{FF2B5EF4-FFF2-40B4-BE49-F238E27FC236}">
                <a16:creationId xmlns:a16="http://schemas.microsoft.com/office/drawing/2014/main" id="{4A7E345C-B8E3-4EDD-0B4D-7339A33D7E70}"/>
              </a:ext>
            </a:extLst>
          </p:cNvPr>
          <p:cNvSpPr/>
          <p:nvPr/>
        </p:nvSpPr>
        <p:spPr>
          <a:xfrm>
            <a:off x="5287025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2" name="Freeform: Shape 1411">
            <a:extLst>
              <a:ext uri="{FF2B5EF4-FFF2-40B4-BE49-F238E27FC236}">
                <a16:creationId xmlns:a16="http://schemas.microsoft.com/office/drawing/2014/main" id="{978C8278-1BA9-5560-D5D5-74E29F6461F4}"/>
              </a:ext>
            </a:extLst>
          </p:cNvPr>
          <p:cNvSpPr/>
          <p:nvPr/>
        </p:nvSpPr>
        <p:spPr>
          <a:xfrm>
            <a:off x="5299720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3" name="Freeform: Shape 1412">
            <a:extLst>
              <a:ext uri="{FF2B5EF4-FFF2-40B4-BE49-F238E27FC236}">
                <a16:creationId xmlns:a16="http://schemas.microsoft.com/office/drawing/2014/main" id="{F1C81400-7B85-2E17-4763-381E89056F89}"/>
              </a:ext>
            </a:extLst>
          </p:cNvPr>
          <p:cNvSpPr/>
          <p:nvPr/>
        </p:nvSpPr>
        <p:spPr>
          <a:xfrm>
            <a:off x="5309794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4" name="Freeform: Shape 1413">
            <a:extLst>
              <a:ext uri="{FF2B5EF4-FFF2-40B4-BE49-F238E27FC236}">
                <a16:creationId xmlns:a16="http://schemas.microsoft.com/office/drawing/2014/main" id="{E5F1C052-FA28-59FD-7DAB-C7B6DF94B4D6}"/>
              </a:ext>
            </a:extLst>
          </p:cNvPr>
          <p:cNvSpPr/>
          <p:nvPr/>
        </p:nvSpPr>
        <p:spPr>
          <a:xfrm>
            <a:off x="5306773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5" name="Freeform: Shape 1414">
            <a:extLst>
              <a:ext uri="{FF2B5EF4-FFF2-40B4-BE49-F238E27FC236}">
                <a16:creationId xmlns:a16="http://schemas.microsoft.com/office/drawing/2014/main" id="{EA8A3362-9258-8B66-B9BC-5E0D38714987}"/>
              </a:ext>
            </a:extLst>
          </p:cNvPr>
          <p:cNvSpPr/>
          <p:nvPr/>
        </p:nvSpPr>
        <p:spPr>
          <a:xfrm>
            <a:off x="5316847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6" name="Freeform: Shape 1415">
            <a:extLst>
              <a:ext uri="{FF2B5EF4-FFF2-40B4-BE49-F238E27FC236}">
                <a16:creationId xmlns:a16="http://schemas.microsoft.com/office/drawing/2014/main" id="{0EE8E1B0-8777-09FA-5ED8-736EC250DD1B}"/>
              </a:ext>
            </a:extLst>
          </p:cNvPr>
          <p:cNvSpPr/>
          <p:nvPr/>
        </p:nvSpPr>
        <p:spPr>
          <a:xfrm>
            <a:off x="5334714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7" name="Freeform: Shape 1416">
            <a:extLst>
              <a:ext uri="{FF2B5EF4-FFF2-40B4-BE49-F238E27FC236}">
                <a16:creationId xmlns:a16="http://schemas.microsoft.com/office/drawing/2014/main" id="{7757178D-BE09-0C6F-93D1-45E4B6DA19E2}"/>
              </a:ext>
            </a:extLst>
          </p:cNvPr>
          <p:cNvSpPr/>
          <p:nvPr/>
        </p:nvSpPr>
        <p:spPr>
          <a:xfrm>
            <a:off x="534478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8" name="Freeform: Shape 1417">
            <a:extLst>
              <a:ext uri="{FF2B5EF4-FFF2-40B4-BE49-F238E27FC236}">
                <a16:creationId xmlns:a16="http://schemas.microsoft.com/office/drawing/2014/main" id="{6B21A791-A62E-4F20-DF0D-0E8DED742398}"/>
              </a:ext>
            </a:extLst>
          </p:cNvPr>
          <p:cNvSpPr/>
          <p:nvPr/>
        </p:nvSpPr>
        <p:spPr>
          <a:xfrm>
            <a:off x="5340020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19" name="Freeform: Shape 1418">
            <a:extLst>
              <a:ext uri="{FF2B5EF4-FFF2-40B4-BE49-F238E27FC236}">
                <a16:creationId xmlns:a16="http://schemas.microsoft.com/office/drawing/2014/main" id="{24AC9749-23E7-1B31-124E-2D8AA5A15B83}"/>
              </a:ext>
            </a:extLst>
          </p:cNvPr>
          <p:cNvSpPr/>
          <p:nvPr/>
        </p:nvSpPr>
        <p:spPr>
          <a:xfrm>
            <a:off x="5350096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0" name="Freeform: Shape 1419">
            <a:extLst>
              <a:ext uri="{FF2B5EF4-FFF2-40B4-BE49-F238E27FC236}">
                <a16:creationId xmlns:a16="http://schemas.microsoft.com/office/drawing/2014/main" id="{29E31127-A2B1-E36A-46B9-FAD003873D53}"/>
              </a:ext>
            </a:extLst>
          </p:cNvPr>
          <p:cNvSpPr/>
          <p:nvPr/>
        </p:nvSpPr>
        <p:spPr>
          <a:xfrm>
            <a:off x="5368030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1" name="Freeform: Shape 1420">
            <a:extLst>
              <a:ext uri="{FF2B5EF4-FFF2-40B4-BE49-F238E27FC236}">
                <a16:creationId xmlns:a16="http://schemas.microsoft.com/office/drawing/2014/main" id="{A8487A00-F74C-492C-7F02-C89E4FC973A2}"/>
              </a:ext>
            </a:extLst>
          </p:cNvPr>
          <p:cNvSpPr/>
          <p:nvPr/>
        </p:nvSpPr>
        <p:spPr>
          <a:xfrm>
            <a:off x="5378104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2" name="Freeform: Shape 1421">
            <a:extLst>
              <a:ext uri="{FF2B5EF4-FFF2-40B4-BE49-F238E27FC236}">
                <a16:creationId xmlns:a16="http://schemas.microsoft.com/office/drawing/2014/main" id="{AE0898BE-F974-E03E-480E-1E88820E5267}"/>
              </a:ext>
            </a:extLst>
          </p:cNvPr>
          <p:cNvSpPr/>
          <p:nvPr/>
        </p:nvSpPr>
        <p:spPr>
          <a:xfrm>
            <a:off x="5380321" y="3898807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3" name="Freeform: Shape 1422">
            <a:extLst>
              <a:ext uri="{FF2B5EF4-FFF2-40B4-BE49-F238E27FC236}">
                <a16:creationId xmlns:a16="http://schemas.microsoft.com/office/drawing/2014/main" id="{506A9BCA-2F46-1798-6FD7-403E9C5595C7}"/>
              </a:ext>
            </a:extLst>
          </p:cNvPr>
          <p:cNvSpPr/>
          <p:nvPr/>
        </p:nvSpPr>
        <p:spPr>
          <a:xfrm>
            <a:off x="5390395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4" name="Freeform: Shape 1423">
            <a:extLst>
              <a:ext uri="{FF2B5EF4-FFF2-40B4-BE49-F238E27FC236}">
                <a16:creationId xmlns:a16="http://schemas.microsoft.com/office/drawing/2014/main" id="{0263D9B8-0D30-938C-08E7-9BC3DA4FC52E}"/>
              </a:ext>
            </a:extLst>
          </p:cNvPr>
          <p:cNvSpPr/>
          <p:nvPr/>
        </p:nvSpPr>
        <p:spPr>
          <a:xfrm>
            <a:off x="2414943" y="2012831"/>
            <a:ext cx="2975453" cy="1885974"/>
          </a:xfrm>
          <a:custGeom>
            <a:avLst/>
            <a:gdLst>
              <a:gd name="connsiteX0" fmla="*/ 0 w 5537189"/>
              <a:gd name="connsiteY0" fmla="*/ 0 h 2209654"/>
              <a:gd name="connsiteX1" fmla="*/ 32624 w 5537189"/>
              <a:gd name="connsiteY1" fmla="*/ 0 h 2209654"/>
              <a:gd name="connsiteX2" fmla="*/ 32624 w 5537189"/>
              <a:gd name="connsiteY2" fmla="*/ 8099 h 2209654"/>
              <a:gd name="connsiteX3" fmla="*/ 42249 w 5537189"/>
              <a:gd name="connsiteY3" fmla="*/ 8099 h 2209654"/>
              <a:gd name="connsiteX4" fmla="*/ 42249 w 5537189"/>
              <a:gd name="connsiteY4" fmla="*/ 16071 h 2209654"/>
              <a:gd name="connsiteX5" fmla="*/ 45498 w 5537189"/>
              <a:gd name="connsiteY5" fmla="*/ 16071 h 2209654"/>
              <a:gd name="connsiteX6" fmla="*/ 45498 w 5537189"/>
              <a:gd name="connsiteY6" fmla="*/ 32268 h 2209654"/>
              <a:gd name="connsiteX7" fmla="*/ 51998 w 5537189"/>
              <a:gd name="connsiteY7" fmla="*/ 32268 h 2209654"/>
              <a:gd name="connsiteX8" fmla="*/ 51998 w 5537189"/>
              <a:gd name="connsiteY8" fmla="*/ 40366 h 2209654"/>
              <a:gd name="connsiteX9" fmla="*/ 61873 w 5537189"/>
              <a:gd name="connsiteY9" fmla="*/ 40366 h 2209654"/>
              <a:gd name="connsiteX10" fmla="*/ 61873 w 5537189"/>
              <a:gd name="connsiteY10" fmla="*/ 56564 h 2209654"/>
              <a:gd name="connsiteX11" fmla="*/ 71623 w 5537189"/>
              <a:gd name="connsiteY11" fmla="*/ 56564 h 2209654"/>
              <a:gd name="connsiteX12" fmla="*/ 71623 w 5537189"/>
              <a:gd name="connsiteY12" fmla="*/ 72634 h 2209654"/>
              <a:gd name="connsiteX13" fmla="*/ 74872 w 5537189"/>
              <a:gd name="connsiteY13" fmla="*/ 72634 h 2209654"/>
              <a:gd name="connsiteX14" fmla="*/ 74872 w 5537189"/>
              <a:gd name="connsiteY14" fmla="*/ 80733 h 2209654"/>
              <a:gd name="connsiteX15" fmla="*/ 78122 w 5537189"/>
              <a:gd name="connsiteY15" fmla="*/ 80733 h 2209654"/>
              <a:gd name="connsiteX16" fmla="*/ 78122 w 5537189"/>
              <a:gd name="connsiteY16" fmla="*/ 88832 h 2209654"/>
              <a:gd name="connsiteX17" fmla="*/ 81372 w 5537189"/>
              <a:gd name="connsiteY17" fmla="*/ 88832 h 2209654"/>
              <a:gd name="connsiteX18" fmla="*/ 81372 w 5537189"/>
              <a:gd name="connsiteY18" fmla="*/ 105029 h 2209654"/>
              <a:gd name="connsiteX19" fmla="*/ 84622 w 5537189"/>
              <a:gd name="connsiteY19" fmla="*/ 105029 h 2209654"/>
              <a:gd name="connsiteX20" fmla="*/ 84622 w 5537189"/>
              <a:gd name="connsiteY20" fmla="*/ 113127 h 2209654"/>
              <a:gd name="connsiteX21" fmla="*/ 87997 w 5537189"/>
              <a:gd name="connsiteY21" fmla="*/ 113127 h 2209654"/>
              <a:gd name="connsiteX22" fmla="*/ 87997 w 5537189"/>
              <a:gd name="connsiteY22" fmla="*/ 121226 h 2209654"/>
              <a:gd name="connsiteX23" fmla="*/ 107496 w 5537189"/>
              <a:gd name="connsiteY23" fmla="*/ 121226 h 2209654"/>
              <a:gd name="connsiteX24" fmla="*/ 107496 w 5537189"/>
              <a:gd name="connsiteY24" fmla="*/ 129325 h 2209654"/>
              <a:gd name="connsiteX25" fmla="*/ 113996 w 5537189"/>
              <a:gd name="connsiteY25" fmla="*/ 129325 h 2209654"/>
              <a:gd name="connsiteX26" fmla="*/ 113996 w 5537189"/>
              <a:gd name="connsiteY26" fmla="*/ 137297 h 2209654"/>
              <a:gd name="connsiteX27" fmla="*/ 117246 w 5537189"/>
              <a:gd name="connsiteY27" fmla="*/ 137297 h 2209654"/>
              <a:gd name="connsiteX28" fmla="*/ 117246 w 5537189"/>
              <a:gd name="connsiteY28" fmla="*/ 161593 h 2209654"/>
              <a:gd name="connsiteX29" fmla="*/ 133621 w 5537189"/>
              <a:gd name="connsiteY29" fmla="*/ 161593 h 2209654"/>
              <a:gd name="connsiteX30" fmla="*/ 133621 w 5537189"/>
              <a:gd name="connsiteY30" fmla="*/ 169691 h 2209654"/>
              <a:gd name="connsiteX31" fmla="*/ 136870 w 5537189"/>
              <a:gd name="connsiteY31" fmla="*/ 169691 h 2209654"/>
              <a:gd name="connsiteX32" fmla="*/ 136870 w 5537189"/>
              <a:gd name="connsiteY32" fmla="*/ 177790 h 2209654"/>
              <a:gd name="connsiteX33" fmla="*/ 149870 w 5537189"/>
              <a:gd name="connsiteY33" fmla="*/ 177790 h 2209654"/>
              <a:gd name="connsiteX34" fmla="*/ 149870 w 5537189"/>
              <a:gd name="connsiteY34" fmla="*/ 185888 h 2209654"/>
              <a:gd name="connsiteX35" fmla="*/ 153120 w 5537189"/>
              <a:gd name="connsiteY35" fmla="*/ 185888 h 2209654"/>
              <a:gd name="connsiteX36" fmla="*/ 153120 w 5537189"/>
              <a:gd name="connsiteY36" fmla="*/ 193860 h 2209654"/>
              <a:gd name="connsiteX37" fmla="*/ 162870 w 5537189"/>
              <a:gd name="connsiteY37" fmla="*/ 193860 h 2209654"/>
              <a:gd name="connsiteX38" fmla="*/ 162870 w 5537189"/>
              <a:gd name="connsiteY38" fmla="*/ 201959 h 2209654"/>
              <a:gd name="connsiteX39" fmla="*/ 211868 w 5537189"/>
              <a:gd name="connsiteY39" fmla="*/ 201959 h 2209654"/>
              <a:gd name="connsiteX40" fmla="*/ 211868 w 5537189"/>
              <a:gd name="connsiteY40" fmla="*/ 210184 h 2209654"/>
              <a:gd name="connsiteX41" fmla="*/ 215118 w 5537189"/>
              <a:gd name="connsiteY41" fmla="*/ 210184 h 2209654"/>
              <a:gd name="connsiteX42" fmla="*/ 215118 w 5537189"/>
              <a:gd name="connsiteY42" fmla="*/ 218283 h 2209654"/>
              <a:gd name="connsiteX43" fmla="*/ 221618 w 5537189"/>
              <a:gd name="connsiteY43" fmla="*/ 218283 h 2209654"/>
              <a:gd name="connsiteX44" fmla="*/ 221618 w 5537189"/>
              <a:gd name="connsiteY44" fmla="*/ 226508 h 2209654"/>
              <a:gd name="connsiteX45" fmla="*/ 234617 w 5537189"/>
              <a:gd name="connsiteY45" fmla="*/ 226508 h 2209654"/>
              <a:gd name="connsiteX46" fmla="*/ 234617 w 5537189"/>
              <a:gd name="connsiteY46" fmla="*/ 234733 h 2209654"/>
              <a:gd name="connsiteX47" fmla="*/ 237867 w 5537189"/>
              <a:gd name="connsiteY47" fmla="*/ 234733 h 2209654"/>
              <a:gd name="connsiteX48" fmla="*/ 237867 w 5537189"/>
              <a:gd name="connsiteY48" fmla="*/ 242958 h 2209654"/>
              <a:gd name="connsiteX49" fmla="*/ 254116 w 5537189"/>
              <a:gd name="connsiteY49" fmla="*/ 242958 h 2209654"/>
              <a:gd name="connsiteX50" fmla="*/ 254116 w 5537189"/>
              <a:gd name="connsiteY50" fmla="*/ 250930 h 2209654"/>
              <a:gd name="connsiteX51" fmla="*/ 270366 w 5537189"/>
              <a:gd name="connsiteY51" fmla="*/ 250930 h 2209654"/>
              <a:gd name="connsiteX52" fmla="*/ 270366 w 5537189"/>
              <a:gd name="connsiteY52" fmla="*/ 259155 h 2209654"/>
              <a:gd name="connsiteX53" fmla="*/ 273616 w 5537189"/>
              <a:gd name="connsiteY53" fmla="*/ 259155 h 2209654"/>
              <a:gd name="connsiteX54" fmla="*/ 273616 w 5537189"/>
              <a:gd name="connsiteY54" fmla="*/ 267381 h 2209654"/>
              <a:gd name="connsiteX55" fmla="*/ 276991 w 5537189"/>
              <a:gd name="connsiteY55" fmla="*/ 267381 h 2209654"/>
              <a:gd name="connsiteX56" fmla="*/ 276991 w 5537189"/>
              <a:gd name="connsiteY56" fmla="*/ 283831 h 2209654"/>
              <a:gd name="connsiteX57" fmla="*/ 280241 w 5537189"/>
              <a:gd name="connsiteY57" fmla="*/ 283831 h 2209654"/>
              <a:gd name="connsiteX58" fmla="*/ 280241 w 5537189"/>
              <a:gd name="connsiteY58" fmla="*/ 291929 h 2209654"/>
              <a:gd name="connsiteX59" fmla="*/ 299740 w 5537189"/>
              <a:gd name="connsiteY59" fmla="*/ 291929 h 2209654"/>
              <a:gd name="connsiteX60" fmla="*/ 299740 w 5537189"/>
              <a:gd name="connsiteY60" fmla="*/ 316478 h 2209654"/>
              <a:gd name="connsiteX61" fmla="*/ 302990 w 5537189"/>
              <a:gd name="connsiteY61" fmla="*/ 316478 h 2209654"/>
              <a:gd name="connsiteX62" fmla="*/ 302990 w 5537189"/>
              <a:gd name="connsiteY62" fmla="*/ 324577 h 2209654"/>
              <a:gd name="connsiteX63" fmla="*/ 316114 w 5537189"/>
              <a:gd name="connsiteY63" fmla="*/ 324577 h 2209654"/>
              <a:gd name="connsiteX64" fmla="*/ 316114 w 5537189"/>
              <a:gd name="connsiteY64" fmla="*/ 332802 h 2209654"/>
              <a:gd name="connsiteX65" fmla="*/ 358363 w 5537189"/>
              <a:gd name="connsiteY65" fmla="*/ 332802 h 2209654"/>
              <a:gd name="connsiteX66" fmla="*/ 358363 w 5537189"/>
              <a:gd name="connsiteY66" fmla="*/ 349252 h 2209654"/>
              <a:gd name="connsiteX67" fmla="*/ 361613 w 5537189"/>
              <a:gd name="connsiteY67" fmla="*/ 349252 h 2209654"/>
              <a:gd name="connsiteX68" fmla="*/ 361613 w 5537189"/>
              <a:gd name="connsiteY68" fmla="*/ 357478 h 2209654"/>
              <a:gd name="connsiteX69" fmla="*/ 368238 w 5537189"/>
              <a:gd name="connsiteY69" fmla="*/ 357478 h 2209654"/>
              <a:gd name="connsiteX70" fmla="*/ 368238 w 5537189"/>
              <a:gd name="connsiteY70" fmla="*/ 373675 h 2209654"/>
              <a:gd name="connsiteX71" fmla="*/ 371488 w 5537189"/>
              <a:gd name="connsiteY71" fmla="*/ 373675 h 2209654"/>
              <a:gd name="connsiteX72" fmla="*/ 371488 w 5537189"/>
              <a:gd name="connsiteY72" fmla="*/ 381900 h 2209654"/>
              <a:gd name="connsiteX73" fmla="*/ 377987 w 5537189"/>
              <a:gd name="connsiteY73" fmla="*/ 381900 h 2209654"/>
              <a:gd name="connsiteX74" fmla="*/ 377987 w 5537189"/>
              <a:gd name="connsiteY74" fmla="*/ 390125 h 2209654"/>
              <a:gd name="connsiteX75" fmla="*/ 381237 w 5537189"/>
              <a:gd name="connsiteY75" fmla="*/ 390125 h 2209654"/>
              <a:gd name="connsiteX76" fmla="*/ 381237 w 5537189"/>
              <a:gd name="connsiteY76" fmla="*/ 398350 h 2209654"/>
              <a:gd name="connsiteX77" fmla="*/ 394237 w 5537189"/>
              <a:gd name="connsiteY77" fmla="*/ 398350 h 2209654"/>
              <a:gd name="connsiteX78" fmla="*/ 394237 w 5537189"/>
              <a:gd name="connsiteY78" fmla="*/ 406449 h 2209654"/>
              <a:gd name="connsiteX79" fmla="*/ 400862 w 5537189"/>
              <a:gd name="connsiteY79" fmla="*/ 406449 h 2209654"/>
              <a:gd name="connsiteX80" fmla="*/ 400862 w 5537189"/>
              <a:gd name="connsiteY80" fmla="*/ 414674 h 2209654"/>
              <a:gd name="connsiteX81" fmla="*/ 410611 w 5537189"/>
              <a:gd name="connsiteY81" fmla="*/ 414674 h 2209654"/>
              <a:gd name="connsiteX82" fmla="*/ 410611 w 5537189"/>
              <a:gd name="connsiteY82" fmla="*/ 422899 h 2209654"/>
              <a:gd name="connsiteX83" fmla="*/ 413861 w 5537189"/>
              <a:gd name="connsiteY83" fmla="*/ 422899 h 2209654"/>
              <a:gd name="connsiteX84" fmla="*/ 413861 w 5537189"/>
              <a:gd name="connsiteY84" fmla="*/ 431124 h 2209654"/>
              <a:gd name="connsiteX85" fmla="*/ 417111 w 5537189"/>
              <a:gd name="connsiteY85" fmla="*/ 431124 h 2209654"/>
              <a:gd name="connsiteX86" fmla="*/ 417111 w 5537189"/>
              <a:gd name="connsiteY86" fmla="*/ 447321 h 2209654"/>
              <a:gd name="connsiteX87" fmla="*/ 430236 w 5537189"/>
              <a:gd name="connsiteY87" fmla="*/ 447321 h 2209654"/>
              <a:gd name="connsiteX88" fmla="*/ 430236 w 5537189"/>
              <a:gd name="connsiteY88" fmla="*/ 455547 h 2209654"/>
              <a:gd name="connsiteX89" fmla="*/ 436735 w 5537189"/>
              <a:gd name="connsiteY89" fmla="*/ 455547 h 2209654"/>
              <a:gd name="connsiteX90" fmla="*/ 436735 w 5537189"/>
              <a:gd name="connsiteY90" fmla="*/ 463772 h 2209654"/>
              <a:gd name="connsiteX91" fmla="*/ 446485 w 5537189"/>
              <a:gd name="connsiteY91" fmla="*/ 463772 h 2209654"/>
              <a:gd name="connsiteX92" fmla="*/ 446485 w 5537189"/>
              <a:gd name="connsiteY92" fmla="*/ 471997 h 2209654"/>
              <a:gd name="connsiteX93" fmla="*/ 452985 w 5537189"/>
              <a:gd name="connsiteY93" fmla="*/ 471997 h 2209654"/>
              <a:gd name="connsiteX94" fmla="*/ 452985 w 5537189"/>
              <a:gd name="connsiteY94" fmla="*/ 480222 h 2209654"/>
              <a:gd name="connsiteX95" fmla="*/ 456235 w 5537189"/>
              <a:gd name="connsiteY95" fmla="*/ 480222 h 2209654"/>
              <a:gd name="connsiteX96" fmla="*/ 456235 w 5537189"/>
              <a:gd name="connsiteY96" fmla="*/ 488321 h 2209654"/>
              <a:gd name="connsiteX97" fmla="*/ 469234 w 5537189"/>
              <a:gd name="connsiteY97" fmla="*/ 488321 h 2209654"/>
              <a:gd name="connsiteX98" fmla="*/ 469234 w 5537189"/>
              <a:gd name="connsiteY98" fmla="*/ 496419 h 2209654"/>
              <a:gd name="connsiteX99" fmla="*/ 472484 w 5537189"/>
              <a:gd name="connsiteY99" fmla="*/ 496419 h 2209654"/>
              <a:gd name="connsiteX100" fmla="*/ 472484 w 5537189"/>
              <a:gd name="connsiteY100" fmla="*/ 504644 h 2209654"/>
              <a:gd name="connsiteX101" fmla="*/ 475734 w 5537189"/>
              <a:gd name="connsiteY101" fmla="*/ 504644 h 2209654"/>
              <a:gd name="connsiteX102" fmla="*/ 475734 w 5537189"/>
              <a:gd name="connsiteY102" fmla="*/ 512870 h 2209654"/>
              <a:gd name="connsiteX103" fmla="*/ 488734 w 5537189"/>
              <a:gd name="connsiteY103" fmla="*/ 512870 h 2209654"/>
              <a:gd name="connsiteX104" fmla="*/ 488734 w 5537189"/>
              <a:gd name="connsiteY104" fmla="*/ 521095 h 2209654"/>
              <a:gd name="connsiteX105" fmla="*/ 491983 w 5537189"/>
              <a:gd name="connsiteY105" fmla="*/ 521095 h 2209654"/>
              <a:gd name="connsiteX106" fmla="*/ 491983 w 5537189"/>
              <a:gd name="connsiteY106" fmla="*/ 529193 h 2209654"/>
              <a:gd name="connsiteX107" fmla="*/ 495358 w 5537189"/>
              <a:gd name="connsiteY107" fmla="*/ 529193 h 2209654"/>
              <a:gd name="connsiteX108" fmla="*/ 495358 w 5537189"/>
              <a:gd name="connsiteY108" fmla="*/ 545644 h 2209654"/>
              <a:gd name="connsiteX109" fmla="*/ 498608 w 5537189"/>
              <a:gd name="connsiteY109" fmla="*/ 545644 h 2209654"/>
              <a:gd name="connsiteX110" fmla="*/ 498608 w 5537189"/>
              <a:gd name="connsiteY110" fmla="*/ 570066 h 2209654"/>
              <a:gd name="connsiteX111" fmla="*/ 514858 w 5537189"/>
              <a:gd name="connsiteY111" fmla="*/ 570066 h 2209654"/>
              <a:gd name="connsiteX112" fmla="*/ 514858 w 5537189"/>
              <a:gd name="connsiteY112" fmla="*/ 578291 h 2209654"/>
              <a:gd name="connsiteX113" fmla="*/ 534482 w 5537189"/>
              <a:gd name="connsiteY113" fmla="*/ 578291 h 2209654"/>
              <a:gd name="connsiteX114" fmla="*/ 534482 w 5537189"/>
              <a:gd name="connsiteY114" fmla="*/ 586516 h 2209654"/>
              <a:gd name="connsiteX115" fmla="*/ 550732 w 5537189"/>
              <a:gd name="connsiteY115" fmla="*/ 586516 h 2209654"/>
              <a:gd name="connsiteX116" fmla="*/ 550732 w 5537189"/>
              <a:gd name="connsiteY116" fmla="*/ 594741 h 2209654"/>
              <a:gd name="connsiteX117" fmla="*/ 560606 w 5537189"/>
              <a:gd name="connsiteY117" fmla="*/ 594741 h 2209654"/>
              <a:gd name="connsiteX118" fmla="*/ 560606 w 5537189"/>
              <a:gd name="connsiteY118" fmla="*/ 611065 h 2209654"/>
              <a:gd name="connsiteX119" fmla="*/ 563856 w 5537189"/>
              <a:gd name="connsiteY119" fmla="*/ 611065 h 2209654"/>
              <a:gd name="connsiteX120" fmla="*/ 563856 w 5537189"/>
              <a:gd name="connsiteY120" fmla="*/ 619164 h 2209654"/>
              <a:gd name="connsiteX121" fmla="*/ 589855 w 5537189"/>
              <a:gd name="connsiteY121" fmla="*/ 619164 h 2209654"/>
              <a:gd name="connsiteX122" fmla="*/ 589855 w 5537189"/>
              <a:gd name="connsiteY122" fmla="*/ 627389 h 2209654"/>
              <a:gd name="connsiteX123" fmla="*/ 593105 w 5537189"/>
              <a:gd name="connsiteY123" fmla="*/ 627389 h 2209654"/>
              <a:gd name="connsiteX124" fmla="*/ 593105 w 5537189"/>
              <a:gd name="connsiteY124" fmla="*/ 635614 h 2209654"/>
              <a:gd name="connsiteX125" fmla="*/ 596355 w 5537189"/>
              <a:gd name="connsiteY125" fmla="*/ 635614 h 2209654"/>
              <a:gd name="connsiteX126" fmla="*/ 596355 w 5537189"/>
              <a:gd name="connsiteY126" fmla="*/ 651938 h 2209654"/>
              <a:gd name="connsiteX127" fmla="*/ 602855 w 5537189"/>
              <a:gd name="connsiteY127" fmla="*/ 651938 h 2209654"/>
              <a:gd name="connsiteX128" fmla="*/ 602855 w 5537189"/>
              <a:gd name="connsiteY128" fmla="*/ 660163 h 2209654"/>
              <a:gd name="connsiteX129" fmla="*/ 609355 w 5537189"/>
              <a:gd name="connsiteY129" fmla="*/ 660163 h 2209654"/>
              <a:gd name="connsiteX130" fmla="*/ 609355 w 5537189"/>
              <a:gd name="connsiteY130" fmla="*/ 668388 h 2209654"/>
              <a:gd name="connsiteX131" fmla="*/ 619229 w 5537189"/>
              <a:gd name="connsiteY131" fmla="*/ 668388 h 2209654"/>
              <a:gd name="connsiteX132" fmla="*/ 619229 w 5537189"/>
              <a:gd name="connsiteY132" fmla="*/ 676487 h 2209654"/>
              <a:gd name="connsiteX133" fmla="*/ 628979 w 5537189"/>
              <a:gd name="connsiteY133" fmla="*/ 676487 h 2209654"/>
              <a:gd name="connsiteX134" fmla="*/ 628979 w 5537189"/>
              <a:gd name="connsiteY134" fmla="*/ 692811 h 2209654"/>
              <a:gd name="connsiteX135" fmla="*/ 632229 w 5537189"/>
              <a:gd name="connsiteY135" fmla="*/ 692811 h 2209654"/>
              <a:gd name="connsiteX136" fmla="*/ 632229 w 5537189"/>
              <a:gd name="connsiteY136" fmla="*/ 701036 h 2209654"/>
              <a:gd name="connsiteX137" fmla="*/ 635479 w 5537189"/>
              <a:gd name="connsiteY137" fmla="*/ 701036 h 2209654"/>
              <a:gd name="connsiteX138" fmla="*/ 635479 w 5537189"/>
              <a:gd name="connsiteY138" fmla="*/ 717486 h 2209654"/>
              <a:gd name="connsiteX139" fmla="*/ 638729 w 5537189"/>
              <a:gd name="connsiteY139" fmla="*/ 717486 h 2209654"/>
              <a:gd name="connsiteX140" fmla="*/ 638729 w 5537189"/>
              <a:gd name="connsiteY140" fmla="*/ 725585 h 2209654"/>
              <a:gd name="connsiteX141" fmla="*/ 641978 w 5537189"/>
              <a:gd name="connsiteY141" fmla="*/ 725585 h 2209654"/>
              <a:gd name="connsiteX142" fmla="*/ 641978 w 5537189"/>
              <a:gd name="connsiteY142" fmla="*/ 733683 h 2209654"/>
              <a:gd name="connsiteX143" fmla="*/ 651853 w 5537189"/>
              <a:gd name="connsiteY143" fmla="*/ 733683 h 2209654"/>
              <a:gd name="connsiteX144" fmla="*/ 651853 w 5537189"/>
              <a:gd name="connsiteY144" fmla="*/ 741908 h 2209654"/>
              <a:gd name="connsiteX145" fmla="*/ 668103 w 5537189"/>
              <a:gd name="connsiteY145" fmla="*/ 741908 h 2209654"/>
              <a:gd name="connsiteX146" fmla="*/ 668103 w 5537189"/>
              <a:gd name="connsiteY146" fmla="*/ 750133 h 2209654"/>
              <a:gd name="connsiteX147" fmla="*/ 684352 w 5537189"/>
              <a:gd name="connsiteY147" fmla="*/ 750133 h 2209654"/>
              <a:gd name="connsiteX148" fmla="*/ 684352 w 5537189"/>
              <a:gd name="connsiteY148" fmla="*/ 758359 h 2209654"/>
              <a:gd name="connsiteX149" fmla="*/ 697352 w 5537189"/>
              <a:gd name="connsiteY149" fmla="*/ 758359 h 2209654"/>
              <a:gd name="connsiteX150" fmla="*/ 697352 w 5537189"/>
              <a:gd name="connsiteY150" fmla="*/ 766457 h 2209654"/>
              <a:gd name="connsiteX151" fmla="*/ 700602 w 5537189"/>
              <a:gd name="connsiteY151" fmla="*/ 766457 h 2209654"/>
              <a:gd name="connsiteX152" fmla="*/ 700602 w 5537189"/>
              <a:gd name="connsiteY152" fmla="*/ 774682 h 2209654"/>
              <a:gd name="connsiteX153" fmla="*/ 710351 w 5537189"/>
              <a:gd name="connsiteY153" fmla="*/ 774682 h 2209654"/>
              <a:gd name="connsiteX154" fmla="*/ 710351 w 5537189"/>
              <a:gd name="connsiteY154" fmla="*/ 782907 h 2209654"/>
              <a:gd name="connsiteX155" fmla="*/ 713726 w 5537189"/>
              <a:gd name="connsiteY155" fmla="*/ 782907 h 2209654"/>
              <a:gd name="connsiteX156" fmla="*/ 713726 w 5537189"/>
              <a:gd name="connsiteY156" fmla="*/ 791133 h 2209654"/>
              <a:gd name="connsiteX157" fmla="*/ 716976 w 5537189"/>
              <a:gd name="connsiteY157" fmla="*/ 791133 h 2209654"/>
              <a:gd name="connsiteX158" fmla="*/ 716976 w 5537189"/>
              <a:gd name="connsiteY158" fmla="*/ 807330 h 2209654"/>
              <a:gd name="connsiteX159" fmla="*/ 726726 w 5537189"/>
              <a:gd name="connsiteY159" fmla="*/ 807330 h 2209654"/>
              <a:gd name="connsiteX160" fmla="*/ 726726 w 5537189"/>
              <a:gd name="connsiteY160" fmla="*/ 815555 h 2209654"/>
              <a:gd name="connsiteX161" fmla="*/ 749600 w 5537189"/>
              <a:gd name="connsiteY161" fmla="*/ 815555 h 2209654"/>
              <a:gd name="connsiteX162" fmla="*/ 749600 w 5537189"/>
              <a:gd name="connsiteY162" fmla="*/ 832005 h 2209654"/>
              <a:gd name="connsiteX163" fmla="*/ 756100 w 5537189"/>
              <a:gd name="connsiteY163" fmla="*/ 832005 h 2209654"/>
              <a:gd name="connsiteX164" fmla="*/ 756100 w 5537189"/>
              <a:gd name="connsiteY164" fmla="*/ 840104 h 2209654"/>
              <a:gd name="connsiteX165" fmla="*/ 762599 w 5537189"/>
              <a:gd name="connsiteY165" fmla="*/ 840104 h 2209654"/>
              <a:gd name="connsiteX166" fmla="*/ 762599 w 5537189"/>
              <a:gd name="connsiteY166" fmla="*/ 848329 h 2209654"/>
              <a:gd name="connsiteX167" fmla="*/ 775724 w 5537189"/>
              <a:gd name="connsiteY167" fmla="*/ 848329 h 2209654"/>
              <a:gd name="connsiteX168" fmla="*/ 775724 w 5537189"/>
              <a:gd name="connsiteY168" fmla="*/ 856428 h 2209654"/>
              <a:gd name="connsiteX169" fmla="*/ 778849 w 5537189"/>
              <a:gd name="connsiteY169" fmla="*/ 856428 h 2209654"/>
              <a:gd name="connsiteX170" fmla="*/ 778849 w 5537189"/>
              <a:gd name="connsiteY170" fmla="*/ 864653 h 2209654"/>
              <a:gd name="connsiteX171" fmla="*/ 785349 w 5537189"/>
              <a:gd name="connsiteY171" fmla="*/ 864653 h 2209654"/>
              <a:gd name="connsiteX172" fmla="*/ 785349 w 5537189"/>
              <a:gd name="connsiteY172" fmla="*/ 872878 h 2209654"/>
              <a:gd name="connsiteX173" fmla="*/ 791849 w 5537189"/>
              <a:gd name="connsiteY173" fmla="*/ 872878 h 2209654"/>
              <a:gd name="connsiteX174" fmla="*/ 791849 w 5537189"/>
              <a:gd name="connsiteY174" fmla="*/ 880977 h 2209654"/>
              <a:gd name="connsiteX175" fmla="*/ 795098 w 5537189"/>
              <a:gd name="connsiteY175" fmla="*/ 880977 h 2209654"/>
              <a:gd name="connsiteX176" fmla="*/ 795098 w 5537189"/>
              <a:gd name="connsiteY176" fmla="*/ 889202 h 2209654"/>
              <a:gd name="connsiteX177" fmla="*/ 801598 w 5537189"/>
              <a:gd name="connsiteY177" fmla="*/ 889202 h 2209654"/>
              <a:gd name="connsiteX178" fmla="*/ 801598 w 5537189"/>
              <a:gd name="connsiteY178" fmla="*/ 897427 h 2209654"/>
              <a:gd name="connsiteX179" fmla="*/ 811473 w 5537189"/>
              <a:gd name="connsiteY179" fmla="*/ 897427 h 2209654"/>
              <a:gd name="connsiteX180" fmla="*/ 811473 w 5537189"/>
              <a:gd name="connsiteY180" fmla="*/ 905652 h 2209654"/>
              <a:gd name="connsiteX181" fmla="*/ 817973 w 5537189"/>
              <a:gd name="connsiteY181" fmla="*/ 905652 h 2209654"/>
              <a:gd name="connsiteX182" fmla="*/ 817973 w 5537189"/>
              <a:gd name="connsiteY182" fmla="*/ 913751 h 2209654"/>
              <a:gd name="connsiteX183" fmla="*/ 827722 w 5537189"/>
              <a:gd name="connsiteY183" fmla="*/ 913751 h 2209654"/>
              <a:gd name="connsiteX184" fmla="*/ 827722 w 5537189"/>
              <a:gd name="connsiteY184" fmla="*/ 921849 h 2209654"/>
              <a:gd name="connsiteX185" fmla="*/ 834222 w 5537189"/>
              <a:gd name="connsiteY185" fmla="*/ 921849 h 2209654"/>
              <a:gd name="connsiteX186" fmla="*/ 834222 w 5537189"/>
              <a:gd name="connsiteY186" fmla="*/ 930074 h 2209654"/>
              <a:gd name="connsiteX187" fmla="*/ 879971 w 5537189"/>
              <a:gd name="connsiteY187" fmla="*/ 930074 h 2209654"/>
              <a:gd name="connsiteX188" fmla="*/ 879971 w 5537189"/>
              <a:gd name="connsiteY188" fmla="*/ 938300 h 2209654"/>
              <a:gd name="connsiteX189" fmla="*/ 883095 w 5537189"/>
              <a:gd name="connsiteY189" fmla="*/ 938300 h 2209654"/>
              <a:gd name="connsiteX190" fmla="*/ 883095 w 5537189"/>
              <a:gd name="connsiteY190" fmla="*/ 954750 h 2209654"/>
              <a:gd name="connsiteX191" fmla="*/ 896095 w 5537189"/>
              <a:gd name="connsiteY191" fmla="*/ 954750 h 2209654"/>
              <a:gd name="connsiteX192" fmla="*/ 896095 w 5537189"/>
              <a:gd name="connsiteY192" fmla="*/ 971074 h 2209654"/>
              <a:gd name="connsiteX193" fmla="*/ 928719 w 5537189"/>
              <a:gd name="connsiteY193" fmla="*/ 971074 h 2209654"/>
              <a:gd name="connsiteX194" fmla="*/ 928719 w 5537189"/>
              <a:gd name="connsiteY194" fmla="*/ 979172 h 2209654"/>
              <a:gd name="connsiteX195" fmla="*/ 932094 w 5537189"/>
              <a:gd name="connsiteY195" fmla="*/ 979172 h 2209654"/>
              <a:gd name="connsiteX196" fmla="*/ 932094 w 5537189"/>
              <a:gd name="connsiteY196" fmla="*/ 995622 h 2209654"/>
              <a:gd name="connsiteX197" fmla="*/ 941844 w 5537189"/>
              <a:gd name="connsiteY197" fmla="*/ 995622 h 2209654"/>
              <a:gd name="connsiteX198" fmla="*/ 941844 w 5537189"/>
              <a:gd name="connsiteY198" fmla="*/ 1003721 h 2209654"/>
              <a:gd name="connsiteX199" fmla="*/ 945093 w 5537189"/>
              <a:gd name="connsiteY199" fmla="*/ 1003721 h 2209654"/>
              <a:gd name="connsiteX200" fmla="*/ 945093 w 5537189"/>
              <a:gd name="connsiteY200" fmla="*/ 1011946 h 2209654"/>
              <a:gd name="connsiteX201" fmla="*/ 951593 w 5537189"/>
              <a:gd name="connsiteY201" fmla="*/ 1011946 h 2209654"/>
              <a:gd name="connsiteX202" fmla="*/ 951593 w 5537189"/>
              <a:gd name="connsiteY202" fmla="*/ 1020171 h 2209654"/>
              <a:gd name="connsiteX203" fmla="*/ 958093 w 5537189"/>
              <a:gd name="connsiteY203" fmla="*/ 1020171 h 2209654"/>
              <a:gd name="connsiteX204" fmla="*/ 958093 w 5537189"/>
              <a:gd name="connsiteY204" fmla="*/ 1036369 h 2209654"/>
              <a:gd name="connsiteX205" fmla="*/ 961468 w 5537189"/>
              <a:gd name="connsiteY205" fmla="*/ 1036369 h 2209654"/>
              <a:gd name="connsiteX206" fmla="*/ 961468 w 5537189"/>
              <a:gd name="connsiteY206" fmla="*/ 1044594 h 2209654"/>
              <a:gd name="connsiteX207" fmla="*/ 967968 w 5537189"/>
              <a:gd name="connsiteY207" fmla="*/ 1044594 h 2209654"/>
              <a:gd name="connsiteX208" fmla="*/ 967968 w 5537189"/>
              <a:gd name="connsiteY208" fmla="*/ 1052819 h 2209654"/>
              <a:gd name="connsiteX209" fmla="*/ 971217 w 5537189"/>
              <a:gd name="connsiteY209" fmla="*/ 1052819 h 2209654"/>
              <a:gd name="connsiteX210" fmla="*/ 971217 w 5537189"/>
              <a:gd name="connsiteY210" fmla="*/ 1061044 h 2209654"/>
              <a:gd name="connsiteX211" fmla="*/ 974467 w 5537189"/>
              <a:gd name="connsiteY211" fmla="*/ 1061044 h 2209654"/>
              <a:gd name="connsiteX212" fmla="*/ 974467 w 5537189"/>
              <a:gd name="connsiteY212" fmla="*/ 1069269 h 2209654"/>
              <a:gd name="connsiteX213" fmla="*/ 977717 w 5537189"/>
              <a:gd name="connsiteY213" fmla="*/ 1069269 h 2209654"/>
              <a:gd name="connsiteX214" fmla="*/ 977717 w 5537189"/>
              <a:gd name="connsiteY214" fmla="*/ 1077368 h 2209654"/>
              <a:gd name="connsiteX215" fmla="*/ 984217 w 5537189"/>
              <a:gd name="connsiteY215" fmla="*/ 1077368 h 2209654"/>
              <a:gd name="connsiteX216" fmla="*/ 984217 w 5537189"/>
              <a:gd name="connsiteY216" fmla="*/ 1085593 h 2209654"/>
              <a:gd name="connsiteX217" fmla="*/ 987467 w 5537189"/>
              <a:gd name="connsiteY217" fmla="*/ 1085593 h 2209654"/>
              <a:gd name="connsiteX218" fmla="*/ 987467 w 5537189"/>
              <a:gd name="connsiteY218" fmla="*/ 1093692 h 2209654"/>
              <a:gd name="connsiteX219" fmla="*/ 990592 w 5537189"/>
              <a:gd name="connsiteY219" fmla="*/ 1093692 h 2209654"/>
              <a:gd name="connsiteX220" fmla="*/ 990592 w 5537189"/>
              <a:gd name="connsiteY220" fmla="*/ 1101917 h 2209654"/>
              <a:gd name="connsiteX221" fmla="*/ 993967 w 5537189"/>
              <a:gd name="connsiteY221" fmla="*/ 1101917 h 2209654"/>
              <a:gd name="connsiteX222" fmla="*/ 993967 w 5537189"/>
              <a:gd name="connsiteY222" fmla="*/ 1110142 h 2209654"/>
              <a:gd name="connsiteX223" fmla="*/ 1013466 w 5537189"/>
              <a:gd name="connsiteY223" fmla="*/ 1110142 h 2209654"/>
              <a:gd name="connsiteX224" fmla="*/ 1013466 w 5537189"/>
              <a:gd name="connsiteY224" fmla="*/ 1118241 h 2209654"/>
              <a:gd name="connsiteX225" fmla="*/ 1016716 w 5537189"/>
              <a:gd name="connsiteY225" fmla="*/ 1118241 h 2209654"/>
              <a:gd name="connsiteX226" fmla="*/ 1016716 w 5537189"/>
              <a:gd name="connsiteY226" fmla="*/ 1126466 h 2209654"/>
              <a:gd name="connsiteX227" fmla="*/ 1036340 w 5537189"/>
              <a:gd name="connsiteY227" fmla="*/ 1126466 h 2209654"/>
              <a:gd name="connsiteX228" fmla="*/ 1036340 w 5537189"/>
              <a:gd name="connsiteY228" fmla="*/ 1142916 h 2209654"/>
              <a:gd name="connsiteX229" fmla="*/ 1039590 w 5537189"/>
              <a:gd name="connsiteY229" fmla="*/ 1142916 h 2209654"/>
              <a:gd name="connsiteX230" fmla="*/ 1039590 w 5537189"/>
              <a:gd name="connsiteY230" fmla="*/ 1151141 h 2209654"/>
              <a:gd name="connsiteX231" fmla="*/ 1078714 w 5537189"/>
              <a:gd name="connsiteY231" fmla="*/ 1151141 h 2209654"/>
              <a:gd name="connsiteX232" fmla="*/ 1078714 w 5537189"/>
              <a:gd name="connsiteY232" fmla="*/ 1159113 h 2209654"/>
              <a:gd name="connsiteX233" fmla="*/ 1088589 w 5537189"/>
              <a:gd name="connsiteY233" fmla="*/ 1159113 h 2209654"/>
              <a:gd name="connsiteX234" fmla="*/ 1088589 w 5537189"/>
              <a:gd name="connsiteY234" fmla="*/ 1167338 h 2209654"/>
              <a:gd name="connsiteX235" fmla="*/ 1137337 w 5537189"/>
              <a:gd name="connsiteY235" fmla="*/ 1167338 h 2209654"/>
              <a:gd name="connsiteX236" fmla="*/ 1137337 w 5537189"/>
              <a:gd name="connsiteY236" fmla="*/ 1175563 h 2209654"/>
              <a:gd name="connsiteX237" fmla="*/ 1140587 w 5537189"/>
              <a:gd name="connsiteY237" fmla="*/ 1175563 h 2209654"/>
              <a:gd name="connsiteX238" fmla="*/ 1140587 w 5537189"/>
              <a:gd name="connsiteY238" fmla="*/ 1183789 h 2209654"/>
              <a:gd name="connsiteX239" fmla="*/ 1143837 w 5537189"/>
              <a:gd name="connsiteY239" fmla="*/ 1183789 h 2209654"/>
              <a:gd name="connsiteX240" fmla="*/ 1143837 w 5537189"/>
              <a:gd name="connsiteY240" fmla="*/ 1192014 h 2209654"/>
              <a:gd name="connsiteX241" fmla="*/ 1153711 w 5537189"/>
              <a:gd name="connsiteY241" fmla="*/ 1192014 h 2209654"/>
              <a:gd name="connsiteX242" fmla="*/ 1153711 w 5537189"/>
              <a:gd name="connsiteY242" fmla="*/ 1208337 h 2209654"/>
              <a:gd name="connsiteX243" fmla="*/ 1156961 w 5537189"/>
              <a:gd name="connsiteY243" fmla="*/ 1208337 h 2209654"/>
              <a:gd name="connsiteX244" fmla="*/ 1156961 w 5537189"/>
              <a:gd name="connsiteY244" fmla="*/ 1216436 h 2209654"/>
              <a:gd name="connsiteX245" fmla="*/ 1166711 w 5537189"/>
              <a:gd name="connsiteY245" fmla="*/ 1216436 h 2209654"/>
              <a:gd name="connsiteX246" fmla="*/ 1166711 w 5537189"/>
              <a:gd name="connsiteY246" fmla="*/ 1224661 h 2209654"/>
              <a:gd name="connsiteX247" fmla="*/ 1173211 w 5537189"/>
              <a:gd name="connsiteY247" fmla="*/ 1224661 h 2209654"/>
              <a:gd name="connsiteX248" fmla="*/ 1173211 w 5537189"/>
              <a:gd name="connsiteY248" fmla="*/ 1232760 h 2209654"/>
              <a:gd name="connsiteX249" fmla="*/ 1212334 w 5537189"/>
              <a:gd name="connsiteY249" fmla="*/ 1232760 h 2209654"/>
              <a:gd name="connsiteX250" fmla="*/ 1212334 w 5537189"/>
              <a:gd name="connsiteY250" fmla="*/ 1240985 h 2209654"/>
              <a:gd name="connsiteX251" fmla="*/ 1238334 w 5537189"/>
              <a:gd name="connsiteY251" fmla="*/ 1240985 h 2209654"/>
              <a:gd name="connsiteX252" fmla="*/ 1238334 w 5537189"/>
              <a:gd name="connsiteY252" fmla="*/ 1249210 h 2209654"/>
              <a:gd name="connsiteX253" fmla="*/ 1244958 w 5537189"/>
              <a:gd name="connsiteY253" fmla="*/ 1249210 h 2209654"/>
              <a:gd name="connsiteX254" fmla="*/ 1244958 w 5537189"/>
              <a:gd name="connsiteY254" fmla="*/ 1257435 h 2209654"/>
              <a:gd name="connsiteX255" fmla="*/ 1254708 w 5537189"/>
              <a:gd name="connsiteY255" fmla="*/ 1257435 h 2209654"/>
              <a:gd name="connsiteX256" fmla="*/ 1254708 w 5537189"/>
              <a:gd name="connsiteY256" fmla="*/ 1273633 h 2209654"/>
              <a:gd name="connsiteX257" fmla="*/ 1261208 w 5537189"/>
              <a:gd name="connsiteY257" fmla="*/ 1273633 h 2209654"/>
              <a:gd name="connsiteX258" fmla="*/ 1261208 w 5537189"/>
              <a:gd name="connsiteY258" fmla="*/ 1298308 h 2209654"/>
              <a:gd name="connsiteX259" fmla="*/ 1300331 w 5537189"/>
              <a:gd name="connsiteY259" fmla="*/ 1298308 h 2209654"/>
              <a:gd name="connsiteX260" fmla="*/ 1300331 w 5537189"/>
              <a:gd name="connsiteY260" fmla="*/ 1306533 h 2209654"/>
              <a:gd name="connsiteX261" fmla="*/ 1303581 w 5537189"/>
              <a:gd name="connsiteY261" fmla="*/ 1306533 h 2209654"/>
              <a:gd name="connsiteX262" fmla="*/ 1303581 w 5537189"/>
              <a:gd name="connsiteY262" fmla="*/ 1314632 h 2209654"/>
              <a:gd name="connsiteX263" fmla="*/ 1319831 w 5537189"/>
              <a:gd name="connsiteY263" fmla="*/ 1314632 h 2209654"/>
              <a:gd name="connsiteX264" fmla="*/ 1319831 w 5537189"/>
              <a:gd name="connsiteY264" fmla="*/ 1322857 h 2209654"/>
              <a:gd name="connsiteX265" fmla="*/ 1323081 w 5537189"/>
              <a:gd name="connsiteY265" fmla="*/ 1322857 h 2209654"/>
              <a:gd name="connsiteX266" fmla="*/ 1323081 w 5537189"/>
              <a:gd name="connsiteY266" fmla="*/ 1331082 h 2209654"/>
              <a:gd name="connsiteX267" fmla="*/ 1332830 w 5537189"/>
              <a:gd name="connsiteY267" fmla="*/ 1331082 h 2209654"/>
              <a:gd name="connsiteX268" fmla="*/ 1332830 w 5537189"/>
              <a:gd name="connsiteY268" fmla="*/ 1339181 h 2209654"/>
              <a:gd name="connsiteX269" fmla="*/ 1339455 w 5537189"/>
              <a:gd name="connsiteY269" fmla="*/ 1339181 h 2209654"/>
              <a:gd name="connsiteX270" fmla="*/ 1339455 w 5537189"/>
              <a:gd name="connsiteY270" fmla="*/ 1347406 h 2209654"/>
              <a:gd name="connsiteX271" fmla="*/ 1365454 w 5537189"/>
              <a:gd name="connsiteY271" fmla="*/ 1347406 h 2209654"/>
              <a:gd name="connsiteX272" fmla="*/ 1365454 w 5537189"/>
              <a:gd name="connsiteY272" fmla="*/ 1355504 h 2209654"/>
              <a:gd name="connsiteX273" fmla="*/ 1378579 w 5537189"/>
              <a:gd name="connsiteY273" fmla="*/ 1355504 h 2209654"/>
              <a:gd name="connsiteX274" fmla="*/ 1378579 w 5537189"/>
              <a:gd name="connsiteY274" fmla="*/ 1363729 h 2209654"/>
              <a:gd name="connsiteX275" fmla="*/ 1388328 w 5537189"/>
              <a:gd name="connsiteY275" fmla="*/ 1363729 h 2209654"/>
              <a:gd name="connsiteX276" fmla="*/ 1388328 w 5537189"/>
              <a:gd name="connsiteY276" fmla="*/ 1371955 h 2209654"/>
              <a:gd name="connsiteX277" fmla="*/ 1398078 w 5537189"/>
              <a:gd name="connsiteY277" fmla="*/ 1371955 h 2209654"/>
              <a:gd name="connsiteX278" fmla="*/ 1398078 w 5537189"/>
              <a:gd name="connsiteY278" fmla="*/ 1380180 h 2209654"/>
              <a:gd name="connsiteX279" fmla="*/ 1401453 w 5537189"/>
              <a:gd name="connsiteY279" fmla="*/ 1380180 h 2209654"/>
              <a:gd name="connsiteX280" fmla="*/ 1401453 w 5537189"/>
              <a:gd name="connsiteY280" fmla="*/ 1388405 h 2209654"/>
              <a:gd name="connsiteX281" fmla="*/ 1411203 w 5537189"/>
              <a:gd name="connsiteY281" fmla="*/ 1388405 h 2209654"/>
              <a:gd name="connsiteX282" fmla="*/ 1411203 w 5537189"/>
              <a:gd name="connsiteY282" fmla="*/ 1396377 h 2209654"/>
              <a:gd name="connsiteX283" fmla="*/ 1420827 w 5537189"/>
              <a:gd name="connsiteY283" fmla="*/ 1396377 h 2209654"/>
              <a:gd name="connsiteX284" fmla="*/ 1420827 w 5537189"/>
              <a:gd name="connsiteY284" fmla="*/ 1404602 h 2209654"/>
              <a:gd name="connsiteX285" fmla="*/ 1450201 w 5537189"/>
              <a:gd name="connsiteY285" fmla="*/ 1404602 h 2209654"/>
              <a:gd name="connsiteX286" fmla="*/ 1450201 w 5537189"/>
              <a:gd name="connsiteY286" fmla="*/ 1412827 h 2209654"/>
              <a:gd name="connsiteX287" fmla="*/ 1482825 w 5537189"/>
              <a:gd name="connsiteY287" fmla="*/ 1412827 h 2209654"/>
              <a:gd name="connsiteX288" fmla="*/ 1482825 w 5537189"/>
              <a:gd name="connsiteY288" fmla="*/ 1421052 h 2209654"/>
              <a:gd name="connsiteX289" fmla="*/ 1486075 w 5537189"/>
              <a:gd name="connsiteY289" fmla="*/ 1421052 h 2209654"/>
              <a:gd name="connsiteX290" fmla="*/ 1486075 w 5537189"/>
              <a:gd name="connsiteY290" fmla="*/ 1429278 h 2209654"/>
              <a:gd name="connsiteX291" fmla="*/ 1492700 w 5537189"/>
              <a:gd name="connsiteY291" fmla="*/ 1429278 h 2209654"/>
              <a:gd name="connsiteX292" fmla="*/ 1492700 w 5537189"/>
              <a:gd name="connsiteY292" fmla="*/ 1437376 h 2209654"/>
              <a:gd name="connsiteX293" fmla="*/ 1502450 w 5537189"/>
              <a:gd name="connsiteY293" fmla="*/ 1437376 h 2209654"/>
              <a:gd name="connsiteX294" fmla="*/ 1502450 w 5537189"/>
              <a:gd name="connsiteY294" fmla="*/ 1445601 h 2209654"/>
              <a:gd name="connsiteX295" fmla="*/ 1534949 w 5537189"/>
              <a:gd name="connsiteY295" fmla="*/ 1445601 h 2209654"/>
              <a:gd name="connsiteX296" fmla="*/ 1534949 w 5537189"/>
              <a:gd name="connsiteY296" fmla="*/ 1453700 h 2209654"/>
              <a:gd name="connsiteX297" fmla="*/ 1541448 w 5537189"/>
              <a:gd name="connsiteY297" fmla="*/ 1453700 h 2209654"/>
              <a:gd name="connsiteX298" fmla="*/ 1541448 w 5537189"/>
              <a:gd name="connsiteY298" fmla="*/ 1461925 h 2209654"/>
              <a:gd name="connsiteX299" fmla="*/ 1544698 w 5537189"/>
              <a:gd name="connsiteY299" fmla="*/ 1461925 h 2209654"/>
              <a:gd name="connsiteX300" fmla="*/ 1544698 w 5537189"/>
              <a:gd name="connsiteY300" fmla="*/ 1470150 h 2209654"/>
              <a:gd name="connsiteX301" fmla="*/ 1561073 w 5537189"/>
              <a:gd name="connsiteY301" fmla="*/ 1470150 h 2209654"/>
              <a:gd name="connsiteX302" fmla="*/ 1561073 w 5537189"/>
              <a:gd name="connsiteY302" fmla="*/ 1478502 h 2209654"/>
              <a:gd name="connsiteX303" fmla="*/ 1567573 w 5537189"/>
              <a:gd name="connsiteY303" fmla="*/ 1478502 h 2209654"/>
              <a:gd name="connsiteX304" fmla="*/ 1567573 w 5537189"/>
              <a:gd name="connsiteY304" fmla="*/ 1486727 h 2209654"/>
              <a:gd name="connsiteX305" fmla="*/ 1580572 w 5537189"/>
              <a:gd name="connsiteY305" fmla="*/ 1486727 h 2209654"/>
              <a:gd name="connsiteX306" fmla="*/ 1580572 w 5537189"/>
              <a:gd name="connsiteY306" fmla="*/ 1494952 h 2209654"/>
              <a:gd name="connsiteX307" fmla="*/ 1583822 w 5537189"/>
              <a:gd name="connsiteY307" fmla="*/ 1494952 h 2209654"/>
              <a:gd name="connsiteX308" fmla="*/ 1583822 w 5537189"/>
              <a:gd name="connsiteY308" fmla="*/ 1503177 h 2209654"/>
              <a:gd name="connsiteX309" fmla="*/ 1593697 w 5537189"/>
              <a:gd name="connsiteY309" fmla="*/ 1503177 h 2209654"/>
              <a:gd name="connsiteX310" fmla="*/ 1593697 w 5537189"/>
              <a:gd name="connsiteY310" fmla="*/ 1511403 h 2209654"/>
              <a:gd name="connsiteX311" fmla="*/ 1596947 w 5537189"/>
              <a:gd name="connsiteY311" fmla="*/ 1511403 h 2209654"/>
              <a:gd name="connsiteX312" fmla="*/ 1596947 w 5537189"/>
              <a:gd name="connsiteY312" fmla="*/ 1519628 h 2209654"/>
              <a:gd name="connsiteX313" fmla="*/ 1616446 w 5537189"/>
              <a:gd name="connsiteY313" fmla="*/ 1519628 h 2209654"/>
              <a:gd name="connsiteX314" fmla="*/ 1616446 w 5537189"/>
              <a:gd name="connsiteY314" fmla="*/ 1536078 h 2209654"/>
              <a:gd name="connsiteX315" fmla="*/ 1642445 w 5537189"/>
              <a:gd name="connsiteY315" fmla="*/ 1536078 h 2209654"/>
              <a:gd name="connsiteX316" fmla="*/ 1642445 w 5537189"/>
              <a:gd name="connsiteY316" fmla="*/ 1544303 h 2209654"/>
              <a:gd name="connsiteX317" fmla="*/ 1649070 w 5537189"/>
              <a:gd name="connsiteY317" fmla="*/ 1544303 h 2209654"/>
              <a:gd name="connsiteX318" fmla="*/ 1649070 w 5537189"/>
              <a:gd name="connsiteY318" fmla="*/ 1552528 h 2209654"/>
              <a:gd name="connsiteX319" fmla="*/ 1701193 w 5537189"/>
              <a:gd name="connsiteY319" fmla="*/ 1552528 h 2209654"/>
              <a:gd name="connsiteX320" fmla="*/ 1701193 w 5537189"/>
              <a:gd name="connsiteY320" fmla="*/ 1560880 h 2209654"/>
              <a:gd name="connsiteX321" fmla="*/ 1707693 w 5537189"/>
              <a:gd name="connsiteY321" fmla="*/ 1560880 h 2209654"/>
              <a:gd name="connsiteX322" fmla="*/ 1707693 w 5537189"/>
              <a:gd name="connsiteY322" fmla="*/ 1569105 h 2209654"/>
              <a:gd name="connsiteX323" fmla="*/ 1711068 w 5537189"/>
              <a:gd name="connsiteY323" fmla="*/ 1569105 h 2209654"/>
              <a:gd name="connsiteX324" fmla="*/ 1711068 w 5537189"/>
              <a:gd name="connsiteY324" fmla="*/ 1577204 h 2209654"/>
              <a:gd name="connsiteX325" fmla="*/ 1724067 w 5537189"/>
              <a:gd name="connsiteY325" fmla="*/ 1577204 h 2209654"/>
              <a:gd name="connsiteX326" fmla="*/ 1724067 w 5537189"/>
              <a:gd name="connsiteY326" fmla="*/ 1585429 h 2209654"/>
              <a:gd name="connsiteX327" fmla="*/ 1763066 w 5537189"/>
              <a:gd name="connsiteY327" fmla="*/ 1585429 h 2209654"/>
              <a:gd name="connsiteX328" fmla="*/ 1763066 w 5537189"/>
              <a:gd name="connsiteY328" fmla="*/ 1593654 h 2209654"/>
              <a:gd name="connsiteX329" fmla="*/ 1779440 w 5537189"/>
              <a:gd name="connsiteY329" fmla="*/ 1593654 h 2209654"/>
              <a:gd name="connsiteX330" fmla="*/ 1779440 w 5537189"/>
              <a:gd name="connsiteY330" fmla="*/ 1602006 h 2209654"/>
              <a:gd name="connsiteX331" fmla="*/ 1798940 w 5537189"/>
              <a:gd name="connsiteY331" fmla="*/ 1602006 h 2209654"/>
              <a:gd name="connsiteX332" fmla="*/ 1798940 w 5537189"/>
              <a:gd name="connsiteY332" fmla="*/ 1610231 h 2209654"/>
              <a:gd name="connsiteX333" fmla="*/ 1805564 w 5537189"/>
              <a:gd name="connsiteY333" fmla="*/ 1610231 h 2209654"/>
              <a:gd name="connsiteX334" fmla="*/ 1805564 w 5537189"/>
              <a:gd name="connsiteY334" fmla="*/ 1618456 h 2209654"/>
              <a:gd name="connsiteX335" fmla="*/ 1812064 w 5537189"/>
              <a:gd name="connsiteY335" fmla="*/ 1618456 h 2209654"/>
              <a:gd name="connsiteX336" fmla="*/ 1812064 w 5537189"/>
              <a:gd name="connsiteY336" fmla="*/ 1626681 h 2209654"/>
              <a:gd name="connsiteX337" fmla="*/ 1847813 w 5537189"/>
              <a:gd name="connsiteY337" fmla="*/ 1626681 h 2209654"/>
              <a:gd name="connsiteX338" fmla="*/ 1847813 w 5537189"/>
              <a:gd name="connsiteY338" fmla="*/ 1634906 h 2209654"/>
              <a:gd name="connsiteX339" fmla="*/ 1851063 w 5537189"/>
              <a:gd name="connsiteY339" fmla="*/ 1634906 h 2209654"/>
              <a:gd name="connsiteX340" fmla="*/ 1851063 w 5537189"/>
              <a:gd name="connsiteY340" fmla="*/ 1643131 h 2209654"/>
              <a:gd name="connsiteX341" fmla="*/ 1857563 w 5537189"/>
              <a:gd name="connsiteY341" fmla="*/ 1643131 h 2209654"/>
              <a:gd name="connsiteX342" fmla="*/ 1857563 w 5537189"/>
              <a:gd name="connsiteY342" fmla="*/ 1651357 h 2209654"/>
              <a:gd name="connsiteX343" fmla="*/ 1883687 w 5537189"/>
              <a:gd name="connsiteY343" fmla="*/ 1651357 h 2209654"/>
              <a:gd name="connsiteX344" fmla="*/ 1883687 w 5537189"/>
              <a:gd name="connsiteY344" fmla="*/ 1659582 h 2209654"/>
              <a:gd name="connsiteX345" fmla="*/ 1900061 w 5537189"/>
              <a:gd name="connsiteY345" fmla="*/ 1659582 h 2209654"/>
              <a:gd name="connsiteX346" fmla="*/ 1900061 w 5537189"/>
              <a:gd name="connsiteY346" fmla="*/ 1667807 h 2209654"/>
              <a:gd name="connsiteX347" fmla="*/ 1913061 w 5537189"/>
              <a:gd name="connsiteY347" fmla="*/ 1667807 h 2209654"/>
              <a:gd name="connsiteX348" fmla="*/ 1913061 w 5537189"/>
              <a:gd name="connsiteY348" fmla="*/ 1676159 h 2209654"/>
              <a:gd name="connsiteX349" fmla="*/ 1948810 w 5537189"/>
              <a:gd name="connsiteY349" fmla="*/ 1676159 h 2209654"/>
              <a:gd name="connsiteX350" fmla="*/ 1948810 w 5537189"/>
              <a:gd name="connsiteY350" fmla="*/ 1684384 h 2209654"/>
              <a:gd name="connsiteX351" fmla="*/ 1952060 w 5537189"/>
              <a:gd name="connsiteY351" fmla="*/ 1684384 h 2209654"/>
              <a:gd name="connsiteX352" fmla="*/ 1952060 w 5537189"/>
              <a:gd name="connsiteY352" fmla="*/ 1692609 h 2209654"/>
              <a:gd name="connsiteX353" fmla="*/ 1981434 w 5537189"/>
              <a:gd name="connsiteY353" fmla="*/ 1692609 h 2209654"/>
              <a:gd name="connsiteX354" fmla="*/ 1981434 w 5537189"/>
              <a:gd name="connsiteY354" fmla="*/ 1708933 h 2209654"/>
              <a:gd name="connsiteX355" fmla="*/ 1991183 w 5537189"/>
              <a:gd name="connsiteY355" fmla="*/ 1708933 h 2209654"/>
              <a:gd name="connsiteX356" fmla="*/ 1991183 w 5537189"/>
              <a:gd name="connsiteY356" fmla="*/ 1717284 h 2209654"/>
              <a:gd name="connsiteX357" fmla="*/ 2043431 w 5537189"/>
              <a:gd name="connsiteY357" fmla="*/ 1717284 h 2209654"/>
              <a:gd name="connsiteX358" fmla="*/ 2043431 w 5537189"/>
              <a:gd name="connsiteY358" fmla="*/ 1725509 h 2209654"/>
              <a:gd name="connsiteX359" fmla="*/ 2046556 w 5537189"/>
              <a:gd name="connsiteY359" fmla="*/ 1725509 h 2209654"/>
              <a:gd name="connsiteX360" fmla="*/ 2046556 w 5537189"/>
              <a:gd name="connsiteY360" fmla="*/ 1733735 h 2209654"/>
              <a:gd name="connsiteX361" fmla="*/ 2066181 w 5537189"/>
              <a:gd name="connsiteY361" fmla="*/ 1733735 h 2209654"/>
              <a:gd name="connsiteX362" fmla="*/ 2066181 w 5537189"/>
              <a:gd name="connsiteY362" fmla="*/ 1741960 h 2209654"/>
              <a:gd name="connsiteX363" fmla="*/ 2085805 w 5537189"/>
              <a:gd name="connsiteY363" fmla="*/ 1741960 h 2209654"/>
              <a:gd name="connsiteX364" fmla="*/ 2085805 w 5537189"/>
              <a:gd name="connsiteY364" fmla="*/ 1750311 h 2209654"/>
              <a:gd name="connsiteX365" fmla="*/ 2108554 w 5537189"/>
              <a:gd name="connsiteY365" fmla="*/ 1750311 h 2209654"/>
              <a:gd name="connsiteX366" fmla="*/ 2108554 w 5537189"/>
              <a:gd name="connsiteY366" fmla="*/ 1758410 h 2209654"/>
              <a:gd name="connsiteX367" fmla="*/ 2151053 w 5537189"/>
              <a:gd name="connsiteY367" fmla="*/ 1758410 h 2209654"/>
              <a:gd name="connsiteX368" fmla="*/ 2151053 w 5537189"/>
              <a:gd name="connsiteY368" fmla="*/ 1766635 h 2209654"/>
              <a:gd name="connsiteX369" fmla="*/ 2160678 w 5537189"/>
              <a:gd name="connsiteY369" fmla="*/ 1766635 h 2209654"/>
              <a:gd name="connsiteX370" fmla="*/ 2160678 w 5537189"/>
              <a:gd name="connsiteY370" fmla="*/ 1774860 h 2209654"/>
              <a:gd name="connsiteX371" fmla="*/ 2173677 w 5537189"/>
              <a:gd name="connsiteY371" fmla="*/ 1774860 h 2209654"/>
              <a:gd name="connsiteX372" fmla="*/ 2173677 w 5537189"/>
              <a:gd name="connsiteY372" fmla="*/ 1791437 h 2209654"/>
              <a:gd name="connsiteX373" fmla="*/ 2193302 w 5537189"/>
              <a:gd name="connsiteY373" fmla="*/ 1791437 h 2209654"/>
              <a:gd name="connsiteX374" fmla="*/ 2193302 w 5537189"/>
              <a:gd name="connsiteY374" fmla="*/ 1799662 h 2209654"/>
              <a:gd name="connsiteX375" fmla="*/ 2274799 w 5537189"/>
              <a:gd name="connsiteY375" fmla="*/ 1799662 h 2209654"/>
              <a:gd name="connsiteX376" fmla="*/ 2274799 w 5537189"/>
              <a:gd name="connsiteY376" fmla="*/ 1807887 h 2209654"/>
              <a:gd name="connsiteX377" fmla="*/ 2323672 w 5537189"/>
              <a:gd name="connsiteY377" fmla="*/ 1807887 h 2209654"/>
              <a:gd name="connsiteX378" fmla="*/ 2323672 w 5537189"/>
              <a:gd name="connsiteY378" fmla="*/ 1815986 h 2209654"/>
              <a:gd name="connsiteX379" fmla="*/ 2362796 w 5537189"/>
              <a:gd name="connsiteY379" fmla="*/ 1815986 h 2209654"/>
              <a:gd name="connsiteX380" fmla="*/ 2362796 w 5537189"/>
              <a:gd name="connsiteY380" fmla="*/ 1824211 h 2209654"/>
              <a:gd name="connsiteX381" fmla="*/ 2379045 w 5537189"/>
              <a:gd name="connsiteY381" fmla="*/ 1824211 h 2209654"/>
              <a:gd name="connsiteX382" fmla="*/ 2379045 w 5537189"/>
              <a:gd name="connsiteY382" fmla="*/ 1832563 h 2209654"/>
              <a:gd name="connsiteX383" fmla="*/ 2388795 w 5537189"/>
              <a:gd name="connsiteY383" fmla="*/ 1832563 h 2209654"/>
              <a:gd name="connsiteX384" fmla="*/ 2388795 w 5537189"/>
              <a:gd name="connsiteY384" fmla="*/ 1840788 h 2209654"/>
              <a:gd name="connsiteX385" fmla="*/ 2411669 w 5537189"/>
              <a:gd name="connsiteY385" fmla="*/ 1840788 h 2209654"/>
              <a:gd name="connsiteX386" fmla="*/ 2411669 w 5537189"/>
              <a:gd name="connsiteY386" fmla="*/ 1849013 h 2209654"/>
              <a:gd name="connsiteX387" fmla="*/ 2427919 w 5537189"/>
              <a:gd name="connsiteY387" fmla="*/ 1849013 h 2209654"/>
              <a:gd name="connsiteX388" fmla="*/ 2427919 w 5537189"/>
              <a:gd name="connsiteY388" fmla="*/ 1865464 h 2209654"/>
              <a:gd name="connsiteX389" fmla="*/ 2450793 w 5537189"/>
              <a:gd name="connsiteY389" fmla="*/ 1865464 h 2209654"/>
              <a:gd name="connsiteX390" fmla="*/ 2450793 w 5537189"/>
              <a:gd name="connsiteY390" fmla="*/ 1873815 h 2209654"/>
              <a:gd name="connsiteX391" fmla="*/ 2454043 w 5537189"/>
              <a:gd name="connsiteY391" fmla="*/ 1873815 h 2209654"/>
              <a:gd name="connsiteX392" fmla="*/ 2454043 w 5537189"/>
              <a:gd name="connsiteY392" fmla="*/ 1881914 h 2209654"/>
              <a:gd name="connsiteX393" fmla="*/ 2463917 w 5537189"/>
              <a:gd name="connsiteY393" fmla="*/ 1881914 h 2209654"/>
              <a:gd name="connsiteX394" fmla="*/ 2463917 w 5537189"/>
              <a:gd name="connsiteY394" fmla="*/ 1890139 h 2209654"/>
              <a:gd name="connsiteX395" fmla="*/ 2473542 w 5537189"/>
              <a:gd name="connsiteY395" fmla="*/ 1890139 h 2209654"/>
              <a:gd name="connsiteX396" fmla="*/ 2473542 w 5537189"/>
              <a:gd name="connsiteY396" fmla="*/ 1898364 h 2209654"/>
              <a:gd name="connsiteX397" fmla="*/ 2600663 w 5537189"/>
              <a:gd name="connsiteY397" fmla="*/ 1898364 h 2209654"/>
              <a:gd name="connsiteX398" fmla="*/ 2600663 w 5537189"/>
              <a:gd name="connsiteY398" fmla="*/ 1906716 h 2209654"/>
              <a:gd name="connsiteX399" fmla="*/ 2610413 w 5537189"/>
              <a:gd name="connsiteY399" fmla="*/ 1906716 h 2209654"/>
              <a:gd name="connsiteX400" fmla="*/ 2610413 w 5537189"/>
              <a:gd name="connsiteY400" fmla="*/ 1914941 h 2209654"/>
              <a:gd name="connsiteX401" fmla="*/ 2613663 w 5537189"/>
              <a:gd name="connsiteY401" fmla="*/ 1914941 h 2209654"/>
              <a:gd name="connsiteX402" fmla="*/ 2613663 w 5537189"/>
              <a:gd name="connsiteY402" fmla="*/ 1923166 h 2209654"/>
              <a:gd name="connsiteX403" fmla="*/ 2633287 w 5537189"/>
              <a:gd name="connsiteY403" fmla="*/ 1923166 h 2209654"/>
              <a:gd name="connsiteX404" fmla="*/ 2633287 w 5537189"/>
              <a:gd name="connsiteY404" fmla="*/ 1931391 h 2209654"/>
              <a:gd name="connsiteX405" fmla="*/ 2636537 w 5537189"/>
              <a:gd name="connsiteY405" fmla="*/ 1931391 h 2209654"/>
              <a:gd name="connsiteX406" fmla="*/ 2636537 w 5537189"/>
              <a:gd name="connsiteY406" fmla="*/ 1939490 h 2209654"/>
              <a:gd name="connsiteX407" fmla="*/ 2649661 w 5537189"/>
              <a:gd name="connsiteY407" fmla="*/ 1939490 h 2209654"/>
              <a:gd name="connsiteX408" fmla="*/ 2649661 w 5537189"/>
              <a:gd name="connsiteY408" fmla="*/ 1947841 h 2209654"/>
              <a:gd name="connsiteX409" fmla="*/ 2695160 w 5537189"/>
              <a:gd name="connsiteY409" fmla="*/ 1947841 h 2209654"/>
              <a:gd name="connsiteX410" fmla="*/ 2695160 w 5537189"/>
              <a:gd name="connsiteY410" fmla="*/ 1956067 h 2209654"/>
              <a:gd name="connsiteX411" fmla="*/ 2737533 w 5537189"/>
              <a:gd name="connsiteY411" fmla="*/ 1956067 h 2209654"/>
              <a:gd name="connsiteX412" fmla="*/ 2737533 w 5537189"/>
              <a:gd name="connsiteY412" fmla="*/ 1964292 h 2209654"/>
              <a:gd name="connsiteX413" fmla="*/ 2753908 w 5537189"/>
              <a:gd name="connsiteY413" fmla="*/ 1964292 h 2209654"/>
              <a:gd name="connsiteX414" fmla="*/ 2753908 w 5537189"/>
              <a:gd name="connsiteY414" fmla="*/ 1972517 h 2209654"/>
              <a:gd name="connsiteX415" fmla="*/ 2760408 w 5537189"/>
              <a:gd name="connsiteY415" fmla="*/ 1972517 h 2209654"/>
              <a:gd name="connsiteX416" fmla="*/ 2760408 w 5537189"/>
              <a:gd name="connsiteY416" fmla="*/ 1980742 h 2209654"/>
              <a:gd name="connsiteX417" fmla="*/ 2806031 w 5537189"/>
              <a:gd name="connsiteY417" fmla="*/ 1980742 h 2209654"/>
              <a:gd name="connsiteX418" fmla="*/ 2806031 w 5537189"/>
              <a:gd name="connsiteY418" fmla="*/ 1989094 h 2209654"/>
              <a:gd name="connsiteX419" fmla="*/ 2838655 w 5537189"/>
              <a:gd name="connsiteY419" fmla="*/ 1989094 h 2209654"/>
              <a:gd name="connsiteX420" fmla="*/ 2838655 w 5537189"/>
              <a:gd name="connsiteY420" fmla="*/ 1997192 h 2209654"/>
              <a:gd name="connsiteX421" fmla="*/ 3030898 w 5537189"/>
              <a:gd name="connsiteY421" fmla="*/ 1997192 h 2209654"/>
              <a:gd name="connsiteX422" fmla="*/ 3030898 w 5537189"/>
              <a:gd name="connsiteY422" fmla="*/ 2005418 h 2209654"/>
              <a:gd name="connsiteX423" fmla="*/ 3232892 w 5537189"/>
              <a:gd name="connsiteY423" fmla="*/ 2005418 h 2209654"/>
              <a:gd name="connsiteX424" fmla="*/ 3232892 w 5537189"/>
              <a:gd name="connsiteY424" fmla="*/ 2013643 h 2209654"/>
              <a:gd name="connsiteX425" fmla="*/ 3265516 w 5537189"/>
              <a:gd name="connsiteY425" fmla="*/ 2013643 h 2209654"/>
              <a:gd name="connsiteX426" fmla="*/ 3265516 w 5537189"/>
              <a:gd name="connsiteY426" fmla="*/ 2021868 h 2209654"/>
              <a:gd name="connsiteX427" fmla="*/ 3324139 w 5537189"/>
              <a:gd name="connsiteY427" fmla="*/ 2021868 h 2209654"/>
              <a:gd name="connsiteX428" fmla="*/ 3324139 w 5537189"/>
              <a:gd name="connsiteY428" fmla="*/ 2030219 h 2209654"/>
              <a:gd name="connsiteX429" fmla="*/ 3503508 w 5537189"/>
              <a:gd name="connsiteY429" fmla="*/ 2030219 h 2209654"/>
              <a:gd name="connsiteX430" fmla="*/ 3503508 w 5537189"/>
              <a:gd name="connsiteY430" fmla="*/ 2038445 h 2209654"/>
              <a:gd name="connsiteX431" fmla="*/ 3516507 w 5537189"/>
              <a:gd name="connsiteY431" fmla="*/ 2038445 h 2209654"/>
              <a:gd name="connsiteX432" fmla="*/ 3516507 w 5537189"/>
              <a:gd name="connsiteY432" fmla="*/ 2046670 h 2209654"/>
              <a:gd name="connsiteX433" fmla="*/ 3624129 w 5537189"/>
              <a:gd name="connsiteY433" fmla="*/ 2046670 h 2209654"/>
              <a:gd name="connsiteX434" fmla="*/ 3624129 w 5537189"/>
              <a:gd name="connsiteY434" fmla="*/ 2054768 h 2209654"/>
              <a:gd name="connsiteX435" fmla="*/ 3637003 w 5537189"/>
              <a:gd name="connsiteY435" fmla="*/ 2054768 h 2209654"/>
              <a:gd name="connsiteX436" fmla="*/ 3637003 w 5537189"/>
              <a:gd name="connsiteY436" fmla="*/ 2063120 h 2209654"/>
              <a:gd name="connsiteX437" fmla="*/ 3695751 w 5537189"/>
              <a:gd name="connsiteY437" fmla="*/ 2063120 h 2209654"/>
              <a:gd name="connsiteX438" fmla="*/ 3695751 w 5537189"/>
              <a:gd name="connsiteY438" fmla="*/ 2071345 h 2209654"/>
              <a:gd name="connsiteX439" fmla="*/ 3702251 w 5537189"/>
              <a:gd name="connsiteY439" fmla="*/ 2071345 h 2209654"/>
              <a:gd name="connsiteX440" fmla="*/ 3702251 w 5537189"/>
              <a:gd name="connsiteY440" fmla="*/ 2079570 h 2209654"/>
              <a:gd name="connsiteX441" fmla="*/ 3721875 w 5537189"/>
              <a:gd name="connsiteY441" fmla="*/ 2079570 h 2209654"/>
              <a:gd name="connsiteX442" fmla="*/ 3721875 w 5537189"/>
              <a:gd name="connsiteY442" fmla="*/ 2087796 h 2209654"/>
              <a:gd name="connsiteX443" fmla="*/ 3803247 w 5537189"/>
              <a:gd name="connsiteY443" fmla="*/ 2087796 h 2209654"/>
              <a:gd name="connsiteX444" fmla="*/ 3803247 w 5537189"/>
              <a:gd name="connsiteY444" fmla="*/ 2096021 h 2209654"/>
              <a:gd name="connsiteX445" fmla="*/ 3901119 w 5537189"/>
              <a:gd name="connsiteY445" fmla="*/ 2096021 h 2209654"/>
              <a:gd name="connsiteX446" fmla="*/ 3901119 w 5537189"/>
              <a:gd name="connsiteY446" fmla="*/ 2104372 h 2209654"/>
              <a:gd name="connsiteX447" fmla="*/ 3917369 w 5537189"/>
              <a:gd name="connsiteY447" fmla="*/ 2104372 h 2209654"/>
              <a:gd name="connsiteX448" fmla="*/ 3917369 w 5537189"/>
              <a:gd name="connsiteY448" fmla="*/ 2112598 h 2209654"/>
              <a:gd name="connsiteX449" fmla="*/ 3923869 w 5537189"/>
              <a:gd name="connsiteY449" fmla="*/ 2112598 h 2209654"/>
              <a:gd name="connsiteX450" fmla="*/ 3923869 w 5537189"/>
              <a:gd name="connsiteY450" fmla="*/ 2120696 h 2209654"/>
              <a:gd name="connsiteX451" fmla="*/ 4344355 w 5537189"/>
              <a:gd name="connsiteY451" fmla="*/ 2120696 h 2209654"/>
              <a:gd name="connsiteX452" fmla="*/ 4344355 w 5537189"/>
              <a:gd name="connsiteY452" fmla="*/ 2130820 h 2209654"/>
              <a:gd name="connsiteX453" fmla="*/ 4370479 w 5537189"/>
              <a:gd name="connsiteY453" fmla="*/ 2130820 h 2209654"/>
              <a:gd name="connsiteX454" fmla="*/ 4370479 w 5537189"/>
              <a:gd name="connsiteY454" fmla="*/ 2141449 h 2209654"/>
              <a:gd name="connsiteX455" fmla="*/ 4399728 w 5537189"/>
              <a:gd name="connsiteY455" fmla="*/ 2141449 h 2209654"/>
              <a:gd name="connsiteX456" fmla="*/ 4399728 w 5537189"/>
              <a:gd name="connsiteY456" fmla="*/ 2152078 h 2209654"/>
              <a:gd name="connsiteX457" fmla="*/ 4598471 w 5537189"/>
              <a:gd name="connsiteY457" fmla="*/ 2152078 h 2209654"/>
              <a:gd name="connsiteX458" fmla="*/ 4598471 w 5537189"/>
              <a:gd name="connsiteY458" fmla="*/ 2166251 h 2209654"/>
              <a:gd name="connsiteX459" fmla="*/ 5145953 w 5537189"/>
              <a:gd name="connsiteY459" fmla="*/ 2166251 h 2209654"/>
              <a:gd name="connsiteX460" fmla="*/ 5145953 w 5537189"/>
              <a:gd name="connsiteY460" fmla="*/ 2209654 h 2209654"/>
              <a:gd name="connsiteX461" fmla="*/ 5537189 w 5537189"/>
              <a:gd name="connsiteY461" fmla="*/ 2209654 h 22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</a:cxnLst>
            <a:rect l="l" t="t" r="r" b="b"/>
            <a:pathLst>
              <a:path w="5537189" h="2209654">
                <a:moveTo>
                  <a:pt x="0" y="0"/>
                </a:moveTo>
                <a:lnTo>
                  <a:pt x="32624" y="0"/>
                </a:lnTo>
                <a:lnTo>
                  <a:pt x="32624" y="8099"/>
                </a:lnTo>
                <a:lnTo>
                  <a:pt x="42249" y="8099"/>
                </a:lnTo>
                <a:lnTo>
                  <a:pt x="42249" y="16071"/>
                </a:lnTo>
                <a:lnTo>
                  <a:pt x="45498" y="16071"/>
                </a:lnTo>
                <a:lnTo>
                  <a:pt x="45498" y="32268"/>
                </a:lnTo>
                <a:lnTo>
                  <a:pt x="51998" y="32268"/>
                </a:lnTo>
                <a:lnTo>
                  <a:pt x="51998" y="40366"/>
                </a:lnTo>
                <a:lnTo>
                  <a:pt x="61873" y="40366"/>
                </a:lnTo>
                <a:lnTo>
                  <a:pt x="61873" y="56564"/>
                </a:lnTo>
                <a:lnTo>
                  <a:pt x="71623" y="56564"/>
                </a:lnTo>
                <a:lnTo>
                  <a:pt x="71623" y="72634"/>
                </a:lnTo>
                <a:lnTo>
                  <a:pt x="74872" y="72634"/>
                </a:lnTo>
                <a:lnTo>
                  <a:pt x="74872" y="80733"/>
                </a:lnTo>
                <a:lnTo>
                  <a:pt x="78122" y="80733"/>
                </a:lnTo>
                <a:lnTo>
                  <a:pt x="78122" y="88832"/>
                </a:lnTo>
                <a:lnTo>
                  <a:pt x="81372" y="88832"/>
                </a:lnTo>
                <a:lnTo>
                  <a:pt x="81372" y="105029"/>
                </a:lnTo>
                <a:lnTo>
                  <a:pt x="84622" y="105029"/>
                </a:lnTo>
                <a:lnTo>
                  <a:pt x="84622" y="113127"/>
                </a:lnTo>
                <a:lnTo>
                  <a:pt x="87997" y="113127"/>
                </a:lnTo>
                <a:lnTo>
                  <a:pt x="87997" y="121226"/>
                </a:lnTo>
                <a:lnTo>
                  <a:pt x="107496" y="121226"/>
                </a:lnTo>
                <a:lnTo>
                  <a:pt x="107496" y="129325"/>
                </a:lnTo>
                <a:lnTo>
                  <a:pt x="113996" y="129325"/>
                </a:lnTo>
                <a:lnTo>
                  <a:pt x="113996" y="137297"/>
                </a:lnTo>
                <a:lnTo>
                  <a:pt x="117246" y="137297"/>
                </a:lnTo>
                <a:lnTo>
                  <a:pt x="117246" y="161593"/>
                </a:lnTo>
                <a:lnTo>
                  <a:pt x="133621" y="161593"/>
                </a:lnTo>
                <a:lnTo>
                  <a:pt x="133621" y="169691"/>
                </a:lnTo>
                <a:lnTo>
                  <a:pt x="136870" y="169691"/>
                </a:lnTo>
                <a:lnTo>
                  <a:pt x="136870" y="177790"/>
                </a:lnTo>
                <a:lnTo>
                  <a:pt x="149870" y="177790"/>
                </a:lnTo>
                <a:lnTo>
                  <a:pt x="149870" y="185888"/>
                </a:lnTo>
                <a:lnTo>
                  <a:pt x="153120" y="185888"/>
                </a:lnTo>
                <a:lnTo>
                  <a:pt x="153120" y="193860"/>
                </a:lnTo>
                <a:lnTo>
                  <a:pt x="162870" y="193860"/>
                </a:lnTo>
                <a:lnTo>
                  <a:pt x="162870" y="201959"/>
                </a:lnTo>
                <a:lnTo>
                  <a:pt x="211868" y="201959"/>
                </a:lnTo>
                <a:lnTo>
                  <a:pt x="211868" y="210184"/>
                </a:lnTo>
                <a:lnTo>
                  <a:pt x="215118" y="210184"/>
                </a:lnTo>
                <a:lnTo>
                  <a:pt x="215118" y="218283"/>
                </a:lnTo>
                <a:lnTo>
                  <a:pt x="221618" y="218283"/>
                </a:lnTo>
                <a:lnTo>
                  <a:pt x="221618" y="226508"/>
                </a:lnTo>
                <a:lnTo>
                  <a:pt x="234617" y="226508"/>
                </a:lnTo>
                <a:lnTo>
                  <a:pt x="234617" y="234733"/>
                </a:lnTo>
                <a:lnTo>
                  <a:pt x="237867" y="234733"/>
                </a:lnTo>
                <a:lnTo>
                  <a:pt x="237867" y="242958"/>
                </a:lnTo>
                <a:lnTo>
                  <a:pt x="254116" y="242958"/>
                </a:lnTo>
                <a:lnTo>
                  <a:pt x="254116" y="250930"/>
                </a:lnTo>
                <a:lnTo>
                  <a:pt x="270366" y="250930"/>
                </a:lnTo>
                <a:lnTo>
                  <a:pt x="270366" y="259155"/>
                </a:lnTo>
                <a:lnTo>
                  <a:pt x="273616" y="259155"/>
                </a:lnTo>
                <a:lnTo>
                  <a:pt x="273616" y="267381"/>
                </a:lnTo>
                <a:lnTo>
                  <a:pt x="276991" y="267381"/>
                </a:lnTo>
                <a:lnTo>
                  <a:pt x="276991" y="283831"/>
                </a:lnTo>
                <a:lnTo>
                  <a:pt x="280241" y="283831"/>
                </a:lnTo>
                <a:lnTo>
                  <a:pt x="280241" y="291929"/>
                </a:lnTo>
                <a:lnTo>
                  <a:pt x="299740" y="291929"/>
                </a:lnTo>
                <a:lnTo>
                  <a:pt x="299740" y="316478"/>
                </a:lnTo>
                <a:lnTo>
                  <a:pt x="302990" y="316478"/>
                </a:lnTo>
                <a:lnTo>
                  <a:pt x="302990" y="324577"/>
                </a:lnTo>
                <a:lnTo>
                  <a:pt x="316114" y="324577"/>
                </a:lnTo>
                <a:lnTo>
                  <a:pt x="316114" y="332802"/>
                </a:lnTo>
                <a:lnTo>
                  <a:pt x="358363" y="332802"/>
                </a:lnTo>
                <a:lnTo>
                  <a:pt x="358363" y="349252"/>
                </a:lnTo>
                <a:lnTo>
                  <a:pt x="361613" y="349252"/>
                </a:lnTo>
                <a:lnTo>
                  <a:pt x="361613" y="357478"/>
                </a:lnTo>
                <a:lnTo>
                  <a:pt x="368238" y="357478"/>
                </a:lnTo>
                <a:lnTo>
                  <a:pt x="368238" y="373675"/>
                </a:lnTo>
                <a:lnTo>
                  <a:pt x="371488" y="373675"/>
                </a:lnTo>
                <a:lnTo>
                  <a:pt x="371488" y="381900"/>
                </a:lnTo>
                <a:lnTo>
                  <a:pt x="377987" y="381900"/>
                </a:lnTo>
                <a:lnTo>
                  <a:pt x="377987" y="390125"/>
                </a:lnTo>
                <a:lnTo>
                  <a:pt x="381237" y="390125"/>
                </a:lnTo>
                <a:lnTo>
                  <a:pt x="381237" y="398350"/>
                </a:lnTo>
                <a:lnTo>
                  <a:pt x="394237" y="398350"/>
                </a:lnTo>
                <a:lnTo>
                  <a:pt x="394237" y="406449"/>
                </a:lnTo>
                <a:lnTo>
                  <a:pt x="400862" y="406449"/>
                </a:lnTo>
                <a:lnTo>
                  <a:pt x="400862" y="414674"/>
                </a:lnTo>
                <a:lnTo>
                  <a:pt x="410611" y="414674"/>
                </a:lnTo>
                <a:lnTo>
                  <a:pt x="410611" y="422899"/>
                </a:lnTo>
                <a:lnTo>
                  <a:pt x="413861" y="422899"/>
                </a:lnTo>
                <a:lnTo>
                  <a:pt x="413861" y="431124"/>
                </a:lnTo>
                <a:lnTo>
                  <a:pt x="417111" y="431124"/>
                </a:lnTo>
                <a:lnTo>
                  <a:pt x="417111" y="447321"/>
                </a:lnTo>
                <a:lnTo>
                  <a:pt x="430236" y="447321"/>
                </a:lnTo>
                <a:lnTo>
                  <a:pt x="430236" y="455547"/>
                </a:lnTo>
                <a:lnTo>
                  <a:pt x="436735" y="455547"/>
                </a:lnTo>
                <a:lnTo>
                  <a:pt x="436735" y="463772"/>
                </a:lnTo>
                <a:lnTo>
                  <a:pt x="446485" y="463772"/>
                </a:lnTo>
                <a:lnTo>
                  <a:pt x="446485" y="471997"/>
                </a:lnTo>
                <a:lnTo>
                  <a:pt x="452985" y="471997"/>
                </a:lnTo>
                <a:lnTo>
                  <a:pt x="452985" y="480222"/>
                </a:lnTo>
                <a:lnTo>
                  <a:pt x="456235" y="480222"/>
                </a:lnTo>
                <a:lnTo>
                  <a:pt x="456235" y="488321"/>
                </a:lnTo>
                <a:lnTo>
                  <a:pt x="469234" y="488321"/>
                </a:lnTo>
                <a:lnTo>
                  <a:pt x="469234" y="496419"/>
                </a:lnTo>
                <a:lnTo>
                  <a:pt x="472484" y="496419"/>
                </a:lnTo>
                <a:lnTo>
                  <a:pt x="472484" y="504644"/>
                </a:lnTo>
                <a:lnTo>
                  <a:pt x="475734" y="504644"/>
                </a:lnTo>
                <a:lnTo>
                  <a:pt x="475734" y="512870"/>
                </a:lnTo>
                <a:lnTo>
                  <a:pt x="488734" y="512870"/>
                </a:lnTo>
                <a:lnTo>
                  <a:pt x="488734" y="521095"/>
                </a:lnTo>
                <a:lnTo>
                  <a:pt x="491983" y="521095"/>
                </a:lnTo>
                <a:lnTo>
                  <a:pt x="491983" y="529193"/>
                </a:lnTo>
                <a:lnTo>
                  <a:pt x="495358" y="529193"/>
                </a:lnTo>
                <a:lnTo>
                  <a:pt x="495358" y="545644"/>
                </a:lnTo>
                <a:lnTo>
                  <a:pt x="498608" y="545644"/>
                </a:lnTo>
                <a:lnTo>
                  <a:pt x="498608" y="570066"/>
                </a:lnTo>
                <a:lnTo>
                  <a:pt x="514858" y="570066"/>
                </a:lnTo>
                <a:lnTo>
                  <a:pt x="514858" y="578291"/>
                </a:lnTo>
                <a:lnTo>
                  <a:pt x="534482" y="578291"/>
                </a:lnTo>
                <a:lnTo>
                  <a:pt x="534482" y="586516"/>
                </a:lnTo>
                <a:lnTo>
                  <a:pt x="550732" y="586516"/>
                </a:lnTo>
                <a:lnTo>
                  <a:pt x="550732" y="594741"/>
                </a:lnTo>
                <a:lnTo>
                  <a:pt x="560606" y="594741"/>
                </a:lnTo>
                <a:lnTo>
                  <a:pt x="560606" y="611065"/>
                </a:lnTo>
                <a:lnTo>
                  <a:pt x="563856" y="611065"/>
                </a:lnTo>
                <a:lnTo>
                  <a:pt x="563856" y="619164"/>
                </a:lnTo>
                <a:lnTo>
                  <a:pt x="589855" y="619164"/>
                </a:lnTo>
                <a:lnTo>
                  <a:pt x="589855" y="627389"/>
                </a:lnTo>
                <a:lnTo>
                  <a:pt x="593105" y="627389"/>
                </a:lnTo>
                <a:lnTo>
                  <a:pt x="593105" y="635614"/>
                </a:lnTo>
                <a:lnTo>
                  <a:pt x="596355" y="635614"/>
                </a:lnTo>
                <a:lnTo>
                  <a:pt x="596355" y="651938"/>
                </a:lnTo>
                <a:lnTo>
                  <a:pt x="602855" y="651938"/>
                </a:lnTo>
                <a:lnTo>
                  <a:pt x="602855" y="660163"/>
                </a:lnTo>
                <a:lnTo>
                  <a:pt x="609355" y="660163"/>
                </a:lnTo>
                <a:lnTo>
                  <a:pt x="609355" y="668388"/>
                </a:lnTo>
                <a:lnTo>
                  <a:pt x="619229" y="668388"/>
                </a:lnTo>
                <a:lnTo>
                  <a:pt x="619229" y="676487"/>
                </a:lnTo>
                <a:lnTo>
                  <a:pt x="628979" y="676487"/>
                </a:lnTo>
                <a:lnTo>
                  <a:pt x="628979" y="692811"/>
                </a:lnTo>
                <a:lnTo>
                  <a:pt x="632229" y="692811"/>
                </a:lnTo>
                <a:lnTo>
                  <a:pt x="632229" y="701036"/>
                </a:lnTo>
                <a:lnTo>
                  <a:pt x="635479" y="701036"/>
                </a:lnTo>
                <a:lnTo>
                  <a:pt x="635479" y="717486"/>
                </a:lnTo>
                <a:lnTo>
                  <a:pt x="638729" y="717486"/>
                </a:lnTo>
                <a:lnTo>
                  <a:pt x="638729" y="725585"/>
                </a:lnTo>
                <a:lnTo>
                  <a:pt x="641978" y="725585"/>
                </a:lnTo>
                <a:lnTo>
                  <a:pt x="641978" y="733683"/>
                </a:lnTo>
                <a:lnTo>
                  <a:pt x="651853" y="733683"/>
                </a:lnTo>
                <a:lnTo>
                  <a:pt x="651853" y="741908"/>
                </a:lnTo>
                <a:lnTo>
                  <a:pt x="668103" y="741908"/>
                </a:lnTo>
                <a:lnTo>
                  <a:pt x="668103" y="750133"/>
                </a:lnTo>
                <a:lnTo>
                  <a:pt x="684352" y="750133"/>
                </a:lnTo>
                <a:lnTo>
                  <a:pt x="684352" y="758359"/>
                </a:lnTo>
                <a:lnTo>
                  <a:pt x="697352" y="758359"/>
                </a:lnTo>
                <a:lnTo>
                  <a:pt x="697352" y="766457"/>
                </a:lnTo>
                <a:lnTo>
                  <a:pt x="700602" y="766457"/>
                </a:lnTo>
                <a:lnTo>
                  <a:pt x="700602" y="774682"/>
                </a:lnTo>
                <a:lnTo>
                  <a:pt x="710351" y="774682"/>
                </a:lnTo>
                <a:lnTo>
                  <a:pt x="710351" y="782907"/>
                </a:lnTo>
                <a:lnTo>
                  <a:pt x="713726" y="782907"/>
                </a:lnTo>
                <a:lnTo>
                  <a:pt x="713726" y="791133"/>
                </a:lnTo>
                <a:lnTo>
                  <a:pt x="716976" y="791133"/>
                </a:lnTo>
                <a:lnTo>
                  <a:pt x="716976" y="807330"/>
                </a:lnTo>
                <a:lnTo>
                  <a:pt x="726726" y="807330"/>
                </a:lnTo>
                <a:lnTo>
                  <a:pt x="726726" y="815555"/>
                </a:lnTo>
                <a:lnTo>
                  <a:pt x="749600" y="815555"/>
                </a:lnTo>
                <a:lnTo>
                  <a:pt x="749600" y="832005"/>
                </a:lnTo>
                <a:lnTo>
                  <a:pt x="756100" y="832005"/>
                </a:lnTo>
                <a:lnTo>
                  <a:pt x="756100" y="840104"/>
                </a:lnTo>
                <a:lnTo>
                  <a:pt x="762599" y="840104"/>
                </a:lnTo>
                <a:lnTo>
                  <a:pt x="762599" y="848329"/>
                </a:lnTo>
                <a:lnTo>
                  <a:pt x="775724" y="848329"/>
                </a:lnTo>
                <a:lnTo>
                  <a:pt x="775724" y="856428"/>
                </a:lnTo>
                <a:lnTo>
                  <a:pt x="778849" y="856428"/>
                </a:lnTo>
                <a:lnTo>
                  <a:pt x="778849" y="864653"/>
                </a:lnTo>
                <a:lnTo>
                  <a:pt x="785349" y="864653"/>
                </a:lnTo>
                <a:lnTo>
                  <a:pt x="785349" y="872878"/>
                </a:lnTo>
                <a:lnTo>
                  <a:pt x="791849" y="872878"/>
                </a:lnTo>
                <a:lnTo>
                  <a:pt x="791849" y="880977"/>
                </a:lnTo>
                <a:lnTo>
                  <a:pt x="795098" y="880977"/>
                </a:lnTo>
                <a:lnTo>
                  <a:pt x="795098" y="889202"/>
                </a:lnTo>
                <a:lnTo>
                  <a:pt x="801598" y="889202"/>
                </a:lnTo>
                <a:lnTo>
                  <a:pt x="801598" y="897427"/>
                </a:lnTo>
                <a:lnTo>
                  <a:pt x="811473" y="897427"/>
                </a:lnTo>
                <a:lnTo>
                  <a:pt x="811473" y="905652"/>
                </a:lnTo>
                <a:lnTo>
                  <a:pt x="817973" y="905652"/>
                </a:lnTo>
                <a:lnTo>
                  <a:pt x="817973" y="913751"/>
                </a:lnTo>
                <a:lnTo>
                  <a:pt x="827722" y="913751"/>
                </a:lnTo>
                <a:lnTo>
                  <a:pt x="827722" y="921849"/>
                </a:lnTo>
                <a:lnTo>
                  <a:pt x="834222" y="921849"/>
                </a:lnTo>
                <a:lnTo>
                  <a:pt x="834222" y="930074"/>
                </a:lnTo>
                <a:lnTo>
                  <a:pt x="879971" y="930074"/>
                </a:lnTo>
                <a:lnTo>
                  <a:pt x="879971" y="938300"/>
                </a:lnTo>
                <a:lnTo>
                  <a:pt x="883095" y="938300"/>
                </a:lnTo>
                <a:lnTo>
                  <a:pt x="883095" y="954750"/>
                </a:lnTo>
                <a:lnTo>
                  <a:pt x="896095" y="954750"/>
                </a:lnTo>
                <a:lnTo>
                  <a:pt x="896095" y="971074"/>
                </a:lnTo>
                <a:lnTo>
                  <a:pt x="928719" y="971074"/>
                </a:lnTo>
                <a:lnTo>
                  <a:pt x="928719" y="979172"/>
                </a:lnTo>
                <a:lnTo>
                  <a:pt x="932094" y="979172"/>
                </a:lnTo>
                <a:lnTo>
                  <a:pt x="932094" y="995622"/>
                </a:lnTo>
                <a:lnTo>
                  <a:pt x="941844" y="995622"/>
                </a:lnTo>
                <a:lnTo>
                  <a:pt x="941844" y="1003721"/>
                </a:lnTo>
                <a:lnTo>
                  <a:pt x="945093" y="1003721"/>
                </a:lnTo>
                <a:lnTo>
                  <a:pt x="945093" y="1011946"/>
                </a:lnTo>
                <a:lnTo>
                  <a:pt x="951593" y="1011946"/>
                </a:lnTo>
                <a:lnTo>
                  <a:pt x="951593" y="1020171"/>
                </a:lnTo>
                <a:lnTo>
                  <a:pt x="958093" y="1020171"/>
                </a:lnTo>
                <a:lnTo>
                  <a:pt x="958093" y="1036369"/>
                </a:lnTo>
                <a:lnTo>
                  <a:pt x="961468" y="1036369"/>
                </a:lnTo>
                <a:lnTo>
                  <a:pt x="961468" y="1044594"/>
                </a:lnTo>
                <a:lnTo>
                  <a:pt x="967968" y="1044594"/>
                </a:lnTo>
                <a:lnTo>
                  <a:pt x="967968" y="1052819"/>
                </a:lnTo>
                <a:lnTo>
                  <a:pt x="971217" y="1052819"/>
                </a:lnTo>
                <a:lnTo>
                  <a:pt x="971217" y="1061044"/>
                </a:lnTo>
                <a:lnTo>
                  <a:pt x="974467" y="1061044"/>
                </a:lnTo>
                <a:lnTo>
                  <a:pt x="974467" y="1069269"/>
                </a:lnTo>
                <a:lnTo>
                  <a:pt x="977717" y="1069269"/>
                </a:lnTo>
                <a:lnTo>
                  <a:pt x="977717" y="1077368"/>
                </a:lnTo>
                <a:lnTo>
                  <a:pt x="984217" y="1077368"/>
                </a:lnTo>
                <a:lnTo>
                  <a:pt x="984217" y="1085593"/>
                </a:lnTo>
                <a:lnTo>
                  <a:pt x="987467" y="1085593"/>
                </a:lnTo>
                <a:lnTo>
                  <a:pt x="987467" y="1093692"/>
                </a:lnTo>
                <a:lnTo>
                  <a:pt x="990592" y="1093692"/>
                </a:lnTo>
                <a:lnTo>
                  <a:pt x="990592" y="1101917"/>
                </a:lnTo>
                <a:lnTo>
                  <a:pt x="993967" y="1101917"/>
                </a:lnTo>
                <a:lnTo>
                  <a:pt x="993967" y="1110142"/>
                </a:lnTo>
                <a:lnTo>
                  <a:pt x="1013466" y="1110142"/>
                </a:lnTo>
                <a:lnTo>
                  <a:pt x="1013466" y="1118241"/>
                </a:lnTo>
                <a:lnTo>
                  <a:pt x="1016716" y="1118241"/>
                </a:lnTo>
                <a:lnTo>
                  <a:pt x="1016716" y="1126466"/>
                </a:lnTo>
                <a:lnTo>
                  <a:pt x="1036340" y="1126466"/>
                </a:lnTo>
                <a:lnTo>
                  <a:pt x="1036340" y="1142916"/>
                </a:lnTo>
                <a:lnTo>
                  <a:pt x="1039590" y="1142916"/>
                </a:lnTo>
                <a:lnTo>
                  <a:pt x="1039590" y="1151141"/>
                </a:lnTo>
                <a:lnTo>
                  <a:pt x="1078714" y="1151141"/>
                </a:lnTo>
                <a:lnTo>
                  <a:pt x="1078714" y="1159113"/>
                </a:lnTo>
                <a:lnTo>
                  <a:pt x="1088589" y="1159113"/>
                </a:lnTo>
                <a:lnTo>
                  <a:pt x="1088589" y="1167338"/>
                </a:lnTo>
                <a:lnTo>
                  <a:pt x="1137337" y="1167338"/>
                </a:lnTo>
                <a:lnTo>
                  <a:pt x="1137337" y="1175563"/>
                </a:lnTo>
                <a:lnTo>
                  <a:pt x="1140587" y="1175563"/>
                </a:lnTo>
                <a:lnTo>
                  <a:pt x="1140587" y="1183789"/>
                </a:lnTo>
                <a:lnTo>
                  <a:pt x="1143837" y="1183789"/>
                </a:lnTo>
                <a:lnTo>
                  <a:pt x="1143837" y="1192014"/>
                </a:lnTo>
                <a:lnTo>
                  <a:pt x="1153711" y="1192014"/>
                </a:lnTo>
                <a:lnTo>
                  <a:pt x="1153711" y="1208337"/>
                </a:lnTo>
                <a:lnTo>
                  <a:pt x="1156961" y="1208337"/>
                </a:lnTo>
                <a:lnTo>
                  <a:pt x="1156961" y="1216436"/>
                </a:lnTo>
                <a:lnTo>
                  <a:pt x="1166711" y="1216436"/>
                </a:lnTo>
                <a:lnTo>
                  <a:pt x="1166711" y="1224661"/>
                </a:lnTo>
                <a:lnTo>
                  <a:pt x="1173211" y="1224661"/>
                </a:lnTo>
                <a:lnTo>
                  <a:pt x="1173211" y="1232760"/>
                </a:lnTo>
                <a:lnTo>
                  <a:pt x="1212334" y="1232760"/>
                </a:lnTo>
                <a:lnTo>
                  <a:pt x="1212334" y="1240985"/>
                </a:lnTo>
                <a:lnTo>
                  <a:pt x="1238334" y="1240985"/>
                </a:lnTo>
                <a:lnTo>
                  <a:pt x="1238334" y="1249210"/>
                </a:lnTo>
                <a:lnTo>
                  <a:pt x="1244958" y="1249210"/>
                </a:lnTo>
                <a:lnTo>
                  <a:pt x="1244958" y="1257435"/>
                </a:lnTo>
                <a:lnTo>
                  <a:pt x="1254708" y="1257435"/>
                </a:lnTo>
                <a:lnTo>
                  <a:pt x="1254708" y="1273633"/>
                </a:lnTo>
                <a:lnTo>
                  <a:pt x="1261208" y="1273633"/>
                </a:lnTo>
                <a:lnTo>
                  <a:pt x="1261208" y="1298308"/>
                </a:lnTo>
                <a:lnTo>
                  <a:pt x="1300331" y="1298308"/>
                </a:lnTo>
                <a:lnTo>
                  <a:pt x="1300331" y="1306533"/>
                </a:lnTo>
                <a:lnTo>
                  <a:pt x="1303581" y="1306533"/>
                </a:lnTo>
                <a:lnTo>
                  <a:pt x="1303581" y="1314632"/>
                </a:lnTo>
                <a:lnTo>
                  <a:pt x="1319831" y="1314632"/>
                </a:lnTo>
                <a:lnTo>
                  <a:pt x="1319831" y="1322857"/>
                </a:lnTo>
                <a:lnTo>
                  <a:pt x="1323081" y="1322857"/>
                </a:lnTo>
                <a:lnTo>
                  <a:pt x="1323081" y="1331082"/>
                </a:lnTo>
                <a:lnTo>
                  <a:pt x="1332830" y="1331082"/>
                </a:lnTo>
                <a:lnTo>
                  <a:pt x="1332830" y="1339181"/>
                </a:lnTo>
                <a:lnTo>
                  <a:pt x="1339455" y="1339181"/>
                </a:lnTo>
                <a:lnTo>
                  <a:pt x="1339455" y="1347406"/>
                </a:lnTo>
                <a:lnTo>
                  <a:pt x="1365454" y="1347406"/>
                </a:lnTo>
                <a:lnTo>
                  <a:pt x="1365454" y="1355504"/>
                </a:lnTo>
                <a:lnTo>
                  <a:pt x="1378579" y="1355504"/>
                </a:lnTo>
                <a:lnTo>
                  <a:pt x="1378579" y="1363729"/>
                </a:lnTo>
                <a:lnTo>
                  <a:pt x="1388328" y="1363729"/>
                </a:lnTo>
                <a:lnTo>
                  <a:pt x="1388328" y="1371955"/>
                </a:lnTo>
                <a:lnTo>
                  <a:pt x="1398078" y="1371955"/>
                </a:lnTo>
                <a:lnTo>
                  <a:pt x="1398078" y="1380180"/>
                </a:lnTo>
                <a:lnTo>
                  <a:pt x="1401453" y="1380180"/>
                </a:lnTo>
                <a:lnTo>
                  <a:pt x="1401453" y="1388405"/>
                </a:lnTo>
                <a:lnTo>
                  <a:pt x="1411203" y="1388405"/>
                </a:lnTo>
                <a:lnTo>
                  <a:pt x="1411203" y="1396377"/>
                </a:lnTo>
                <a:lnTo>
                  <a:pt x="1420827" y="1396377"/>
                </a:lnTo>
                <a:lnTo>
                  <a:pt x="1420827" y="1404602"/>
                </a:lnTo>
                <a:lnTo>
                  <a:pt x="1450201" y="1404602"/>
                </a:lnTo>
                <a:lnTo>
                  <a:pt x="1450201" y="1412827"/>
                </a:lnTo>
                <a:lnTo>
                  <a:pt x="1482825" y="1412827"/>
                </a:lnTo>
                <a:lnTo>
                  <a:pt x="1482825" y="1421052"/>
                </a:lnTo>
                <a:lnTo>
                  <a:pt x="1486075" y="1421052"/>
                </a:lnTo>
                <a:lnTo>
                  <a:pt x="1486075" y="1429278"/>
                </a:lnTo>
                <a:lnTo>
                  <a:pt x="1492700" y="1429278"/>
                </a:lnTo>
                <a:lnTo>
                  <a:pt x="1492700" y="1437376"/>
                </a:lnTo>
                <a:lnTo>
                  <a:pt x="1502450" y="1437376"/>
                </a:lnTo>
                <a:lnTo>
                  <a:pt x="1502450" y="1445601"/>
                </a:lnTo>
                <a:lnTo>
                  <a:pt x="1534949" y="1445601"/>
                </a:lnTo>
                <a:lnTo>
                  <a:pt x="1534949" y="1453700"/>
                </a:lnTo>
                <a:lnTo>
                  <a:pt x="1541448" y="1453700"/>
                </a:lnTo>
                <a:lnTo>
                  <a:pt x="1541448" y="1461925"/>
                </a:lnTo>
                <a:lnTo>
                  <a:pt x="1544698" y="1461925"/>
                </a:lnTo>
                <a:lnTo>
                  <a:pt x="1544698" y="1470150"/>
                </a:lnTo>
                <a:lnTo>
                  <a:pt x="1561073" y="1470150"/>
                </a:lnTo>
                <a:lnTo>
                  <a:pt x="1561073" y="1478502"/>
                </a:lnTo>
                <a:lnTo>
                  <a:pt x="1567573" y="1478502"/>
                </a:lnTo>
                <a:lnTo>
                  <a:pt x="1567573" y="1486727"/>
                </a:lnTo>
                <a:lnTo>
                  <a:pt x="1580572" y="1486727"/>
                </a:lnTo>
                <a:lnTo>
                  <a:pt x="1580572" y="1494952"/>
                </a:lnTo>
                <a:lnTo>
                  <a:pt x="1583822" y="1494952"/>
                </a:lnTo>
                <a:lnTo>
                  <a:pt x="1583822" y="1503177"/>
                </a:lnTo>
                <a:lnTo>
                  <a:pt x="1593697" y="1503177"/>
                </a:lnTo>
                <a:lnTo>
                  <a:pt x="1593697" y="1511403"/>
                </a:lnTo>
                <a:lnTo>
                  <a:pt x="1596947" y="1511403"/>
                </a:lnTo>
                <a:lnTo>
                  <a:pt x="1596947" y="1519628"/>
                </a:lnTo>
                <a:lnTo>
                  <a:pt x="1616446" y="1519628"/>
                </a:lnTo>
                <a:lnTo>
                  <a:pt x="1616446" y="1536078"/>
                </a:lnTo>
                <a:lnTo>
                  <a:pt x="1642445" y="1536078"/>
                </a:lnTo>
                <a:lnTo>
                  <a:pt x="1642445" y="1544303"/>
                </a:lnTo>
                <a:lnTo>
                  <a:pt x="1649070" y="1544303"/>
                </a:lnTo>
                <a:lnTo>
                  <a:pt x="1649070" y="1552528"/>
                </a:lnTo>
                <a:lnTo>
                  <a:pt x="1701193" y="1552528"/>
                </a:lnTo>
                <a:lnTo>
                  <a:pt x="1701193" y="1560880"/>
                </a:lnTo>
                <a:lnTo>
                  <a:pt x="1707693" y="1560880"/>
                </a:lnTo>
                <a:lnTo>
                  <a:pt x="1707693" y="1569105"/>
                </a:lnTo>
                <a:lnTo>
                  <a:pt x="1711068" y="1569105"/>
                </a:lnTo>
                <a:lnTo>
                  <a:pt x="1711068" y="1577204"/>
                </a:lnTo>
                <a:lnTo>
                  <a:pt x="1724067" y="1577204"/>
                </a:lnTo>
                <a:lnTo>
                  <a:pt x="1724067" y="1585429"/>
                </a:lnTo>
                <a:lnTo>
                  <a:pt x="1763066" y="1585429"/>
                </a:lnTo>
                <a:lnTo>
                  <a:pt x="1763066" y="1593654"/>
                </a:lnTo>
                <a:lnTo>
                  <a:pt x="1779440" y="1593654"/>
                </a:lnTo>
                <a:lnTo>
                  <a:pt x="1779440" y="1602006"/>
                </a:lnTo>
                <a:lnTo>
                  <a:pt x="1798940" y="1602006"/>
                </a:lnTo>
                <a:lnTo>
                  <a:pt x="1798940" y="1610231"/>
                </a:lnTo>
                <a:lnTo>
                  <a:pt x="1805564" y="1610231"/>
                </a:lnTo>
                <a:lnTo>
                  <a:pt x="1805564" y="1618456"/>
                </a:lnTo>
                <a:lnTo>
                  <a:pt x="1812064" y="1618456"/>
                </a:lnTo>
                <a:lnTo>
                  <a:pt x="1812064" y="1626681"/>
                </a:lnTo>
                <a:lnTo>
                  <a:pt x="1847813" y="1626681"/>
                </a:lnTo>
                <a:lnTo>
                  <a:pt x="1847813" y="1634906"/>
                </a:lnTo>
                <a:lnTo>
                  <a:pt x="1851063" y="1634906"/>
                </a:lnTo>
                <a:lnTo>
                  <a:pt x="1851063" y="1643131"/>
                </a:lnTo>
                <a:lnTo>
                  <a:pt x="1857563" y="1643131"/>
                </a:lnTo>
                <a:lnTo>
                  <a:pt x="1857563" y="1651357"/>
                </a:lnTo>
                <a:lnTo>
                  <a:pt x="1883687" y="1651357"/>
                </a:lnTo>
                <a:lnTo>
                  <a:pt x="1883687" y="1659582"/>
                </a:lnTo>
                <a:lnTo>
                  <a:pt x="1900061" y="1659582"/>
                </a:lnTo>
                <a:lnTo>
                  <a:pt x="1900061" y="1667807"/>
                </a:lnTo>
                <a:lnTo>
                  <a:pt x="1913061" y="1667807"/>
                </a:lnTo>
                <a:lnTo>
                  <a:pt x="1913061" y="1676159"/>
                </a:lnTo>
                <a:lnTo>
                  <a:pt x="1948810" y="1676159"/>
                </a:lnTo>
                <a:lnTo>
                  <a:pt x="1948810" y="1684384"/>
                </a:lnTo>
                <a:lnTo>
                  <a:pt x="1952060" y="1684384"/>
                </a:lnTo>
                <a:lnTo>
                  <a:pt x="1952060" y="1692609"/>
                </a:lnTo>
                <a:lnTo>
                  <a:pt x="1981434" y="1692609"/>
                </a:lnTo>
                <a:lnTo>
                  <a:pt x="1981434" y="1708933"/>
                </a:lnTo>
                <a:lnTo>
                  <a:pt x="1991183" y="1708933"/>
                </a:lnTo>
                <a:lnTo>
                  <a:pt x="1991183" y="1717284"/>
                </a:lnTo>
                <a:lnTo>
                  <a:pt x="2043431" y="1717284"/>
                </a:lnTo>
                <a:lnTo>
                  <a:pt x="2043431" y="1725509"/>
                </a:lnTo>
                <a:lnTo>
                  <a:pt x="2046556" y="1725509"/>
                </a:lnTo>
                <a:lnTo>
                  <a:pt x="2046556" y="1733735"/>
                </a:lnTo>
                <a:lnTo>
                  <a:pt x="2066181" y="1733735"/>
                </a:lnTo>
                <a:lnTo>
                  <a:pt x="2066181" y="1741960"/>
                </a:lnTo>
                <a:lnTo>
                  <a:pt x="2085805" y="1741960"/>
                </a:lnTo>
                <a:lnTo>
                  <a:pt x="2085805" y="1750311"/>
                </a:lnTo>
                <a:lnTo>
                  <a:pt x="2108554" y="1750311"/>
                </a:lnTo>
                <a:lnTo>
                  <a:pt x="2108554" y="1758410"/>
                </a:lnTo>
                <a:lnTo>
                  <a:pt x="2151053" y="1758410"/>
                </a:lnTo>
                <a:lnTo>
                  <a:pt x="2151053" y="1766635"/>
                </a:lnTo>
                <a:lnTo>
                  <a:pt x="2160678" y="1766635"/>
                </a:lnTo>
                <a:lnTo>
                  <a:pt x="2160678" y="1774860"/>
                </a:lnTo>
                <a:lnTo>
                  <a:pt x="2173677" y="1774860"/>
                </a:lnTo>
                <a:lnTo>
                  <a:pt x="2173677" y="1791437"/>
                </a:lnTo>
                <a:lnTo>
                  <a:pt x="2193302" y="1791437"/>
                </a:lnTo>
                <a:lnTo>
                  <a:pt x="2193302" y="1799662"/>
                </a:lnTo>
                <a:lnTo>
                  <a:pt x="2274799" y="1799662"/>
                </a:lnTo>
                <a:lnTo>
                  <a:pt x="2274799" y="1807887"/>
                </a:lnTo>
                <a:lnTo>
                  <a:pt x="2323672" y="1807887"/>
                </a:lnTo>
                <a:lnTo>
                  <a:pt x="2323672" y="1815986"/>
                </a:lnTo>
                <a:lnTo>
                  <a:pt x="2362796" y="1815986"/>
                </a:lnTo>
                <a:lnTo>
                  <a:pt x="2362796" y="1824211"/>
                </a:lnTo>
                <a:lnTo>
                  <a:pt x="2379045" y="1824211"/>
                </a:lnTo>
                <a:lnTo>
                  <a:pt x="2379045" y="1832563"/>
                </a:lnTo>
                <a:lnTo>
                  <a:pt x="2388795" y="1832563"/>
                </a:lnTo>
                <a:lnTo>
                  <a:pt x="2388795" y="1840788"/>
                </a:lnTo>
                <a:lnTo>
                  <a:pt x="2411669" y="1840788"/>
                </a:lnTo>
                <a:lnTo>
                  <a:pt x="2411669" y="1849013"/>
                </a:lnTo>
                <a:lnTo>
                  <a:pt x="2427919" y="1849013"/>
                </a:lnTo>
                <a:lnTo>
                  <a:pt x="2427919" y="1865464"/>
                </a:lnTo>
                <a:lnTo>
                  <a:pt x="2450793" y="1865464"/>
                </a:lnTo>
                <a:lnTo>
                  <a:pt x="2450793" y="1873815"/>
                </a:lnTo>
                <a:lnTo>
                  <a:pt x="2454043" y="1873815"/>
                </a:lnTo>
                <a:lnTo>
                  <a:pt x="2454043" y="1881914"/>
                </a:lnTo>
                <a:lnTo>
                  <a:pt x="2463917" y="1881914"/>
                </a:lnTo>
                <a:lnTo>
                  <a:pt x="2463917" y="1890139"/>
                </a:lnTo>
                <a:lnTo>
                  <a:pt x="2473542" y="1890139"/>
                </a:lnTo>
                <a:lnTo>
                  <a:pt x="2473542" y="1898364"/>
                </a:lnTo>
                <a:lnTo>
                  <a:pt x="2600663" y="1898364"/>
                </a:lnTo>
                <a:lnTo>
                  <a:pt x="2600663" y="1906716"/>
                </a:lnTo>
                <a:lnTo>
                  <a:pt x="2610413" y="1906716"/>
                </a:lnTo>
                <a:lnTo>
                  <a:pt x="2610413" y="1914941"/>
                </a:lnTo>
                <a:lnTo>
                  <a:pt x="2613663" y="1914941"/>
                </a:lnTo>
                <a:lnTo>
                  <a:pt x="2613663" y="1923166"/>
                </a:lnTo>
                <a:lnTo>
                  <a:pt x="2633287" y="1923166"/>
                </a:lnTo>
                <a:lnTo>
                  <a:pt x="2633287" y="1931391"/>
                </a:lnTo>
                <a:lnTo>
                  <a:pt x="2636537" y="1931391"/>
                </a:lnTo>
                <a:lnTo>
                  <a:pt x="2636537" y="1939490"/>
                </a:lnTo>
                <a:lnTo>
                  <a:pt x="2649661" y="1939490"/>
                </a:lnTo>
                <a:lnTo>
                  <a:pt x="2649661" y="1947841"/>
                </a:lnTo>
                <a:lnTo>
                  <a:pt x="2695160" y="1947841"/>
                </a:lnTo>
                <a:lnTo>
                  <a:pt x="2695160" y="1956067"/>
                </a:lnTo>
                <a:lnTo>
                  <a:pt x="2737533" y="1956067"/>
                </a:lnTo>
                <a:lnTo>
                  <a:pt x="2737533" y="1964292"/>
                </a:lnTo>
                <a:lnTo>
                  <a:pt x="2753908" y="1964292"/>
                </a:lnTo>
                <a:lnTo>
                  <a:pt x="2753908" y="1972517"/>
                </a:lnTo>
                <a:lnTo>
                  <a:pt x="2760408" y="1972517"/>
                </a:lnTo>
                <a:lnTo>
                  <a:pt x="2760408" y="1980742"/>
                </a:lnTo>
                <a:lnTo>
                  <a:pt x="2806031" y="1980742"/>
                </a:lnTo>
                <a:lnTo>
                  <a:pt x="2806031" y="1989094"/>
                </a:lnTo>
                <a:lnTo>
                  <a:pt x="2838655" y="1989094"/>
                </a:lnTo>
                <a:lnTo>
                  <a:pt x="2838655" y="1997192"/>
                </a:lnTo>
                <a:lnTo>
                  <a:pt x="3030898" y="1997192"/>
                </a:lnTo>
                <a:lnTo>
                  <a:pt x="3030898" y="2005418"/>
                </a:lnTo>
                <a:lnTo>
                  <a:pt x="3232892" y="2005418"/>
                </a:lnTo>
                <a:lnTo>
                  <a:pt x="3232892" y="2013643"/>
                </a:lnTo>
                <a:lnTo>
                  <a:pt x="3265516" y="2013643"/>
                </a:lnTo>
                <a:lnTo>
                  <a:pt x="3265516" y="2021868"/>
                </a:lnTo>
                <a:lnTo>
                  <a:pt x="3324139" y="2021868"/>
                </a:lnTo>
                <a:lnTo>
                  <a:pt x="3324139" y="2030219"/>
                </a:lnTo>
                <a:lnTo>
                  <a:pt x="3503508" y="2030219"/>
                </a:lnTo>
                <a:lnTo>
                  <a:pt x="3503508" y="2038445"/>
                </a:lnTo>
                <a:lnTo>
                  <a:pt x="3516507" y="2038445"/>
                </a:lnTo>
                <a:lnTo>
                  <a:pt x="3516507" y="2046670"/>
                </a:lnTo>
                <a:lnTo>
                  <a:pt x="3624129" y="2046670"/>
                </a:lnTo>
                <a:lnTo>
                  <a:pt x="3624129" y="2054768"/>
                </a:lnTo>
                <a:lnTo>
                  <a:pt x="3637003" y="2054768"/>
                </a:lnTo>
                <a:lnTo>
                  <a:pt x="3637003" y="2063120"/>
                </a:lnTo>
                <a:lnTo>
                  <a:pt x="3695751" y="2063120"/>
                </a:lnTo>
                <a:lnTo>
                  <a:pt x="3695751" y="2071345"/>
                </a:lnTo>
                <a:lnTo>
                  <a:pt x="3702251" y="2071345"/>
                </a:lnTo>
                <a:lnTo>
                  <a:pt x="3702251" y="2079570"/>
                </a:lnTo>
                <a:lnTo>
                  <a:pt x="3721875" y="2079570"/>
                </a:lnTo>
                <a:lnTo>
                  <a:pt x="3721875" y="2087796"/>
                </a:lnTo>
                <a:lnTo>
                  <a:pt x="3803247" y="2087796"/>
                </a:lnTo>
                <a:lnTo>
                  <a:pt x="3803247" y="2096021"/>
                </a:lnTo>
                <a:lnTo>
                  <a:pt x="3901119" y="2096021"/>
                </a:lnTo>
                <a:lnTo>
                  <a:pt x="3901119" y="2104372"/>
                </a:lnTo>
                <a:lnTo>
                  <a:pt x="3917369" y="2104372"/>
                </a:lnTo>
                <a:lnTo>
                  <a:pt x="3917369" y="2112598"/>
                </a:lnTo>
                <a:lnTo>
                  <a:pt x="3923869" y="2112598"/>
                </a:lnTo>
                <a:lnTo>
                  <a:pt x="3923869" y="2120696"/>
                </a:lnTo>
                <a:lnTo>
                  <a:pt x="4344355" y="2120696"/>
                </a:lnTo>
                <a:lnTo>
                  <a:pt x="4344355" y="2130820"/>
                </a:lnTo>
                <a:lnTo>
                  <a:pt x="4370479" y="2130820"/>
                </a:lnTo>
                <a:lnTo>
                  <a:pt x="4370479" y="2141449"/>
                </a:lnTo>
                <a:lnTo>
                  <a:pt x="4399728" y="2141449"/>
                </a:lnTo>
                <a:lnTo>
                  <a:pt x="4399728" y="2152078"/>
                </a:lnTo>
                <a:lnTo>
                  <a:pt x="4598471" y="2152078"/>
                </a:lnTo>
                <a:lnTo>
                  <a:pt x="4598471" y="2166251"/>
                </a:lnTo>
                <a:lnTo>
                  <a:pt x="5145953" y="2166251"/>
                </a:lnTo>
                <a:lnTo>
                  <a:pt x="5145953" y="2209654"/>
                </a:lnTo>
                <a:lnTo>
                  <a:pt x="5537189" y="2209654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5" name="Freeform: Shape 1424">
            <a:extLst>
              <a:ext uri="{FF2B5EF4-FFF2-40B4-BE49-F238E27FC236}">
                <a16:creationId xmlns:a16="http://schemas.microsoft.com/office/drawing/2014/main" id="{2E8573FB-3795-208C-7FFD-03F849EF6199}"/>
              </a:ext>
            </a:extLst>
          </p:cNvPr>
          <p:cNvSpPr/>
          <p:nvPr/>
        </p:nvSpPr>
        <p:spPr>
          <a:xfrm>
            <a:off x="2483656" y="21645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6" name="Freeform: Shape 1425">
            <a:extLst>
              <a:ext uri="{FF2B5EF4-FFF2-40B4-BE49-F238E27FC236}">
                <a16:creationId xmlns:a16="http://schemas.microsoft.com/office/drawing/2014/main" id="{EF7F0D95-2B7A-1ADA-7631-367FD21BCE4F}"/>
              </a:ext>
            </a:extLst>
          </p:cNvPr>
          <p:cNvSpPr/>
          <p:nvPr/>
        </p:nvSpPr>
        <p:spPr>
          <a:xfrm>
            <a:off x="2493663" y="2148378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7" name="Freeform: Shape 1426">
            <a:extLst>
              <a:ext uri="{FF2B5EF4-FFF2-40B4-BE49-F238E27FC236}">
                <a16:creationId xmlns:a16="http://schemas.microsoft.com/office/drawing/2014/main" id="{F354A6AB-4B88-9228-ABD3-336F25B2C809}"/>
              </a:ext>
            </a:extLst>
          </p:cNvPr>
          <p:cNvSpPr/>
          <p:nvPr/>
        </p:nvSpPr>
        <p:spPr>
          <a:xfrm>
            <a:off x="2494132" y="21852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8" name="Freeform: Shape 1427">
            <a:extLst>
              <a:ext uri="{FF2B5EF4-FFF2-40B4-BE49-F238E27FC236}">
                <a16:creationId xmlns:a16="http://schemas.microsoft.com/office/drawing/2014/main" id="{FC50D8A0-2C0F-2C54-52D4-C0B44A150A24}"/>
              </a:ext>
            </a:extLst>
          </p:cNvPr>
          <p:cNvSpPr/>
          <p:nvPr/>
        </p:nvSpPr>
        <p:spPr>
          <a:xfrm>
            <a:off x="2504208" y="2169115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29" name="Freeform: Shape 1428">
            <a:extLst>
              <a:ext uri="{FF2B5EF4-FFF2-40B4-BE49-F238E27FC236}">
                <a16:creationId xmlns:a16="http://schemas.microsoft.com/office/drawing/2014/main" id="{E36077F5-B0A7-B3F1-DF15-1B14E1628191}"/>
              </a:ext>
            </a:extLst>
          </p:cNvPr>
          <p:cNvSpPr/>
          <p:nvPr/>
        </p:nvSpPr>
        <p:spPr>
          <a:xfrm>
            <a:off x="2495879" y="21852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0" name="Freeform: Shape 1429">
            <a:extLst>
              <a:ext uri="{FF2B5EF4-FFF2-40B4-BE49-F238E27FC236}">
                <a16:creationId xmlns:a16="http://schemas.microsoft.com/office/drawing/2014/main" id="{96AAF7E1-DC61-83B7-53C0-7690D17C471B}"/>
              </a:ext>
            </a:extLst>
          </p:cNvPr>
          <p:cNvSpPr/>
          <p:nvPr/>
        </p:nvSpPr>
        <p:spPr>
          <a:xfrm>
            <a:off x="2505954" y="2169115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1" name="Freeform: Shape 1430">
            <a:extLst>
              <a:ext uri="{FF2B5EF4-FFF2-40B4-BE49-F238E27FC236}">
                <a16:creationId xmlns:a16="http://schemas.microsoft.com/office/drawing/2014/main" id="{5E011436-A9E0-5582-9FFC-C443E4AE0A49}"/>
              </a:ext>
            </a:extLst>
          </p:cNvPr>
          <p:cNvSpPr/>
          <p:nvPr/>
        </p:nvSpPr>
        <p:spPr>
          <a:xfrm>
            <a:off x="2529195" y="2206160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2" name="Freeform: Shape 1431">
            <a:extLst>
              <a:ext uri="{FF2B5EF4-FFF2-40B4-BE49-F238E27FC236}">
                <a16:creationId xmlns:a16="http://schemas.microsoft.com/office/drawing/2014/main" id="{162768B5-0695-5CF7-52CF-937D3DCA5D46}"/>
              </a:ext>
            </a:extLst>
          </p:cNvPr>
          <p:cNvSpPr/>
          <p:nvPr/>
        </p:nvSpPr>
        <p:spPr>
          <a:xfrm>
            <a:off x="2539269" y="2189959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3" name="Freeform: Shape 1432">
            <a:extLst>
              <a:ext uri="{FF2B5EF4-FFF2-40B4-BE49-F238E27FC236}">
                <a16:creationId xmlns:a16="http://schemas.microsoft.com/office/drawing/2014/main" id="{BB88FD87-9FA3-0276-80D1-93D8DB9CD804}"/>
              </a:ext>
            </a:extLst>
          </p:cNvPr>
          <p:cNvSpPr/>
          <p:nvPr/>
        </p:nvSpPr>
        <p:spPr>
          <a:xfrm>
            <a:off x="3229752" y="3253588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4" name="Freeform: Shape 1433">
            <a:extLst>
              <a:ext uri="{FF2B5EF4-FFF2-40B4-BE49-F238E27FC236}">
                <a16:creationId xmlns:a16="http://schemas.microsoft.com/office/drawing/2014/main" id="{F743774B-4B24-19DF-598E-8C1699AF2E0D}"/>
              </a:ext>
            </a:extLst>
          </p:cNvPr>
          <p:cNvSpPr/>
          <p:nvPr/>
        </p:nvSpPr>
        <p:spPr>
          <a:xfrm>
            <a:off x="3239759" y="3237496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5" name="Freeform: Shape 1434">
            <a:extLst>
              <a:ext uri="{FF2B5EF4-FFF2-40B4-BE49-F238E27FC236}">
                <a16:creationId xmlns:a16="http://schemas.microsoft.com/office/drawing/2014/main" id="{0E0C1E61-A868-150D-FE1B-5545AE660A33}"/>
              </a:ext>
            </a:extLst>
          </p:cNvPr>
          <p:cNvSpPr/>
          <p:nvPr/>
        </p:nvSpPr>
        <p:spPr>
          <a:xfrm>
            <a:off x="4523935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6" name="Freeform: Shape 1435">
            <a:extLst>
              <a:ext uri="{FF2B5EF4-FFF2-40B4-BE49-F238E27FC236}">
                <a16:creationId xmlns:a16="http://schemas.microsoft.com/office/drawing/2014/main" id="{97157D42-4FE5-F2BA-1920-6A16EEE744CD}"/>
              </a:ext>
            </a:extLst>
          </p:cNvPr>
          <p:cNvSpPr/>
          <p:nvPr/>
        </p:nvSpPr>
        <p:spPr>
          <a:xfrm>
            <a:off x="4534010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7" name="Freeform: Shape 1436">
            <a:extLst>
              <a:ext uri="{FF2B5EF4-FFF2-40B4-BE49-F238E27FC236}">
                <a16:creationId xmlns:a16="http://schemas.microsoft.com/office/drawing/2014/main" id="{E2A7DE37-CE9C-0C61-5854-76AF503649A6}"/>
              </a:ext>
            </a:extLst>
          </p:cNvPr>
          <p:cNvSpPr/>
          <p:nvPr/>
        </p:nvSpPr>
        <p:spPr>
          <a:xfrm>
            <a:off x="4585260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8" name="Freeform: Shape 1437">
            <a:extLst>
              <a:ext uri="{FF2B5EF4-FFF2-40B4-BE49-F238E27FC236}">
                <a16:creationId xmlns:a16="http://schemas.microsoft.com/office/drawing/2014/main" id="{77F58280-AF1C-DCED-E29C-871A8714C87D}"/>
              </a:ext>
            </a:extLst>
          </p:cNvPr>
          <p:cNvSpPr/>
          <p:nvPr/>
        </p:nvSpPr>
        <p:spPr>
          <a:xfrm>
            <a:off x="4595267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39" name="Freeform: Shape 1438">
            <a:extLst>
              <a:ext uri="{FF2B5EF4-FFF2-40B4-BE49-F238E27FC236}">
                <a16:creationId xmlns:a16="http://schemas.microsoft.com/office/drawing/2014/main" id="{A87A9C9E-DA99-B5BB-FFA6-C1E9EBFFE2EE}"/>
              </a:ext>
            </a:extLst>
          </p:cNvPr>
          <p:cNvSpPr/>
          <p:nvPr/>
        </p:nvSpPr>
        <p:spPr>
          <a:xfrm>
            <a:off x="4597416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0" name="Freeform: Shape 1439">
            <a:extLst>
              <a:ext uri="{FF2B5EF4-FFF2-40B4-BE49-F238E27FC236}">
                <a16:creationId xmlns:a16="http://schemas.microsoft.com/office/drawing/2014/main" id="{631BAE1E-8927-C18D-9DD8-54202E17D27C}"/>
              </a:ext>
            </a:extLst>
          </p:cNvPr>
          <p:cNvSpPr/>
          <p:nvPr/>
        </p:nvSpPr>
        <p:spPr>
          <a:xfrm>
            <a:off x="4607491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1" name="Freeform: Shape 1440">
            <a:extLst>
              <a:ext uri="{FF2B5EF4-FFF2-40B4-BE49-F238E27FC236}">
                <a16:creationId xmlns:a16="http://schemas.microsoft.com/office/drawing/2014/main" id="{CC31E316-AA00-C48A-5E7A-0C9531108E32}"/>
              </a:ext>
            </a:extLst>
          </p:cNvPr>
          <p:cNvSpPr/>
          <p:nvPr/>
        </p:nvSpPr>
        <p:spPr>
          <a:xfrm>
            <a:off x="4630732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2" name="Freeform: Shape 1441">
            <a:extLst>
              <a:ext uri="{FF2B5EF4-FFF2-40B4-BE49-F238E27FC236}">
                <a16:creationId xmlns:a16="http://schemas.microsoft.com/office/drawing/2014/main" id="{6884960B-9BA7-0E33-676A-E9CEB7A9DEA5}"/>
              </a:ext>
            </a:extLst>
          </p:cNvPr>
          <p:cNvSpPr/>
          <p:nvPr/>
        </p:nvSpPr>
        <p:spPr>
          <a:xfrm>
            <a:off x="4640806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3" name="Freeform: Shape 1442">
            <a:extLst>
              <a:ext uri="{FF2B5EF4-FFF2-40B4-BE49-F238E27FC236}">
                <a16:creationId xmlns:a16="http://schemas.microsoft.com/office/drawing/2014/main" id="{74948218-00CA-737C-1F7B-BF4E68D601E7}"/>
              </a:ext>
            </a:extLst>
          </p:cNvPr>
          <p:cNvSpPr/>
          <p:nvPr/>
        </p:nvSpPr>
        <p:spPr>
          <a:xfrm>
            <a:off x="4656994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4" name="Freeform: Shape 1443">
            <a:extLst>
              <a:ext uri="{FF2B5EF4-FFF2-40B4-BE49-F238E27FC236}">
                <a16:creationId xmlns:a16="http://schemas.microsoft.com/office/drawing/2014/main" id="{5231B4B5-AFB8-261A-A2FB-BF1D70D8CD80}"/>
              </a:ext>
            </a:extLst>
          </p:cNvPr>
          <p:cNvSpPr/>
          <p:nvPr/>
        </p:nvSpPr>
        <p:spPr>
          <a:xfrm>
            <a:off x="4667068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5" name="Freeform: Shape 1444">
            <a:extLst>
              <a:ext uri="{FF2B5EF4-FFF2-40B4-BE49-F238E27FC236}">
                <a16:creationId xmlns:a16="http://schemas.microsoft.com/office/drawing/2014/main" id="{9DD1BCDC-0A72-98F7-3C6D-ED528EEE2565}"/>
              </a:ext>
            </a:extLst>
          </p:cNvPr>
          <p:cNvSpPr/>
          <p:nvPr/>
        </p:nvSpPr>
        <p:spPr>
          <a:xfrm>
            <a:off x="4678017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6" name="Freeform: Shape 1445">
            <a:extLst>
              <a:ext uri="{FF2B5EF4-FFF2-40B4-BE49-F238E27FC236}">
                <a16:creationId xmlns:a16="http://schemas.microsoft.com/office/drawing/2014/main" id="{5D06D248-0FDD-36C4-3B48-4D4ED1739F90}"/>
              </a:ext>
            </a:extLst>
          </p:cNvPr>
          <p:cNvSpPr/>
          <p:nvPr/>
        </p:nvSpPr>
        <p:spPr>
          <a:xfrm>
            <a:off x="4688092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7" name="Freeform: Shape 1446">
            <a:extLst>
              <a:ext uri="{FF2B5EF4-FFF2-40B4-BE49-F238E27FC236}">
                <a16:creationId xmlns:a16="http://schemas.microsoft.com/office/drawing/2014/main" id="{80978521-510F-9E3D-FC59-227757F0DE5B}"/>
              </a:ext>
            </a:extLst>
          </p:cNvPr>
          <p:cNvSpPr/>
          <p:nvPr/>
        </p:nvSpPr>
        <p:spPr>
          <a:xfrm>
            <a:off x="4679764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8" name="Freeform: Shape 1447">
            <a:extLst>
              <a:ext uri="{FF2B5EF4-FFF2-40B4-BE49-F238E27FC236}">
                <a16:creationId xmlns:a16="http://schemas.microsoft.com/office/drawing/2014/main" id="{1837BAF9-1BD4-172E-0866-6028D80F7E6E}"/>
              </a:ext>
            </a:extLst>
          </p:cNvPr>
          <p:cNvSpPr/>
          <p:nvPr/>
        </p:nvSpPr>
        <p:spPr>
          <a:xfrm>
            <a:off x="4689838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49" name="Freeform: Shape 1448">
            <a:extLst>
              <a:ext uri="{FF2B5EF4-FFF2-40B4-BE49-F238E27FC236}">
                <a16:creationId xmlns:a16="http://schemas.microsoft.com/office/drawing/2014/main" id="{D7A0C466-1DFB-75D1-3EE0-E7438AA72E13}"/>
              </a:ext>
            </a:extLst>
          </p:cNvPr>
          <p:cNvSpPr/>
          <p:nvPr/>
        </p:nvSpPr>
        <p:spPr>
          <a:xfrm>
            <a:off x="4686816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0" name="Freeform: Shape 1449">
            <a:extLst>
              <a:ext uri="{FF2B5EF4-FFF2-40B4-BE49-F238E27FC236}">
                <a16:creationId xmlns:a16="http://schemas.microsoft.com/office/drawing/2014/main" id="{75C96BF1-E05F-2254-D208-FAF73B97834A}"/>
              </a:ext>
            </a:extLst>
          </p:cNvPr>
          <p:cNvSpPr/>
          <p:nvPr/>
        </p:nvSpPr>
        <p:spPr>
          <a:xfrm>
            <a:off x="4696891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1" name="Freeform: Shape 1450">
            <a:extLst>
              <a:ext uri="{FF2B5EF4-FFF2-40B4-BE49-F238E27FC236}">
                <a16:creationId xmlns:a16="http://schemas.microsoft.com/office/drawing/2014/main" id="{FE47D8AD-9149-36B2-E650-0035F0C9A860}"/>
              </a:ext>
            </a:extLst>
          </p:cNvPr>
          <p:cNvSpPr/>
          <p:nvPr/>
        </p:nvSpPr>
        <p:spPr>
          <a:xfrm>
            <a:off x="4692056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2" name="Freeform: Shape 1451">
            <a:extLst>
              <a:ext uri="{FF2B5EF4-FFF2-40B4-BE49-F238E27FC236}">
                <a16:creationId xmlns:a16="http://schemas.microsoft.com/office/drawing/2014/main" id="{5D951D10-46D3-B0F7-D51E-F5F4500ADEDD}"/>
              </a:ext>
            </a:extLst>
          </p:cNvPr>
          <p:cNvSpPr/>
          <p:nvPr/>
        </p:nvSpPr>
        <p:spPr>
          <a:xfrm>
            <a:off x="4702130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3" name="Freeform: Shape 1452">
            <a:extLst>
              <a:ext uri="{FF2B5EF4-FFF2-40B4-BE49-F238E27FC236}">
                <a16:creationId xmlns:a16="http://schemas.microsoft.com/office/drawing/2014/main" id="{CEC016DC-D79C-A1DF-F9CB-E4093C3024DB}"/>
              </a:ext>
            </a:extLst>
          </p:cNvPr>
          <p:cNvSpPr/>
          <p:nvPr/>
        </p:nvSpPr>
        <p:spPr>
          <a:xfrm>
            <a:off x="4693803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4" name="Freeform: Shape 1453">
            <a:extLst>
              <a:ext uri="{FF2B5EF4-FFF2-40B4-BE49-F238E27FC236}">
                <a16:creationId xmlns:a16="http://schemas.microsoft.com/office/drawing/2014/main" id="{5687319E-B7F5-4B0E-DE36-C0103B13C3DE}"/>
              </a:ext>
            </a:extLst>
          </p:cNvPr>
          <p:cNvSpPr/>
          <p:nvPr/>
        </p:nvSpPr>
        <p:spPr>
          <a:xfrm>
            <a:off x="4703877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5" name="Freeform: Shape 1454">
            <a:extLst>
              <a:ext uri="{FF2B5EF4-FFF2-40B4-BE49-F238E27FC236}">
                <a16:creationId xmlns:a16="http://schemas.microsoft.com/office/drawing/2014/main" id="{147674F3-9AE2-CBD0-99BF-4FCA0A5B1E66}"/>
              </a:ext>
            </a:extLst>
          </p:cNvPr>
          <p:cNvSpPr/>
          <p:nvPr/>
        </p:nvSpPr>
        <p:spPr>
          <a:xfrm>
            <a:off x="4700855" y="3822879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6" name="Freeform: Shape 1455">
            <a:extLst>
              <a:ext uri="{FF2B5EF4-FFF2-40B4-BE49-F238E27FC236}">
                <a16:creationId xmlns:a16="http://schemas.microsoft.com/office/drawing/2014/main" id="{FDCBED00-375B-BFF2-E64B-E02C28F132C6}"/>
              </a:ext>
            </a:extLst>
          </p:cNvPr>
          <p:cNvSpPr/>
          <p:nvPr/>
        </p:nvSpPr>
        <p:spPr>
          <a:xfrm>
            <a:off x="4710862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7" name="Freeform: Shape 1456">
            <a:extLst>
              <a:ext uri="{FF2B5EF4-FFF2-40B4-BE49-F238E27FC236}">
                <a16:creationId xmlns:a16="http://schemas.microsoft.com/office/drawing/2014/main" id="{6DECD159-C4DE-572A-AFCA-75F0C0C4B1C4}"/>
              </a:ext>
            </a:extLst>
          </p:cNvPr>
          <p:cNvSpPr/>
          <p:nvPr/>
        </p:nvSpPr>
        <p:spPr>
          <a:xfrm>
            <a:off x="4718317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8" name="Freeform: Shape 1457">
            <a:extLst>
              <a:ext uri="{FF2B5EF4-FFF2-40B4-BE49-F238E27FC236}">
                <a16:creationId xmlns:a16="http://schemas.microsoft.com/office/drawing/2014/main" id="{C286552F-7707-3936-49AA-C14B9E9E6D6E}"/>
              </a:ext>
            </a:extLst>
          </p:cNvPr>
          <p:cNvSpPr/>
          <p:nvPr/>
        </p:nvSpPr>
        <p:spPr>
          <a:xfrm>
            <a:off x="4728393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59" name="Freeform: Shape 1458">
            <a:extLst>
              <a:ext uri="{FF2B5EF4-FFF2-40B4-BE49-F238E27FC236}">
                <a16:creationId xmlns:a16="http://schemas.microsoft.com/office/drawing/2014/main" id="{95C80621-3683-CC18-23C6-8667B55BF0CF}"/>
              </a:ext>
            </a:extLst>
          </p:cNvPr>
          <p:cNvSpPr/>
          <p:nvPr/>
        </p:nvSpPr>
        <p:spPr>
          <a:xfrm>
            <a:off x="4718317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0" name="Freeform: Shape 1459">
            <a:extLst>
              <a:ext uri="{FF2B5EF4-FFF2-40B4-BE49-F238E27FC236}">
                <a16:creationId xmlns:a16="http://schemas.microsoft.com/office/drawing/2014/main" id="{A0B7F82F-C56B-5605-F2B2-16830B874F4A}"/>
              </a:ext>
            </a:extLst>
          </p:cNvPr>
          <p:cNvSpPr/>
          <p:nvPr/>
        </p:nvSpPr>
        <p:spPr>
          <a:xfrm>
            <a:off x="4728393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1" name="Freeform: Shape 1460">
            <a:extLst>
              <a:ext uri="{FF2B5EF4-FFF2-40B4-BE49-F238E27FC236}">
                <a16:creationId xmlns:a16="http://schemas.microsoft.com/office/drawing/2014/main" id="{55F112FC-F61C-2561-95DF-1A31EE00D797}"/>
              </a:ext>
            </a:extLst>
          </p:cNvPr>
          <p:cNvSpPr/>
          <p:nvPr/>
        </p:nvSpPr>
        <p:spPr>
          <a:xfrm>
            <a:off x="4735848" y="3822879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2" name="Freeform: Shape 1461">
            <a:extLst>
              <a:ext uri="{FF2B5EF4-FFF2-40B4-BE49-F238E27FC236}">
                <a16:creationId xmlns:a16="http://schemas.microsoft.com/office/drawing/2014/main" id="{471C4F31-5E2D-7ABF-E1DA-E99B884793DB}"/>
              </a:ext>
            </a:extLst>
          </p:cNvPr>
          <p:cNvSpPr/>
          <p:nvPr/>
        </p:nvSpPr>
        <p:spPr>
          <a:xfrm>
            <a:off x="4745923" y="380678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3" name="Freeform: Shape 1462">
            <a:extLst>
              <a:ext uri="{FF2B5EF4-FFF2-40B4-BE49-F238E27FC236}">
                <a16:creationId xmlns:a16="http://schemas.microsoft.com/office/drawing/2014/main" id="{DCE815FA-5C33-2803-6AF5-2F10E5795475}"/>
              </a:ext>
            </a:extLst>
          </p:cNvPr>
          <p:cNvSpPr/>
          <p:nvPr/>
        </p:nvSpPr>
        <p:spPr>
          <a:xfrm>
            <a:off x="4741087" y="3831520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4" name="Freeform: Shape 1463">
            <a:extLst>
              <a:ext uri="{FF2B5EF4-FFF2-40B4-BE49-F238E27FC236}">
                <a16:creationId xmlns:a16="http://schemas.microsoft.com/office/drawing/2014/main" id="{46F80E9A-3927-43C3-9BFD-A06C0AB75953}"/>
              </a:ext>
            </a:extLst>
          </p:cNvPr>
          <p:cNvSpPr/>
          <p:nvPr/>
        </p:nvSpPr>
        <p:spPr>
          <a:xfrm>
            <a:off x="4751163" y="381542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5" name="Freeform: Shape 1464">
            <a:extLst>
              <a:ext uri="{FF2B5EF4-FFF2-40B4-BE49-F238E27FC236}">
                <a16:creationId xmlns:a16="http://schemas.microsoft.com/office/drawing/2014/main" id="{11F6CABD-C306-21F2-6022-B3222029366F}"/>
              </a:ext>
            </a:extLst>
          </p:cNvPr>
          <p:cNvSpPr/>
          <p:nvPr/>
        </p:nvSpPr>
        <p:spPr>
          <a:xfrm>
            <a:off x="4741087" y="3831520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6" name="Freeform: Shape 1465">
            <a:extLst>
              <a:ext uri="{FF2B5EF4-FFF2-40B4-BE49-F238E27FC236}">
                <a16:creationId xmlns:a16="http://schemas.microsoft.com/office/drawing/2014/main" id="{A34D0EBC-C458-5984-E0DA-AEAF19C6BED8}"/>
              </a:ext>
            </a:extLst>
          </p:cNvPr>
          <p:cNvSpPr/>
          <p:nvPr/>
        </p:nvSpPr>
        <p:spPr>
          <a:xfrm>
            <a:off x="4751163" y="3815427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7" name="Freeform: Shape 1466">
            <a:extLst>
              <a:ext uri="{FF2B5EF4-FFF2-40B4-BE49-F238E27FC236}">
                <a16:creationId xmlns:a16="http://schemas.microsoft.com/office/drawing/2014/main" id="{8B851237-69B2-2A1B-2853-6F7A77995895}"/>
              </a:ext>
            </a:extLst>
          </p:cNvPr>
          <p:cNvSpPr/>
          <p:nvPr/>
        </p:nvSpPr>
        <p:spPr>
          <a:xfrm>
            <a:off x="4767283" y="3840592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8" name="Freeform: Shape 1467">
            <a:extLst>
              <a:ext uri="{FF2B5EF4-FFF2-40B4-BE49-F238E27FC236}">
                <a16:creationId xmlns:a16="http://schemas.microsoft.com/office/drawing/2014/main" id="{81C844B2-30AB-E4F6-F2CD-D42FFDAE1CF9}"/>
              </a:ext>
            </a:extLst>
          </p:cNvPr>
          <p:cNvSpPr/>
          <p:nvPr/>
        </p:nvSpPr>
        <p:spPr>
          <a:xfrm>
            <a:off x="4777358" y="3824392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69" name="Freeform: Shape 1468">
            <a:extLst>
              <a:ext uri="{FF2B5EF4-FFF2-40B4-BE49-F238E27FC236}">
                <a16:creationId xmlns:a16="http://schemas.microsoft.com/office/drawing/2014/main" id="{66805CC3-90EA-6F0F-9E86-A2CEC3C8E96F}"/>
              </a:ext>
            </a:extLst>
          </p:cNvPr>
          <p:cNvSpPr/>
          <p:nvPr/>
        </p:nvSpPr>
        <p:spPr>
          <a:xfrm>
            <a:off x="4784881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0" name="Freeform: Shape 1469">
            <a:extLst>
              <a:ext uri="{FF2B5EF4-FFF2-40B4-BE49-F238E27FC236}">
                <a16:creationId xmlns:a16="http://schemas.microsoft.com/office/drawing/2014/main" id="{A0B89A25-C2F6-0327-5EF6-04EB2398AF6E}"/>
              </a:ext>
            </a:extLst>
          </p:cNvPr>
          <p:cNvSpPr/>
          <p:nvPr/>
        </p:nvSpPr>
        <p:spPr>
          <a:xfrm>
            <a:off x="4794955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1" name="Freeform: Shape 1470">
            <a:extLst>
              <a:ext uri="{FF2B5EF4-FFF2-40B4-BE49-F238E27FC236}">
                <a16:creationId xmlns:a16="http://schemas.microsoft.com/office/drawing/2014/main" id="{5E730607-1AFA-6BC4-B31B-BE889AD86232}"/>
              </a:ext>
            </a:extLst>
          </p:cNvPr>
          <p:cNvSpPr/>
          <p:nvPr/>
        </p:nvSpPr>
        <p:spPr>
          <a:xfrm>
            <a:off x="4788373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2" name="Freeform: Shape 1471">
            <a:extLst>
              <a:ext uri="{FF2B5EF4-FFF2-40B4-BE49-F238E27FC236}">
                <a16:creationId xmlns:a16="http://schemas.microsoft.com/office/drawing/2014/main" id="{23403394-3BB2-56BB-A0C2-39156068CEF8}"/>
              </a:ext>
            </a:extLst>
          </p:cNvPr>
          <p:cNvSpPr/>
          <p:nvPr/>
        </p:nvSpPr>
        <p:spPr>
          <a:xfrm>
            <a:off x="4798448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3" name="Freeform: Shape 1472">
            <a:extLst>
              <a:ext uri="{FF2B5EF4-FFF2-40B4-BE49-F238E27FC236}">
                <a16:creationId xmlns:a16="http://schemas.microsoft.com/office/drawing/2014/main" id="{BE6827F7-076D-3BED-89DD-4CF727381440}"/>
              </a:ext>
            </a:extLst>
          </p:cNvPr>
          <p:cNvSpPr/>
          <p:nvPr/>
        </p:nvSpPr>
        <p:spPr>
          <a:xfrm>
            <a:off x="4800598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4" name="Freeform: Shape 1473">
            <a:extLst>
              <a:ext uri="{FF2B5EF4-FFF2-40B4-BE49-F238E27FC236}">
                <a16:creationId xmlns:a16="http://schemas.microsoft.com/office/drawing/2014/main" id="{49DD2714-B58F-B888-71AF-FC99E517C769}"/>
              </a:ext>
            </a:extLst>
          </p:cNvPr>
          <p:cNvSpPr/>
          <p:nvPr/>
        </p:nvSpPr>
        <p:spPr>
          <a:xfrm>
            <a:off x="4810672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5" name="Freeform: Shape 1474">
            <a:extLst>
              <a:ext uri="{FF2B5EF4-FFF2-40B4-BE49-F238E27FC236}">
                <a16:creationId xmlns:a16="http://schemas.microsoft.com/office/drawing/2014/main" id="{BABAD90D-EB94-3AB1-7EBC-E68EB643DD6F}"/>
              </a:ext>
            </a:extLst>
          </p:cNvPr>
          <p:cNvSpPr/>
          <p:nvPr/>
        </p:nvSpPr>
        <p:spPr>
          <a:xfrm>
            <a:off x="4802412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6" name="Freeform: Shape 1475">
            <a:extLst>
              <a:ext uri="{FF2B5EF4-FFF2-40B4-BE49-F238E27FC236}">
                <a16:creationId xmlns:a16="http://schemas.microsoft.com/office/drawing/2014/main" id="{F287A945-7DD7-BE7E-9117-7EDAF5F5D085}"/>
              </a:ext>
            </a:extLst>
          </p:cNvPr>
          <p:cNvSpPr/>
          <p:nvPr/>
        </p:nvSpPr>
        <p:spPr>
          <a:xfrm>
            <a:off x="4812486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7" name="Freeform: Shape 1476">
            <a:extLst>
              <a:ext uri="{FF2B5EF4-FFF2-40B4-BE49-F238E27FC236}">
                <a16:creationId xmlns:a16="http://schemas.microsoft.com/office/drawing/2014/main" id="{30F0852C-4908-9A9D-F838-6C4A5A8DE181}"/>
              </a:ext>
            </a:extLst>
          </p:cNvPr>
          <p:cNvSpPr/>
          <p:nvPr/>
        </p:nvSpPr>
        <p:spPr>
          <a:xfrm>
            <a:off x="4802412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8" name="Freeform: Shape 1477">
            <a:extLst>
              <a:ext uri="{FF2B5EF4-FFF2-40B4-BE49-F238E27FC236}">
                <a16:creationId xmlns:a16="http://schemas.microsoft.com/office/drawing/2014/main" id="{C8906E6C-17A8-09AD-4DDC-68D0C9BAEFA8}"/>
              </a:ext>
            </a:extLst>
          </p:cNvPr>
          <p:cNvSpPr/>
          <p:nvPr/>
        </p:nvSpPr>
        <p:spPr>
          <a:xfrm>
            <a:off x="4812486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79" name="Freeform: Shape 1478">
            <a:extLst>
              <a:ext uri="{FF2B5EF4-FFF2-40B4-BE49-F238E27FC236}">
                <a16:creationId xmlns:a16="http://schemas.microsoft.com/office/drawing/2014/main" id="{2A2F2EFD-8C59-EAEE-6ACB-D2B221B53FD2}"/>
              </a:ext>
            </a:extLst>
          </p:cNvPr>
          <p:cNvSpPr/>
          <p:nvPr/>
        </p:nvSpPr>
        <p:spPr>
          <a:xfrm>
            <a:off x="4814636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0" name="Freeform: Shape 1479">
            <a:extLst>
              <a:ext uri="{FF2B5EF4-FFF2-40B4-BE49-F238E27FC236}">
                <a16:creationId xmlns:a16="http://schemas.microsoft.com/office/drawing/2014/main" id="{D0759D66-1CF5-93ED-C85E-C32C562A8D64}"/>
              </a:ext>
            </a:extLst>
          </p:cNvPr>
          <p:cNvSpPr/>
          <p:nvPr/>
        </p:nvSpPr>
        <p:spPr>
          <a:xfrm>
            <a:off x="4824644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1" name="Freeform: Shape 1480">
            <a:extLst>
              <a:ext uri="{FF2B5EF4-FFF2-40B4-BE49-F238E27FC236}">
                <a16:creationId xmlns:a16="http://schemas.microsoft.com/office/drawing/2014/main" id="{0A8F3108-AB0B-0CEC-FB49-D1C01839B9F8}"/>
              </a:ext>
            </a:extLst>
          </p:cNvPr>
          <p:cNvSpPr/>
          <p:nvPr/>
        </p:nvSpPr>
        <p:spPr>
          <a:xfrm>
            <a:off x="4826860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2" name="Freeform: Shape 1481">
            <a:extLst>
              <a:ext uri="{FF2B5EF4-FFF2-40B4-BE49-F238E27FC236}">
                <a16:creationId xmlns:a16="http://schemas.microsoft.com/office/drawing/2014/main" id="{D282C046-30CE-3376-21F8-CB2A4B02FBF4}"/>
              </a:ext>
            </a:extLst>
          </p:cNvPr>
          <p:cNvSpPr/>
          <p:nvPr/>
        </p:nvSpPr>
        <p:spPr>
          <a:xfrm>
            <a:off x="4836935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3" name="Freeform: Shape 1482">
            <a:extLst>
              <a:ext uri="{FF2B5EF4-FFF2-40B4-BE49-F238E27FC236}">
                <a16:creationId xmlns:a16="http://schemas.microsoft.com/office/drawing/2014/main" id="{A6C204C8-1D2B-DA2E-9249-369EDD3C7C32}"/>
              </a:ext>
            </a:extLst>
          </p:cNvPr>
          <p:cNvSpPr/>
          <p:nvPr/>
        </p:nvSpPr>
        <p:spPr>
          <a:xfrm>
            <a:off x="4837405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4" name="Freeform: Shape 1483">
            <a:extLst>
              <a:ext uri="{FF2B5EF4-FFF2-40B4-BE49-F238E27FC236}">
                <a16:creationId xmlns:a16="http://schemas.microsoft.com/office/drawing/2014/main" id="{3998584E-1577-4CAB-ED3D-A1A136B91545}"/>
              </a:ext>
            </a:extLst>
          </p:cNvPr>
          <p:cNvSpPr/>
          <p:nvPr/>
        </p:nvSpPr>
        <p:spPr>
          <a:xfrm>
            <a:off x="4847480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5" name="Freeform: Shape 1484">
            <a:extLst>
              <a:ext uri="{FF2B5EF4-FFF2-40B4-BE49-F238E27FC236}">
                <a16:creationId xmlns:a16="http://schemas.microsoft.com/office/drawing/2014/main" id="{C182A400-A634-0FD1-DF5F-438671B46E19}"/>
              </a:ext>
            </a:extLst>
          </p:cNvPr>
          <p:cNvSpPr/>
          <p:nvPr/>
        </p:nvSpPr>
        <p:spPr>
          <a:xfrm>
            <a:off x="4840899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6" name="Freeform: Shape 1485">
            <a:extLst>
              <a:ext uri="{FF2B5EF4-FFF2-40B4-BE49-F238E27FC236}">
                <a16:creationId xmlns:a16="http://schemas.microsoft.com/office/drawing/2014/main" id="{C55BB61A-FCD0-EDB3-62A5-3725A636ACB8}"/>
              </a:ext>
            </a:extLst>
          </p:cNvPr>
          <p:cNvSpPr/>
          <p:nvPr/>
        </p:nvSpPr>
        <p:spPr>
          <a:xfrm>
            <a:off x="4850974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7" name="Freeform: Shape 1486">
            <a:extLst>
              <a:ext uri="{FF2B5EF4-FFF2-40B4-BE49-F238E27FC236}">
                <a16:creationId xmlns:a16="http://schemas.microsoft.com/office/drawing/2014/main" id="{C713EB94-4A6A-8212-C7B1-BBB3A990D334}"/>
              </a:ext>
            </a:extLst>
          </p:cNvPr>
          <p:cNvSpPr/>
          <p:nvPr/>
        </p:nvSpPr>
        <p:spPr>
          <a:xfrm>
            <a:off x="4847884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8" name="Freeform: Shape 1487">
            <a:extLst>
              <a:ext uri="{FF2B5EF4-FFF2-40B4-BE49-F238E27FC236}">
                <a16:creationId xmlns:a16="http://schemas.microsoft.com/office/drawing/2014/main" id="{D6347AD2-4842-067D-CDFB-CA750D438BAD}"/>
              </a:ext>
            </a:extLst>
          </p:cNvPr>
          <p:cNvSpPr/>
          <p:nvPr/>
        </p:nvSpPr>
        <p:spPr>
          <a:xfrm>
            <a:off x="4857959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89" name="Freeform: Shape 1488">
            <a:extLst>
              <a:ext uri="{FF2B5EF4-FFF2-40B4-BE49-F238E27FC236}">
                <a16:creationId xmlns:a16="http://schemas.microsoft.com/office/drawing/2014/main" id="{327F1D1E-94E1-968E-93FA-7021B8A339B2}"/>
              </a:ext>
            </a:extLst>
          </p:cNvPr>
          <p:cNvSpPr/>
          <p:nvPr/>
        </p:nvSpPr>
        <p:spPr>
          <a:xfrm>
            <a:off x="4853190" y="3849665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0" name="Freeform: Shape 1489">
            <a:extLst>
              <a:ext uri="{FF2B5EF4-FFF2-40B4-BE49-F238E27FC236}">
                <a16:creationId xmlns:a16="http://schemas.microsoft.com/office/drawing/2014/main" id="{984AE7BB-E131-6E98-586B-B6CACE8B8F8F}"/>
              </a:ext>
            </a:extLst>
          </p:cNvPr>
          <p:cNvSpPr/>
          <p:nvPr/>
        </p:nvSpPr>
        <p:spPr>
          <a:xfrm>
            <a:off x="4863265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1" name="Freeform: Shape 1490">
            <a:extLst>
              <a:ext uri="{FF2B5EF4-FFF2-40B4-BE49-F238E27FC236}">
                <a16:creationId xmlns:a16="http://schemas.microsoft.com/office/drawing/2014/main" id="{ED92C995-8F58-FF52-9445-54057A5345CC}"/>
              </a:ext>
            </a:extLst>
          </p:cNvPr>
          <p:cNvSpPr/>
          <p:nvPr/>
        </p:nvSpPr>
        <p:spPr>
          <a:xfrm>
            <a:off x="4860176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2" name="Freeform: Shape 1491">
            <a:extLst>
              <a:ext uri="{FF2B5EF4-FFF2-40B4-BE49-F238E27FC236}">
                <a16:creationId xmlns:a16="http://schemas.microsoft.com/office/drawing/2014/main" id="{A099E34E-872B-0033-D5F3-EC9FB4EC42A5}"/>
              </a:ext>
            </a:extLst>
          </p:cNvPr>
          <p:cNvSpPr/>
          <p:nvPr/>
        </p:nvSpPr>
        <p:spPr>
          <a:xfrm>
            <a:off x="4870251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3" name="Freeform: Shape 1492">
            <a:extLst>
              <a:ext uri="{FF2B5EF4-FFF2-40B4-BE49-F238E27FC236}">
                <a16:creationId xmlns:a16="http://schemas.microsoft.com/office/drawing/2014/main" id="{5FC532F4-C3EC-A2B3-74A6-EB4132CFEC8D}"/>
              </a:ext>
            </a:extLst>
          </p:cNvPr>
          <p:cNvSpPr/>
          <p:nvPr/>
        </p:nvSpPr>
        <p:spPr>
          <a:xfrm>
            <a:off x="4863669" y="3849665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4" name="Freeform: Shape 1493">
            <a:extLst>
              <a:ext uri="{FF2B5EF4-FFF2-40B4-BE49-F238E27FC236}">
                <a16:creationId xmlns:a16="http://schemas.microsoft.com/office/drawing/2014/main" id="{C423783C-63B7-1E57-8C33-646EEA899B39}"/>
              </a:ext>
            </a:extLst>
          </p:cNvPr>
          <p:cNvSpPr/>
          <p:nvPr/>
        </p:nvSpPr>
        <p:spPr>
          <a:xfrm>
            <a:off x="4873744" y="3833464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5" name="Freeform: Shape 1494">
            <a:extLst>
              <a:ext uri="{FF2B5EF4-FFF2-40B4-BE49-F238E27FC236}">
                <a16:creationId xmlns:a16="http://schemas.microsoft.com/office/drawing/2014/main" id="{EDB0BC86-1065-0EA2-C69F-127D0CDBD95E}"/>
              </a:ext>
            </a:extLst>
          </p:cNvPr>
          <p:cNvSpPr/>
          <p:nvPr/>
        </p:nvSpPr>
        <p:spPr>
          <a:xfrm>
            <a:off x="4898662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6" name="Freeform: Shape 1495">
            <a:extLst>
              <a:ext uri="{FF2B5EF4-FFF2-40B4-BE49-F238E27FC236}">
                <a16:creationId xmlns:a16="http://schemas.microsoft.com/office/drawing/2014/main" id="{EC28BE48-91D8-2E95-E59F-0EF9DDB41990}"/>
              </a:ext>
            </a:extLst>
          </p:cNvPr>
          <p:cNvSpPr/>
          <p:nvPr/>
        </p:nvSpPr>
        <p:spPr>
          <a:xfrm>
            <a:off x="490873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7" name="Freeform: Shape 1496">
            <a:extLst>
              <a:ext uri="{FF2B5EF4-FFF2-40B4-BE49-F238E27FC236}">
                <a16:creationId xmlns:a16="http://schemas.microsoft.com/office/drawing/2014/main" id="{DAD7C3E5-2F97-5AA6-D969-C6C7C462F861}"/>
              </a:ext>
            </a:extLst>
          </p:cNvPr>
          <p:cNvSpPr/>
          <p:nvPr/>
        </p:nvSpPr>
        <p:spPr>
          <a:xfrm>
            <a:off x="490040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8" name="Freeform: Shape 1497">
            <a:extLst>
              <a:ext uri="{FF2B5EF4-FFF2-40B4-BE49-F238E27FC236}">
                <a16:creationId xmlns:a16="http://schemas.microsoft.com/office/drawing/2014/main" id="{72506C55-B196-BA6A-7134-5FDFF49DA51C}"/>
              </a:ext>
            </a:extLst>
          </p:cNvPr>
          <p:cNvSpPr/>
          <p:nvPr/>
        </p:nvSpPr>
        <p:spPr>
          <a:xfrm>
            <a:off x="4910484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499" name="Freeform: Shape 1498">
            <a:extLst>
              <a:ext uri="{FF2B5EF4-FFF2-40B4-BE49-F238E27FC236}">
                <a16:creationId xmlns:a16="http://schemas.microsoft.com/office/drawing/2014/main" id="{B3D0E3D9-0D57-D3AD-00E0-AFF4ACA72134}"/>
              </a:ext>
            </a:extLst>
          </p:cNvPr>
          <p:cNvSpPr/>
          <p:nvPr/>
        </p:nvSpPr>
        <p:spPr>
          <a:xfrm>
            <a:off x="4902222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0" name="Freeform: Shape 1499">
            <a:extLst>
              <a:ext uri="{FF2B5EF4-FFF2-40B4-BE49-F238E27FC236}">
                <a16:creationId xmlns:a16="http://schemas.microsoft.com/office/drawing/2014/main" id="{70256856-F15E-EB78-E2D8-F5FD9AA45605}"/>
              </a:ext>
            </a:extLst>
          </p:cNvPr>
          <p:cNvSpPr/>
          <p:nvPr/>
        </p:nvSpPr>
        <p:spPr>
          <a:xfrm>
            <a:off x="491229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1" name="Freeform: Shape 1500">
            <a:extLst>
              <a:ext uri="{FF2B5EF4-FFF2-40B4-BE49-F238E27FC236}">
                <a16:creationId xmlns:a16="http://schemas.microsoft.com/office/drawing/2014/main" id="{8307D7B1-61B3-1D3E-B9D2-DE59F4290DF4}"/>
              </a:ext>
            </a:extLst>
          </p:cNvPr>
          <p:cNvSpPr/>
          <p:nvPr/>
        </p:nvSpPr>
        <p:spPr>
          <a:xfrm>
            <a:off x="4912700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2" name="Freeform: Shape 1501">
            <a:extLst>
              <a:ext uri="{FF2B5EF4-FFF2-40B4-BE49-F238E27FC236}">
                <a16:creationId xmlns:a16="http://schemas.microsoft.com/office/drawing/2014/main" id="{92C918F9-9710-10C0-BE14-CC2B1ECF5039}"/>
              </a:ext>
            </a:extLst>
          </p:cNvPr>
          <p:cNvSpPr/>
          <p:nvPr/>
        </p:nvSpPr>
        <p:spPr>
          <a:xfrm>
            <a:off x="4922775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3" name="Freeform: Shape 1502">
            <a:extLst>
              <a:ext uri="{FF2B5EF4-FFF2-40B4-BE49-F238E27FC236}">
                <a16:creationId xmlns:a16="http://schemas.microsoft.com/office/drawing/2014/main" id="{595E17FE-6554-79FF-DAB0-8C16CBF4099A}"/>
              </a:ext>
            </a:extLst>
          </p:cNvPr>
          <p:cNvSpPr/>
          <p:nvPr/>
        </p:nvSpPr>
        <p:spPr>
          <a:xfrm>
            <a:off x="4937217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4" name="Freeform: Shape 1503">
            <a:extLst>
              <a:ext uri="{FF2B5EF4-FFF2-40B4-BE49-F238E27FC236}">
                <a16:creationId xmlns:a16="http://schemas.microsoft.com/office/drawing/2014/main" id="{A2915BE8-84A3-E0A8-FEF5-90F52FA5933C}"/>
              </a:ext>
            </a:extLst>
          </p:cNvPr>
          <p:cNvSpPr/>
          <p:nvPr/>
        </p:nvSpPr>
        <p:spPr>
          <a:xfrm>
            <a:off x="4947292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5" name="Freeform: Shape 1504">
            <a:extLst>
              <a:ext uri="{FF2B5EF4-FFF2-40B4-BE49-F238E27FC236}">
                <a16:creationId xmlns:a16="http://schemas.microsoft.com/office/drawing/2014/main" id="{5E6CA5F4-B304-6652-FFAE-27F3CC765C3C}"/>
              </a:ext>
            </a:extLst>
          </p:cNvPr>
          <p:cNvSpPr/>
          <p:nvPr/>
        </p:nvSpPr>
        <p:spPr>
          <a:xfrm>
            <a:off x="4937217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6" name="Freeform: Shape 1505">
            <a:extLst>
              <a:ext uri="{FF2B5EF4-FFF2-40B4-BE49-F238E27FC236}">
                <a16:creationId xmlns:a16="http://schemas.microsoft.com/office/drawing/2014/main" id="{D354BA93-077B-4028-2790-110BF14BDF65}"/>
              </a:ext>
            </a:extLst>
          </p:cNvPr>
          <p:cNvSpPr/>
          <p:nvPr/>
        </p:nvSpPr>
        <p:spPr>
          <a:xfrm>
            <a:off x="4947292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7" name="Freeform: Shape 1506">
            <a:extLst>
              <a:ext uri="{FF2B5EF4-FFF2-40B4-BE49-F238E27FC236}">
                <a16:creationId xmlns:a16="http://schemas.microsoft.com/office/drawing/2014/main" id="{56D07DF7-1803-0DD7-CC77-CF0EFABF449C}"/>
              </a:ext>
            </a:extLst>
          </p:cNvPr>
          <p:cNvSpPr/>
          <p:nvPr/>
        </p:nvSpPr>
        <p:spPr>
          <a:xfrm>
            <a:off x="494594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8" name="Freeform: Shape 1507">
            <a:extLst>
              <a:ext uri="{FF2B5EF4-FFF2-40B4-BE49-F238E27FC236}">
                <a16:creationId xmlns:a16="http://schemas.microsoft.com/office/drawing/2014/main" id="{91D78544-843C-B126-C751-0239BD648A05}"/>
              </a:ext>
            </a:extLst>
          </p:cNvPr>
          <p:cNvSpPr/>
          <p:nvPr/>
        </p:nvSpPr>
        <p:spPr>
          <a:xfrm>
            <a:off x="495602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09" name="Freeform: Shape 1508">
            <a:extLst>
              <a:ext uri="{FF2B5EF4-FFF2-40B4-BE49-F238E27FC236}">
                <a16:creationId xmlns:a16="http://schemas.microsoft.com/office/drawing/2014/main" id="{C29DDCCC-482E-843C-2DB2-710D1F501F9C}"/>
              </a:ext>
            </a:extLst>
          </p:cNvPr>
          <p:cNvSpPr/>
          <p:nvPr/>
        </p:nvSpPr>
        <p:spPr>
          <a:xfrm>
            <a:off x="495118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0" name="Freeform: Shape 1509">
            <a:extLst>
              <a:ext uri="{FF2B5EF4-FFF2-40B4-BE49-F238E27FC236}">
                <a16:creationId xmlns:a16="http://schemas.microsoft.com/office/drawing/2014/main" id="{A7F5EA8D-2242-DE31-2447-7D01C141970F}"/>
              </a:ext>
            </a:extLst>
          </p:cNvPr>
          <p:cNvSpPr/>
          <p:nvPr/>
        </p:nvSpPr>
        <p:spPr>
          <a:xfrm>
            <a:off x="496126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1" name="Freeform: Shape 1510">
            <a:extLst>
              <a:ext uri="{FF2B5EF4-FFF2-40B4-BE49-F238E27FC236}">
                <a16:creationId xmlns:a16="http://schemas.microsoft.com/office/drawing/2014/main" id="{24FCF92A-B096-741E-AE72-B419544926A5}"/>
              </a:ext>
            </a:extLst>
          </p:cNvPr>
          <p:cNvSpPr/>
          <p:nvPr/>
        </p:nvSpPr>
        <p:spPr>
          <a:xfrm>
            <a:off x="4972278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2" name="Freeform: Shape 1511">
            <a:extLst>
              <a:ext uri="{FF2B5EF4-FFF2-40B4-BE49-F238E27FC236}">
                <a16:creationId xmlns:a16="http://schemas.microsoft.com/office/drawing/2014/main" id="{F4BD0002-34DD-C591-3956-9F074D5D2C34}"/>
              </a:ext>
            </a:extLst>
          </p:cNvPr>
          <p:cNvSpPr/>
          <p:nvPr/>
        </p:nvSpPr>
        <p:spPr>
          <a:xfrm>
            <a:off x="498235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3" name="Freeform: Shape 1512">
            <a:extLst>
              <a:ext uri="{FF2B5EF4-FFF2-40B4-BE49-F238E27FC236}">
                <a16:creationId xmlns:a16="http://schemas.microsoft.com/office/drawing/2014/main" id="{B88418A7-FD46-72F0-A43E-F6B64A50C412}"/>
              </a:ext>
            </a:extLst>
          </p:cNvPr>
          <p:cNvSpPr/>
          <p:nvPr/>
        </p:nvSpPr>
        <p:spPr>
          <a:xfrm>
            <a:off x="4975771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4" name="Freeform: Shape 1513">
            <a:extLst>
              <a:ext uri="{FF2B5EF4-FFF2-40B4-BE49-F238E27FC236}">
                <a16:creationId xmlns:a16="http://schemas.microsoft.com/office/drawing/2014/main" id="{46FE9AB4-653A-D34F-18DF-609DA57E6A94}"/>
              </a:ext>
            </a:extLst>
          </p:cNvPr>
          <p:cNvSpPr/>
          <p:nvPr/>
        </p:nvSpPr>
        <p:spPr>
          <a:xfrm>
            <a:off x="4985846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5" name="Freeform: Shape 1514">
            <a:extLst>
              <a:ext uri="{FF2B5EF4-FFF2-40B4-BE49-F238E27FC236}">
                <a16:creationId xmlns:a16="http://schemas.microsoft.com/office/drawing/2014/main" id="{F1FDC519-73E0-C21E-0200-0B1EDC13AE5C}"/>
              </a:ext>
            </a:extLst>
          </p:cNvPr>
          <p:cNvSpPr/>
          <p:nvPr/>
        </p:nvSpPr>
        <p:spPr>
          <a:xfrm>
            <a:off x="4988063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6" name="Freeform: Shape 1515">
            <a:extLst>
              <a:ext uri="{FF2B5EF4-FFF2-40B4-BE49-F238E27FC236}">
                <a16:creationId xmlns:a16="http://schemas.microsoft.com/office/drawing/2014/main" id="{3EE38464-F3B4-D566-D393-AE725DDDF1CB}"/>
              </a:ext>
            </a:extLst>
          </p:cNvPr>
          <p:cNvSpPr/>
          <p:nvPr/>
        </p:nvSpPr>
        <p:spPr>
          <a:xfrm>
            <a:off x="4998070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7" name="Freeform: Shape 1516">
            <a:extLst>
              <a:ext uri="{FF2B5EF4-FFF2-40B4-BE49-F238E27FC236}">
                <a16:creationId xmlns:a16="http://schemas.microsoft.com/office/drawing/2014/main" id="{7B2DBF61-5385-AE6D-F3EC-EB5EE1C95BA8}"/>
              </a:ext>
            </a:extLst>
          </p:cNvPr>
          <p:cNvSpPr/>
          <p:nvPr/>
        </p:nvSpPr>
        <p:spPr>
          <a:xfrm>
            <a:off x="4988063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8" name="Freeform: Shape 1517">
            <a:extLst>
              <a:ext uri="{FF2B5EF4-FFF2-40B4-BE49-F238E27FC236}">
                <a16:creationId xmlns:a16="http://schemas.microsoft.com/office/drawing/2014/main" id="{0BB8E3AB-877E-0682-455F-1C580C623B79}"/>
              </a:ext>
            </a:extLst>
          </p:cNvPr>
          <p:cNvSpPr/>
          <p:nvPr/>
        </p:nvSpPr>
        <p:spPr>
          <a:xfrm>
            <a:off x="4998070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19" name="Freeform: Shape 1518">
            <a:extLst>
              <a:ext uri="{FF2B5EF4-FFF2-40B4-BE49-F238E27FC236}">
                <a16:creationId xmlns:a16="http://schemas.microsoft.com/office/drawing/2014/main" id="{111AB8DD-175B-E0C9-AECE-9173BBDED5CB}"/>
              </a:ext>
            </a:extLst>
          </p:cNvPr>
          <p:cNvSpPr/>
          <p:nvPr/>
        </p:nvSpPr>
        <p:spPr>
          <a:xfrm>
            <a:off x="4989809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0" name="Freeform: Shape 1519">
            <a:extLst>
              <a:ext uri="{FF2B5EF4-FFF2-40B4-BE49-F238E27FC236}">
                <a16:creationId xmlns:a16="http://schemas.microsoft.com/office/drawing/2014/main" id="{7A1A6AFC-E378-50F1-38BE-79D75687D778}"/>
              </a:ext>
            </a:extLst>
          </p:cNvPr>
          <p:cNvSpPr/>
          <p:nvPr/>
        </p:nvSpPr>
        <p:spPr>
          <a:xfrm>
            <a:off x="499981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1" name="Freeform: Shape 1520">
            <a:extLst>
              <a:ext uri="{FF2B5EF4-FFF2-40B4-BE49-F238E27FC236}">
                <a16:creationId xmlns:a16="http://schemas.microsoft.com/office/drawing/2014/main" id="{7775B13B-F001-AE6E-EC0A-A0BB61F67B16}"/>
              </a:ext>
            </a:extLst>
          </p:cNvPr>
          <p:cNvSpPr/>
          <p:nvPr/>
        </p:nvSpPr>
        <p:spPr>
          <a:xfrm>
            <a:off x="499847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2" name="Freeform: Shape 1521">
            <a:extLst>
              <a:ext uri="{FF2B5EF4-FFF2-40B4-BE49-F238E27FC236}">
                <a16:creationId xmlns:a16="http://schemas.microsoft.com/office/drawing/2014/main" id="{61FBE3CB-B082-1C1A-A1AC-2B8E0339C4BF}"/>
              </a:ext>
            </a:extLst>
          </p:cNvPr>
          <p:cNvSpPr/>
          <p:nvPr/>
        </p:nvSpPr>
        <p:spPr>
          <a:xfrm>
            <a:off x="500854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3" name="Freeform: Shape 1522">
            <a:extLst>
              <a:ext uri="{FF2B5EF4-FFF2-40B4-BE49-F238E27FC236}">
                <a16:creationId xmlns:a16="http://schemas.microsoft.com/office/drawing/2014/main" id="{564D1E5D-B439-CD1E-BC33-9BDB14D21471}"/>
              </a:ext>
            </a:extLst>
          </p:cNvPr>
          <p:cNvSpPr/>
          <p:nvPr/>
        </p:nvSpPr>
        <p:spPr>
          <a:xfrm>
            <a:off x="499847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4" name="Freeform: Shape 1523">
            <a:extLst>
              <a:ext uri="{FF2B5EF4-FFF2-40B4-BE49-F238E27FC236}">
                <a16:creationId xmlns:a16="http://schemas.microsoft.com/office/drawing/2014/main" id="{E38D8C2E-71D5-E4A3-FFC4-79DC4BEFF259}"/>
              </a:ext>
            </a:extLst>
          </p:cNvPr>
          <p:cNvSpPr/>
          <p:nvPr/>
        </p:nvSpPr>
        <p:spPr>
          <a:xfrm>
            <a:off x="500854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5" name="Freeform: Shape 1524">
            <a:extLst>
              <a:ext uri="{FF2B5EF4-FFF2-40B4-BE49-F238E27FC236}">
                <a16:creationId xmlns:a16="http://schemas.microsoft.com/office/drawing/2014/main" id="{50F175C5-576A-F156-C55F-9B92451107DA}"/>
              </a:ext>
            </a:extLst>
          </p:cNvPr>
          <p:cNvSpPr/>
          <p:nvPr/>
        </p:nvSpPr>
        <p:spPr>
          <a:xfrm>
            <a:off x="499847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6" name="Freeform: Shape 1525">
            <a:extLst>
              <a:ext uri="{FF2B5EF4-FFF2-40B4-BE49-F238E27FC236}">
                <a16:creationId xmlns:a16="http://schemas.microsoft.com/office/drawing/2014/main" id="{195D7B88-BFE1-0E8B-B5B6-B9F10041D75D}"/>
              </a:ext>
            </a:extLst>
          </p:cNvPr>
          <p:cNvSpPr/>
          <p:nvPr/>
        </p:nvSpPr>
        <p:spPr>
          <a:xfrm>
            <a:off x="500854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7" name="Freeform: Shape 1526">
            <a:extLst>
              <a:ext uri="{FF2B5EF4-FFF2-40B4-BE49-F238E27FC236}">
                <a16:creationId xmlns:a16="http://schemas.microsoft.com/office/drawing/2014/main" id="{73234514-D184-10A2-6522-E234A764E860}"/>
              </a:ext>
            </a:extLst>
          </p:cNvPr>
          <p:cNvSpPr/>
          <p:nvPr/>
        </p:nvSpPr>
        <p:spPr>
          <a:xfrm>
            <a:off x="5023057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8" name="Freeform: Shape 1527">
            <a:extLst>
              <a:ext uri="{FF2B5EF4-FFF2-40B4-BE49-F238E27FC236}">
                <a16:creationId xmlns:a16="http://schemas.microsoft.com/office/drawing/2014/main" id="{6DCA16F7-0D45-32B2-8706-0243F166614D}"/>
              </a:ext>
            </a:extLst>
          </p:cNvPr>
          <p:cNvSpPr/>
          <p:nvPr/>
        </p:nvSpPr>
        <p:spPr>
          <a:xfrm>
            <a:off x="5033132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29" name="Freeform: Shape 1528">
            <a:extLst>
              <a:ext uri="{FF2B5EF4-FFF2-40B4-BE49-F238E27FC236}">
                <a16:creationId xmlns:a16="http://schemas.microsoft.com/office/drawing/2014/main" id="{13E5257B-5C43-487D-01BD-21A38A68BA30}"/>
              </a:ext>
            </a:extLst>
          </p:cNvPr>
          <p:cNvSpPr/>
          <p:nvPr/>
        </p:nvSpPr>
        <p:spPr>
          <a:xfrm>
            <a:off x="5031789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0" name="Freeform: Shape 1529">
            <a:extLst>
              <a:ext uri="{FF2B5EF4-FFF2-40B4-BE49-F238E27FC236}">
                <a16:creationId xmlns:a16="http://schemas.microsoft.com/office/drawing/2014/main" id="{880F161A-2655-EEC5-33BE-31C35FE620A6}"/>
              </a:ext>
            </a:extLst>
          </p:cNvPr>
          <p:cNvSpPr/>
          <p:nvPr/>
        </p:nvSpPr>
        <p:spPr>
          <a:xfrm>
            <a:off x="5041864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1" name="Freeform: Shape 1530">
            <a:extLst>
              <a:ext uri="{FF2B5EF4-FFF2-40B4-BE49-F238E27FC236}">
                <a16:creationId xmlns:a16="http://schemas.microsoft.com/office/drawing/2014/main" id="{3F505A60-B31E-58FD-1D96-FB145552B3FA}"/>
              </a:ext>
            </a:extLst>
          </p:cNvPr>
          <p:cNvSpPr/>
          <p:nvPr/>
        </p:nvSpPr>
        <p:spPr>
          <a:xfrm>
            <a:off x="5035282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2" name="Freeform: Shape 1531">
            <a:extLst>
              <a:ext uri="{FF2B5EF4-FFF2-40B4-BE49-F238E27FC236}">
                <a16:creationId xmlns:a16="http://schemas.microsoft.com/office/drawing/2014/main" id="{FB3F17EA-FEB4-22F6-1E14-1AA0175B9872}"/>
              </a:ext>
            </a:extLst>
          </p:cNvPr>
          <p:cNvSpPr/>
          <p:nvPr/>
        </p:nvSpPr>
        <p:spPr>
          <a:xfrm>
            <a:off x="5045356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3" name="Freeform: Shape 1532">
            <a:extLst>
              <a:ext uri="{FF2B5EF4-FFF2-40B4-BE49-F238E27FC236}">
                <a16:creationId xmlns:a16="http://schemas.microsoft.com/office/drawing/2014/main" id="{D852FA03-E49C-FC19-3B98-0CD346F34E17}"/>
              </a:ext>
            </a:extLst>
          </p:cNvPr>
          <p:cNvSpPr/>
          <p:nvPr/>
        </p:nvSpPr>
        <p:spPr>
          <a:xfrm>
            <a:off x="5045827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4" name="Freeform: Shape 1533">
            <a:extLst>
              <a:ext uri="{FF2B5EF4-FFF2-40B4-BE49-F238E27FC236}">
                <a16:creationId xmlns:a16="http://schemas.microsoft.com/office/drawing/2014/main" id="{8BFC6DFC-6F21-3F47-24A6-2C4DA33730B6}"/>
              </a:ext>
            </a:extLst>
          </p:cNvPr>
          <p:cNvSpPr/>
          <p:nvPr/>
        </p:nvSpPr>
        <p:spPr>
          <a:xfrm>
            <a:off x="5055835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5" name="Freeform: Shape 1534">
            <a:extLst>
              <a:ext uri="{FF2B5EF4-FFF2-40B4-BE49-F238E27FC236}">
                <a16:creationId xmlns:a16="http://schemas.microsoft.com/office/drawing/2014/main" id="{0BC41409-FE9D-F546-F99B-46A7201C6A7C}"/>
              </a:ext>
            </a:extLst>
          </p:cNvPr>
          <p:cNvSpPr/>
          <p:nvPr/>
        </p:nvSpPr>
        <p:spPr>
          <a:xfrm>
            <a:off x="506154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" name="Freeform: Shape 1535">
            <a:extLst>
              <a:ext uri="{FF2B5EF4-FFF2-40B4-BE49-F238E27FC236}">
                <a16:creationId xmlns:a16="http://schemas.microsoft.com/office/drawing/2014/main" id="{3E0F9432-BFB1-1DC7-E065-96C7A61553B7}"/>
              </a:ext>
            </a:extLst>
          </p:cNvPr>
          <p:cNvSpPr/>
          <p:nvPr/>
        </p:nvSpPr>
        <p:spPr>
          <a:xfrm>
            <a:off x="5071618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7" name="Freeform: Shape 1536">
            <a:extLst>
              <a:ext uri="{FF2B5EF4-FFF2-40B4-BE49-F238E27FC236}">
                <a16:creationId xmlns:a16="http://schemas.microsoft.com/office/drawing/2014/main" id="{1A7FCAF2-4C75-7A7F-A17E-8A47B3386012}"/>
              </a:ext>
            </a:extLst>
          </p:cNvPr>
          <p:cNvSpPr/>
          <p:nvPr/>
        </p:nvSpPr>
        <p:spPr>
          <a:xfrm>
            <a:off x="5072089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8" name="Freeform: Shape 1537">
            <a:extLst>
              <a:ext uri="{FF2B5EF4-FFF2-40B4-BE49-F238E27FC236}">
                <a16:creationId xmlns:a16="http://schemas.microsoft.com/office/drawing/2014/main" id="{535AFFA4-1F03-1146-D21A-B46C4C8DB502}"/>
              </a:ext>
            </a:extLst>
          </p:cNvPr>
          <p:cNvSpPr/>
          <p:nvPr/>
        </p:nvSpPr>
        <p:spPr>
          <a:xfrm>
            <a:off x="5082164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9" name="Freeform: Shape 1538">
            <a:extLst>
              <a:ext uri="{FF2B5EF4-FFF2-40B4-BE49-F238E27FC236}">
                <a16:creationId xmlns:a16="http://schemas.microsoft.com/office/drawing/2014/main" id="{DAF9760A-5159-CFD7-AF39-6F009A55A1E4}"/>
              </a:ext>
            </a:extLst>
          </p:cNvPr>
          <p:cNvSpPr/>
          <p:nvPr/>
        </p:nvSpPr>
        <p:spPr>
          <a:xfrm>
            <a:off x="5093113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0" name="Freeform: Shape 1539">
            <a:extLst>
              <a:ext uri="{FF2B5EF4-FFF2-40B4-BE49-F238E27FC236}">
                <a16:creationId xmlns:a16="http://schemas.microsoft.com/office/drawing/2014/main" id="{57A9F79B-0414-9149-63DB-C7A7B9CDC873}"/>
              </a:ext>
            </a:extLst>
          </p:cNvPr>
          <p:cNvSpPr/>
          <p:nvPr/>
        </p:nvSpPr>
        <p:spPr>
          <a:xfrm>
            <a:off x="5103187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1" name="Freeform: Shape 1540">
            <a:extLst>
              <a:ext uri="{FF2B5EF4-FFF2-40B4-BE49-F238E27FC236}">
                <a16:creationId xmlns:a16="http://schemas.microsoft.com/office/drawing/2014/main" id="{970BF4F8-2DDE-B522-9A54-A7DD70FF877B}"/>
              </a:ext>
            </a:extLst>
          </p:cNvPr>
          <p:cNvSpPr/>
          <p:nvPr/>
        </p:nvSpPr>
        <p:spPr>
          <a:xfrm>
            <a:off x="5094859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2" name="Freeform: Shape 1541">
            <a:extLst>
              <a:ext uri="{FF2B5EF4-FFF2-40B4-BE49-F238E27FC236}">
                <a16:creationId xmlns:a16="http://schemas.microsoft.com/office/drawing/2014/main" id="{2F7C4856-3521-E3C4-123E-E6C2733E71EE}"/>
              </a:ext>
            </a:extLst>
          </p:cNvPr>
          <p:cNvSpPr/>
          <p:nvPr/>
        </p:nvSpPr>
        <p:spPr>
          <a:xfrm>
            <a:off x="5104933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3" name="Freeform: Shape 1542">
            <a:extLst>
              <a:ext uri="{FF2B5EF4-FFF2-40B4-BE49-F238E27FC236}">
                <a16:creationId xmlns:a16="http://schemas.microsoft.com/office/drawing/2014/main" id="{6E647C43-7DEE-0574-618A-20F2CD0C5E6D}"/>
              </a:ext>
            </a:extLst>
          </p:cNvPr>
          <p:cNvSpPr/>
          <p:nvPr/>
        </p:nvSpPr>
        <p:spPr>
          <a:xfrm>
            <a:off x="5107084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4" name="Freeform: Shape 1543">
            <a:extLst>
              <a:ext uri="{FF2B5EF4-FFF2-40B4-BE49-F238E27FC236}">
                <a16:creationId xmlns:a16="http://schemas.microsoft.com/office/drawing/2014/main" id="{CA1CE57E-5FF2-24B7-7E62-44173F571E8D}"/>
              </a:ext>
            </a:extLst>
          </p:cNvPr>
          <p:cNvSpPr/>
          <p:nvPr/>
        </p:nvSpPr>
        <p:spPr>
          <a:xfrm>
            <a:off x="5117158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5" name="Freeform: Shape 1544">
            <a:extLst>
              <a:ext uri="{FF2B5EF4-FFF2-40B4-BE49-F238E27FC236}">
                <a16:creationId xmlns:a16="http://schemas.microsoft.com/office/drawing/2014/main" id="{70C7855C-8A07-EFBA-E9BB-8FC10AB50B5F}"/>
              </a:ext>
            </a:extLst>
          </p:cNvPr>
          <p:cNvSpPr/>
          <p:nvPr/>
        </p:nvSpPr>
        <p:spPr>
          <a:xfrm>
            <a:off x="5142145" y="3861761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6" name="Freeform: Shape 1545">
            <a:extLst>
              <a:ext uri="{FF2B5EF4-FFF2-40B4-BE49-F238E27FC236}">
                <a16:creationId xmlns:a16="http://schemas.microsoft.com/office/drawing/2014/main" id="{3409FA5C-D862-01F0-1A3C-8EE298B550B2}"/>
              </a:ext>
            </a:extLst>
          </p:cNvPr>
          <p:cNvSpPr/>
          <p:nvPr/>
        </p:nvSpPr>
        <p:spPr>
          <a:xfrm>
            <a:off x="515221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7" name="Freeform: Shape 1546">
            <a:extLst>
              <a:ext uri="{FF2B5EF4-FFF2-40B4-BE49-F238E27FC236}">
                <a16:creationId xmlns:a16="http://schemas.microsoft.com/office/drawing/2014/main" id="{305A9214-3D45-6450-5C31-44419C854654}"/>
              </a:ext>
            </a:extLst>
          </p:cNvPr>
          <p:cNvSpPr/>
          <p:nvPr/>
        </p:nvSpPr>
        <p:spPr>
          <a:xfrm>
            <a:off x="5147384" y="3861761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8" name="Freeform: Shape 1547">
            <a:extLst>
              <a:ext uri="{FF2B5EF4-FFF2-40B4-BE49-F238E27FC236}">
                <a16:creationId xmlns:a16="http://schemas.microsoft.com/office/drawing/2014/main" id="{C957EF3D-1ED1-3A10-4E4E-7D6F022D18B0}"/>
              </a:ext>
            </a:extLst>
          </p:cNvPr>
          <p:cNvSpPr/>
          <p:nvPr/>
        </p:nvSpPr>
        <p:spPr>
          <a:xfrm>
            <a:off x="5157459" y="3845560"/>
            <a:ext cx="6716" cy="30727"/>
          </a:xfrm>
          <a:custGeom>
            <a:avLst/>
            <a:gdLst>
              <a:gd name="connsiteX0" fmla="*/ 0 w 12499"/>
              <a:gd name="connsiteY0" fmla="*/ 0 h 37835"/>
              <a:gd name="connsiteX1" fmla="*/ 0 w 12499"/>
              <a:gd name="connsiteY1" fmla="*/ 37836 h 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835">
                <a:moveTo>
                  <a:pt x="0" y="0"/>
                </a:moveTo>
                <a:lnTo>
                  <a:pt x="0" y="37836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49" name="Freeform: Shape 1548">
            <a:extLst>
              <a:ext uri="{FF2B5EF4-FFF2-40B4-BE49-F238E27FC236}">
                <a16:creationId xmlns:a16="http://schemas.microsoft.com/office/drawing/2014/main" id="{7BDE1284-C785-E162-8072-8C34539B02F0}"/>
              </a:ext>
            </a:extLst>
          </p:cNvPr>
          <p:cNvSpPr/>
          <p:nvPr/>
        </p:nvSpPr>
        <p:spPr>
          <a:xfrm>
            <a:off x="5170086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0" name="Freeform: Shape 1549">
            <a:extLst>
              <a:ext uri="{FF2B5EF4-FFF2-40B4-BE49-F238E27FC236}">
                <a16:creationId xmlns:a16="http://schemas.microsoft.com/office/drawing/2014/main" id="{5A343BA5-32B3-235F-5500-50E93DB857EE}"/>
              </a:ext>
            </a:extLst>
          </p:cNvPr>
          <p:cNvSpPr/>
          <p:nvPr/>
        </p:nvSpPr>
        <p:spPr>
          <a:xfrm>
            <a:off x="5180161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1" name="Freeform: Shape 1550">
            <a:extLst>
              <a:ext uri="{FF2B5EF4-FFF2-40B4-BE49-F238E27FC236}">
                <a16:creationId xmlns:a16="http://schemas.microsoft.com/office/drawing/2014/main" id="{AE511C9B-9E59-8F69-83FC-BC316E27F8D8}"/>
              </a:ext>
            </a:extLst>
          </p:cNvPr>
          <p:cNvSpPr/>
          <p:nvPr/>
        </p:nvSpPr>
        <p:spPr>
          <a:xfrm>
            <a:off x="5192923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2" name="Freeform: Shape 1551">
            <a:extLst>
              <a:ext uri="{FF2B5EF4-FFF2-40B4-BE49-F238E27FC236}">
                <a16:creationId xmlns:a16="http://schemas.microsoft.com/office/drawing/2014/main" id="{1B9E27F6-02CB-42D4-38F2-9BB34FF412E8}"/>
              </a:ext>
            </a:extLst>
          </p:cNvPr>
          <p:cNvSpPr/>
          <p:nvPr/>
        </p:nvSpPr>
        <p:spPr>
          <a:xfrm>
            <a:off x="520299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3" name="Freeform: Shape 1552">
            <a:extLst>
              <a:ext uri="{FF2B5EF4-FFF2-40B4-BE49-F238E27FC236}">
                <a16:creationId xmlns:a16="http://schemas.microsoft.com/office/drawing/2014/main" id="{28A82DF2-F354-DE7C-7081-AAB20787D69C}"/>
              </a:ext>
            </a:extLst>
          </p:cNvPr>
          <p:cNvSpPr/>
          <p:nvPr/>
        </p:nvSpPr>
        <p:spPr>
          <a:xfrm>
            <a:off x="5192923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4" name="Freeform: Shape 1553">
            <a:extLst>
              <a:ext uri="{FF2B5EF4-FFF2-40B4-BE49-F238E27FC236}">
                <a16:creationId xmlns:a16="http://schemas.microsoft.com/office/drawing/2014/main" id="{8918F147-4E32-E752-C191-E4DBB47BC6A2}"/>
              </a:ext>
            </a:extLst>
          </p:cNvPr>
          <p:cNvSpPr/>
          <p:nvPr/>
        </p:nvSpPr>
        <p:spPr>
          <a:xfrm>
            <a:off x="520299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5" name="Freeform: Shape 1554">
            <a:extLst>
              <a:ext uri="{FF2B5EF4-FFF2-40B4-BE49-F238E27FC236}">
                <a16:creationId xmlns:a16="http://schemas.microsoft.com/office/drawing/2014/main" id="{A6179AF4-EEA6-F1B8-FBE0-DE5C9DBDAB54}"/>
              </a:ext>
            </a:extLst>
          </p:cNvPr>
          <p:cNvSpPr/>
          <p:nvPr/>
        </p:nvSpPr>
        <p:spPr>
          <a:xfrm>
            <a:off x="5201656" y="3898807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6" name="Freeform: Shape 1555">
            <a:extLst>
              <a:ext uri="{FF2B5EF4-FFF2-40B4-BE49-F238E27FC236}">
                <a16:creationId xmlns:a16="http://schemas.microsoft.com/office/drawing/2014/main" id="{F449AE2F-83C3-163B-23D3-7FEC32A0091B}"/>
              </a:ext>
            </a:extLst>
          </p:cNvPr>
          <p:cNvSpPr/>
          <p:nvPr/>
        </p:nvSpPr>
        <p:spPr>
          <a:xfrm>
            <a:off x="5211730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7" name="Freeform: Shape 1556">
            <a:extLst>
              <a:ext uri="{FF2B5EF4-FFF2-40B4-BE49-F238E27FC236}">
                <a16:creationId xmlns:a16="http://schemas.microsoft.com/office/drawing/2014/main" id="{6CE848A7-E426-B584-F638-E321B576C6A8}"/>
              </a:ext>
            </a:extLst>
          </p:cNvPr>
          <p:cNvSpPr/>
          <p:nvPr/>
        </p:nvSpPr>
        <p:spPr>
          <a:xfrm>
            <a:off x="5255994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8" name="Freeform: Shape 1557">
            <a:extLst>
              <a:ext uri="{FF2B5EF4-FFF2-40B4-BE49-F238E27FC236}">
                <a16:creationId xmlns:a16="http://schemas.microsoft.com/office/drawing/2014/main" id="{C088BA9A-8955-0C71-A400-D078D2D11D7A}"/>
              </a:ext>
            </a:extLst>
          </p:cNvPr>
          <p:cNvSpPr/>
          <p:nvPr/>
        </p:nvSpPr>
        <p:spPr>
          <a:xfrm>
            <a:off x="526606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59" name="Freeform: Shape 1558">
            <a:extLst>
              <a:ext uri="{FF2B5EF4-FFF2-40B4-BE49-F238E27FC236}">
                <a16:creationId xmlns:a16="http://schemas.microsoft.com/office/drawing/2014/main" id="{D2988ACE-94BB-24E1-79CE-C32ABA0E9B96}"/>
              </a:ext>
            </a:extLst>
          </p:cNvPr>
          <p:cNvSpPr/>
          <p:nvPr/>
        </p:nvSpPr>
        <p:spPr>
          <a:xfrm>
            <a:off x="5277018" y="3898807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0" name="Freeform: Shape 1559">
            <a:extLst>
              <a:ext uri="{FF2B5EF4-FFF2-40B4-BE49-F238E27FC236}">
                <a16:creationId xmlns:a16="http://schemas.microsoft.com/office/drawing/2014/main" id="{3B3AEA45-5198-2D1A-AAC5-D48A10D2DDB5}"/>
              </a:ext>
            </a:extLst>
          </p:cNvPr>
          <p:cNvSpPr/>
          <p:nvPr/>
        </p:nvSpPr>
        <p:spPr>
          <a:xfrm>
            <a:off x="5287025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1" name="Freeform: Shape 1560">
            <a:extLst>
              <a:ext uri="{FF2B5EF4-FFF2-40B4-BE49-F238E27FC236}">
                <a16:creationId xmlns:a16="http://schemas.microsoft.com/office/drawing/2014/main" id="{19CE81DE-A962-2929-1788-8862F3877920}"/>
              </a:ext>
            </a:extLst>
          </p:cNvPr>
          <p:cNvSpPr/>
          <p:nvPr/>
        </p:nvSpPr>
        <p:spPr>
          <a:xfrm>
            <a:off x="5299720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2" name="Freeform: Shape 1561">
            <a:extLst>
              <a:ext uri="{FF2B5EF4-FFF2-40B4-BE49-F238E27FC236}">
                <a16:creationId xmlns:a16="http://schemas.microsoft.com/office/drawing/2014/main" id="{DEB46979-3EDD-BBB4-E89B-B7FDB70A4C7B}"/>
              </a:ext>
            </a:extLst>
          </p:cNvPr>
          <p:cNvSpPr/>
          <p:nvPr/>
        </p:nvSpPr>
        <p:spPr>
          <a:xfrm>
            <a:off x="5309794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3" name="Freeform: Shape 1562">
            <a:extLst>
              <a:ext uri="{FF2B5EF4-FFF2-40B4-BE49-F238E27FC236}">
                <a16:creationId xmlns:a16="http://schemas.microsoft.com/office/drawing/2014/main" id="{36B90F6F-0B5E-E9DB-3E10-287E013F3330}"/>
              </a:ext>
            </a:extLst>
          </p:cNvPr>
          <p:cNvSpPr/>
          <p:nvPr/>
        </p:nvSpPr>
        <p:spPr>
          <a:xfrm>
            <a:off x="5306773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4" name="Freeform: Shape 1563">
            <a:extLst>
              <a:ext uri="{FF2B5EF4-FFF2-40B4-BE49-F238E27FC236}">
                <a16:creationId xmlns:a16="http://schemas.microsoft.com/office/drawing/2014/main" id="{723675C8-98A4-A7DF-AB60-EE0CB099AED6}"/>
              </a:ext>
            </a:extLst>
          </p:cNvPr>
          <p:cNvSpPr/>
          <p:nvPr/>
        </p:nvSpPr>
        <p:spPr>
          <a:xfrm>
            <a:off x="5316847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5" name="Freeform: Shape 1564">
            <a:extLst>
              <a:ext uri="{FF2B5EF4-FFF2-40B4-BE49-F238E27FC236}">
                <a16:creationId xmlns:a16="http://schemas.microsoft.com/office/drawing/2014/main" id="{DB01C919-938F-15E9-A73B-0B4703E3B0CC}"/>
              </a:ext>
            </a:extLst>
          </p:cNvPr>
          <p:cNvSpPr/>
          <p:nvPr/>
        </p:nvSpPr>
        <p:spPr>
          <a:xfrm>
            <a:off x="5334714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6" name="Freeform: Shape 1565">
            <a:extLst>
              <a:ext uri="{FF2B5EF4-FFF2-40B4-BE49-F238E27FC236}">
                <a16:creationId xmlns:a16="http://schemas.microsoft.com/office/drawing/2014/main" id="{E61CDB9A-7030-83BC-28A3-3693979AB6DB}"/>
              </a:ext>
            </a:extLst>
          </p:cNvPr>
          <p:cNvSpPr/>
          <p:nvPr/>
        </p:nvSpPr>
        <p:spPr>
          <a:xfrm>
            <a:off x="5344789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7" name="Freeform: Shape 1566">
            <a:extLst>
              <a:ext uri="{FF2B5EF4-FFF2-40B4-BE49-F238E27FC236}">
                <a16:creationId xmlns:a16="http://schemas.microsoft.com/office/drawing/2014/main" id="{A4ECC723-6F47-4E5D-313C-DC34C813813B}"/>
              </a:ext>
            </a:extLst>
          </p:cNvPr>
          <p:cNvSpPr/>
          <p:nvPr/>
        </p:nvSpPr>
        <p:spPr>
          <a:xfrm>
            <a:off x="5340020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8" name="Freeform: Shape 1567">
            <a:extLst>
              <a:ext uri="{FF2B5EF4-FFF2-40B4-BE49-F238E27FC236}">
                <a16:creationId xmlns:a16="http://schemas.microsoft.com/office/drawing/2014/main" id="{4B3BAE67-C032-036D-371E-C4A3F1541F7F}"/>
              </a:ext>
            </a:extLst>
          </p:cNvPr>
          <p:cNvSpPr/>
          <p:nvPr/>
        </p:nvSpPr>
        <p:spPr>
          <a:xfrm>
            <a:off x="5350096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69" name="Freeform: Shape 1568">
            <a:extLst>
              <a:ext uri="{FF2B5EF4-FFF2-40B4-BE49-F238E27FC236}">
                <a16:creationId xmlns:a16="http://schemas.microsoft.com/office/drawing/2014/main" id="{D17030CC-3280-6AAA-95D2-2DB3504F5065}"/>
              </a:ext>
            </a:extLst>
          </p:cNvPr>
          <p:cNvSpPr/>
          <p:nvPr/>
        </p:nvSpPr>
        <p:spPr>
          <a:xfrm>
            <a:off x="5368030" y="3898807"/>
            <a:ext cx="20150" cy="30727"/>
          </a:xfrm>
          <a:custGeom>
            <a:avLst/>
            <a:gdLst>
              <a:gd name="connsiteX0" fmla="*/ 0 w 37498"/>
              <a:gd name="connsiteY0" fmla="*/ 0 h 12654"/>
              <a:gd name="connsiteX1" fmla="*/ 37499 w 37498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98" h="12654">
                <a:moveTo>
                  <a:pt x="0" y="0"/>
                </a:moveTo>
                <a:lnTo>
                  <a:pt x="37499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70" name="Freeform: Shape 1569">
            <a:extLst>
              <a:ext uri="{FF2B5EF4-FFF2-40B4-BE49-F238E27FC236}">
                <a16:creationId xmlns:a16="http://schemas.microsoft.com/office/drawing/2014/main" id="{94D42385-6796-81C7-3C45-E6D828175F27}"/>
              </a:ext>
            </a:extLst>
          </p:cNvPr>
          <p:cNvSpPr/>
          <p:nvPr/>
        </p:nvSpPr>
        <p:spPr>
          <a:xfrm>
            <a:off x="5378104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71" name="Freeform: Shape 1570">
            <a:extLst>
              <a:ext uri="{FF2B5EF4-FFF2-40B4-BE49-F238E27FC236}">
                <a16:creationId xmlns:a16="http://schemas.microsoft.com/office/drawing/2014/main" id="{3BFD7E65-F2CE-55CF-50AD-D5AE3EDF5B2A}"/>
              </a:ext>
            </a:extLst>
          </p:cNvPr>
          <p:cNvSpPr/>
          <p:nvPr/>
        </p:nvSpPr>
        <p:spPr>
          <a:xfrm>
            <a:off x="5380321" y="3898807"/>
            <a:ext cx="20083" cy="30727"/>
          </a:xfrm>
          <a:custGeom>
            <a:avLst/>
            <a:gdLst>
              <a:gd name="connsiteX0" fmla="*/ 0 w 37373"/>
              <a:gd name="connsiteY0" fmla="*/ 0 h 12654"/>
              <a:gd name="connsiteX1" fmla="*/ 37374 w 37373"/>
              <a:gd name="connsiteY1" fmla="*/ 0 h 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73" h="12654">
                <a:moveTo>
                  <a:pt x="0" y="0"/>
                </a:moveTo>
                <a:lnTo>
                  <a:pt x="37374" y="0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72" name="Freeform: Shape 1571">
            <a:extLst>
              <a:ext uri="{FF2B5EF4-FFF2-40B4-BE49-F238E27FC236}">
                <a16:creationId xmlns:a16="http://schemas.microsoft.com/office/drawing/2014/main" id="{F7BFC14F-6196-BA81-CC27-0DEC552F78E1}"/>
              </a:ext>
            </a:extLst>
          </p:cNvPr>
          <p:cNvSpPr/>
          <p:nvPr/>
        </p:nvSpPr>
        <p:spPr>
          <a:xfrm>
            <a:off x="5390395" y="3882605"/>
            <a:ext cx="6716" cy="30727"/>
          </a:xfrm>
          <a:custGeom>
            <a:avLst/>
            <a:gdLst>
              <a:gd name="connsiteX0" fmla="*/ 0 w 12499"/>
              <a:gd name="connsiteY0" fmla="*/ 0 h 37962"/>
              <a:gd name="connsiteX1" fmla="*/ 0 w 12499"/>
              <a:gd name="connsiteY1" fmla="*/ 37962 h 3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99" h="37962">
                <a:moveTo>
                  <a:pt x="0" y="0"/>
                </a:moveTo>
                <a:lnTo>
                  <a:pt x="0" y="37962"/>
                </a:lnTo>
              </a:path>
            </a:pathLst>
          </a:custGeom>
          <a:ln w="6350" cap="sq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56" name="Freeform 1305">
            <a:extLst>
              <a:ext uri="{FF2B5EF4-FFF2-40B4-BE49-F238E27FC236}">
                <a16:creationId xmlns:a16="http://schemas.microsoft.com/office/drawing/2014/main" id="{07BBA549-1B9A-A19B-85EA-96B22DC68BF8}"/>
              </a:ext>
            </a:extLst>
          </p:cNvPr>
          <p:cNvSpPr/>
          <p:nvPr/>
        </p:nvSpPr>
        <p:spPr>
          <a:xfrm>
            <a:off x="2369447" y="3878567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Calibri" panose="020F0502020204030204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1257" name="Freeform 1306">
            <a:extLst>
              <a:ext uri="{FF2B5EF4-FFF2-40B4-BE49-F238E27FC236}">
                <a16:creationId xmlns:a16="http://schemas.microsoft.com/office/drawing/2014/main" id="{2645E5B5-971B-F67B-4A70-9106AEB3B4A4}"/>
              </a:ext>
            </a:extLst>
          </p:cNvPr>
          <p:cNvSpPr/>
          <p:nvPr/>
        </p:nvSpPr>
        <p:spPr>
          <a:xfrm>
            <a:off x="2369447" y="3414059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Calibri" panose="020F0502020204030204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1258" name="Freeform 1307">
            <a:extLst>
              <a:ext uri="{FF2B5EF4-FFF2-40B4-BE49-F238E27FC236}">
                <a16:creationId xmlns:a16="http://schemas.microsoft.com/office/drawing/2014/main" id="{4691285A-D3DB-375E-4B93-C5146DC71CA6}"/>
              </a:ext>
            </a:extLst>
          </p:cNvPr>
          <p:cNvSpPr/>
          <p:nvPr/>
        </p:nvSpPr>
        <p:spPr>
          <a:xfrm>
            <a:off x="2369447" y="2949548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Calibri" panose="020F0502020204030204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1259" name="Freeform 1308">
            <a:extLst>
              <a:ext uri="{FF2B5EF4-FFF2-40B4-BE49-F238E27FC236}">
                <a16:creationId xmlns:a16="http://schemas.microsoft.com/office/drawing/2014/main" id="{D05DFE58-FF6E-1E2A-671A-0A035C8C2B32}"/>
              </a:ext>
            </a:extLst>
          </p:cNvPr>
          <p:cNvSpPr/>
          <p:nvPr/>
        </p:nvSpPr>
        <p:spPr>
          <a:xfrm>
            <a:off x="2369447" y="2484902"/>
            <a:ext cx="41014" cy="0"/>
          </a:xfrm>
          <a:custGeom>
            <a:avLst/>
            <a:gdLst>
              <a:gd name="connsiteX0" fmla="*/ 57023 w 57022"/>
              <a:gd name="connsiteY0" fmla="*/ 0 h 12700"/>
              <a:gd name="connsiteX1" fmla="*/ 0 w 57022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022" h="12700">
                <a:moveTo>
                  <a:pt x="57023" y="0"/>
                </a:moveTo>
                <a:lnTo>
                  <a:pt x="0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Calibri" panose="020F0502020204030204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1260" name="Rectangle 216">
            <a:extLst>
              <a:ext uri="{FF2B5EF4-FFF2-40B4-BE49-F238E27FC236}">
                <a16:creationId xmlns:a16="http://schemas.microsoft.com/office/drawing/2014/main" id="{C2B66388-26EA-0262-CBE9-9154284F1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93" y="4272081"/>
            <a:ext cx="1442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0.0</a:t>
            </a:r>
            <a:endParaRPr lang="en-US" altLang="en-US" sz="900" dirty="0">
              <a:solidFill>
                <a:prstClr val="black"/>
              </a:solidFill>
              <a:uFillTx/>
              <a:latin typeface="Calibri" panose="020F0502020204030204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1" name="Rectangle 226">
            <a:extLst>
              <a:ext uri="{FF2B5EF4-FFF2-40B4-BE49-F238E27FC236}">
                <a16:creationId xmlns:a16="http://schemas.microsoft.com/office/drawing/2014/main" id="{ADF8A37E-7611-4AD9-630B-C00FDEAB8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93" y="1950620"/>
            <a:ext cx="1442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1.0</a:t>
            </a:r>
            <a:endParaRPr lang="en-US" altLang="en-US" sz="900" dirty="0">
              <a:solidFill>
                <a:prstClr val="black"/>
              </a:solidFill>
              <a:uFillTx/>
              <a:latin typeface="Calibri" panose="020F0502020204030204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2" name="Rectangle 242">
            <a:extLst>
              <a:ext uri="{FF2B5EF4-FFF2-40B4-BE49-F238E27FC236}">
                <a16:creationId xmlns:a16="http://schemas.microsoft.com/office/drawing/2014/main" id="{A92CC5D8-0960-E295-77FC-73EF8434442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6436" y="3112485"/>
            <a:ext cx="23229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Probability of </a:t>
            </a:r>
            <a:r>
              <a:rPr lang="en-US" altLang="en-US" sz="900" b="1" dirty="0">
                <a:solidFill>
                  <a:srgbClr val="000000"/>
                </a:solidFill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</a:t>
            </a:r>
            <a:r>
              <a:rPr lang="en-US" altLang="en-US" sz="900" b="1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</a:t>
            </a:r>
            <a:endParaRPr lang="en-US" altLang="en-US" sz="900" b="1" dirty="0">
              <a:solidFill>
                <a:prstClr val="black"/>
              </a:solidFill>
              <a:uFillTx/>
              <a:latin typeface="Calibri" panose="020F0502020204030204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3" name="Rectangle 218">
            <a:extLst>
              <a:ext uri="{FF2B5EF4-FFF2-40B4-BE49-F238E27FC236}">
                <a16:creationId xmlns:a16="http://schemas.microsoft.com/office/drawing/2014/main" id="{44ED6F0F-CBF3-3126-9BDC-D22A337F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93" y="3807787"/>
            <a:ext cx="1442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0.2</a:t>
            </a:r>
            <a:endParaRPr lang="en-US" altLang="en-US" sz="900" dirty="0">
              <a:solidFill>
                <a:prstClr val="black"/>
              </a:solidFill>
              <a:uFillTx/>
              <a:latin typeface="Calibri" panose="020F0502020204030204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4" name="Rectangle 220">
            <a:extLst>
              <a:ext uri="{FF2B5EF4-FFF2-40B4-BE49-F238E27FC236}">
                <a16:creationId xmlns:a16="http://schemas.microsoft.com/office/drawing/2014/main" id="{7FC487CA-CD2A-84E0-DEB8-84709A745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93" y="3343499"/>
            <a:ext cx="1442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0.4</a:t>
            </a:r>
            <a:endParaRPr lang="en-US" altLang="en-US" sz="900" dirty="0">
              <a:solidFill>
                <a:prstClr val="black"/>
              </a:solidFill>
              <a:uFillTx/>
              <a:latin typeface="Calibri" panose="020F0502020204030204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5" name="Rectangle 222">
            <a:extLst>
              <a:ext uri="{FF2B5EF4-FFF2-40B4-BE49-F238E27FC236}">
                <a16:creationId xmlns:a16="http://schemas.microsoft.com/office/drawing/2014/main" id="{39A1EECA-BD81-FB5C-FA9F-85873329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93" y="2879204"/>
            <a:ext cx="1442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0.6</a:t>
            </a:r>
            <a:endParaRPr lang="en-US" altLang="en-US" sz="900" dirty="0">
              <a:solidFill>
                <a:prstClr val="black"/>
              </a:solidFill>
              <a:uFillTx/>
              <a:latin typeface="Calibri" panose="020F0502020204030204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6" name="Rectangle 1265">
            <a:extLst>
              <a:ext uri="{FF2B5EF4-FFF2-40B4-BE49-F238E27FC236}">
                <a16:creationId xmlns:a16="http://schemas.microsoft.com/office/drawing/2014/main" id="{90E7A6F9-E84B-5249-727A-B13CE989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593" y="2414910"/>
            <a:ext cx="1442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3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>
                <a:solidFill>
                  <a:srgbClr val="000000"/>
                </a:solidFill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0.8</a:t>
            </a:r>
            <a:endParaRPr lang="en-US" altLang="en-US" sz="900" dirty="0">
              <a:solidFill>
                <a:prstClr val="black"/>
              </a:solidFill>
              <a:uFillTx/>
              <a:latin typeface="Calibri" panose="020F0502020204030204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67" name="Freeform 1287">
            <a:extLst>
              <a:ext uri="{FF2B5EF4-FFF2-40B4-BE49-F238E27FC236}">
                <a16:creationId xmlns:a16="http://schemas.microsoft.com/office/drawing/2014/main" id="{C3385BC7-BA77-A29D-0064-02A36C112E90}"/>
              </a:ext>
            </a:extLst>
          </p:cNvPr>
          <p:cNvSpPr/>
          <p:nvPr/>
        </p:nvSpPr>
        <p:spPr>
          <a:xfrm>
            <a:off x="2415212" y="4343213"/>
            <a:ext cx="3197903" cy="0"/>
          </a:xfrm>
          <a:custGeom>
            <a:avLst/>
            <a:gdLst>
              <a:gd name="connsiteX0" fmla="*/ 0 w 4552569"/>
              <a:gd name="connsiteY0" fmla="*/ 0 h 12700"/>
              <a:gd name="connsiteX1" fmla="*/ 4552569 w 4552569"/>
              <a:gd name="connsiteY1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52569" h="12700">
                <a:moveTo>
                  <a:pt x="0" y="0"/>
                </a:moveTo>
                <a:lnTo>
                  <a:pt x="4552569" y="0"/>
                </a:lnTo>
              </a:path>
            </a:pathLst>
          </a:custGeom>
          <a:ln w="19050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55">
              <a:defRPr/>
            </a:pPr>
            <a:endParaRPr lang="en-US" sz="1500" dirty="0">
              <a:solidFill>
                <a:srgbClr val="000000"/>
              </a:solidFill>
              <a:uFillTx/>
              <a:latin typeface="Calibri" panose="020F0502020204030204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1268" name="TextBox 1267">
            <a:extLst>
              <a:ext uri="{FF2B5EF4-FFF2-40B4-BE49-F238E27FC236}">
                <a16:creationId xmlns:a16="http://schemas.microsoft.com/office/drawing/2014/main" id="{78737193-1C01-86CF-2FA3-3016D5D2824C}"/>
              </a:ext>
            </a:extLst>
          </p:cNvPr>
          <p:cNvSpPr txBox="1"/>
          <p:nvPr/>
        </p:nvSpPr>
        <p:spPr>
          <a:xfrm>
            <a:off x="4810210" y="3673914"/>
            <a:ext cx="386645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93A333"/>
                </a:solidFill>
                <a:uFillTx/>
                <a:latin typeface="Calibri" panose="020F0502020204030204"/>
                <a:ea typeface="+mn-ea"/>
                <a:cs typeface="Arial" charset="0"/>
              </a:rPr>
              <a:t>20.7%</a:t>
            </a:r>
          </a:p>
        </p:txBody>
      </p:sp>
      <p:sp>
        <p:nvSpPr>
          <p:cNvPr id="1269" name="TextBox 1268">
            <a:extLst>
              <a:ext uri="{FF2B5EF4-FFF2-40B4-BE49-F238E27FC236}">
                <a16:creationId xmlns:a16="http://schemas.microsoft.com/office/drawing/2014/main" id="{04270BD8-5DCD-F265-EA0A-17EEB05936CA}"/>
              </a:ext>
            </a:extLst>
          </p:cNvPr>
          <p:cNvSpPr txBox="1"/>
          <p:nvPr/>
        </p:nvSpPr>
        <p:spPr>
          <a:xfrm>
            <a:off x="3529009" y="3326656"/>
            <a:ext cx="396056" cy="160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93A333"/>
                </a:solidFill>
                <a:uFillTx/>
                <a:latin typeface="Calibri" panose="020F0502020204030204"/>
                <a:ea typeface="+mn-ea"/>
                <a:cs typeface="Arial" charset="0"/>
              </a:rPr>
              <a:t>32.9%</a:t>
            </a:r>
          </a:p>
        </p:txBody>
      </p:sp>
      <p:sp>
        <p:nvSpPr>
          <p:cNvPr id="1270" name="TextBox 1269">
            <a:extLst>
              <a:ext uri="{FF2B5EF4-FFF2-40B4-BE49-F238E27FC236}">
                <a16:creationId xmlns:a16="http://schemas.microsoft.com/office/drawing/2014/main" id="{8BF67F76-F0AB-3AE4-B41D-0739A8B46D7F}"/>
              </a:ext>
            </a:extLst>
          </p:cNvPr>
          <p:cNvSpPr txBox="1"/>
          <p:nvPr/>
        </p:nvSpPr>
        <p:spPr>
          <a:xfrm>
            <a:off x="4170817" y="3570966"/>
            <a:ext cx="386650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93A333"/>
                </a:solidFill>
                <a:uFillTx/>
                <a:latin typeface="Calibri" panose="020F0502020204030204"/>
                <a:ea typeface="+mn-ea"/>
                <a:cs typeface="Arial" charset="0"/>
              </a:rPr>
              <a:t>25.0%</a:t>
            </a:r>
          </a:p>
        </p:txBody>
      </p:sp>
      <p:sp>
        <p:nvSpPr>
          <p:cNvPr id="1271" name="TextBox 1270">
            <a:extLst>
              <a:ext uri="{FF2B5EF4-FFF2-40B4-BE49-F238E27FC236}">
                <a16:creationId xmlns:a16="http://schemas.microsoft.com/office/drawing/2014/main" id="{B93290E9-5742-F61C-563D-8E7C4955DBF0}"/>
              </a:ext>
            </a:extLst>
          </p:cNvPr>
          <p:cNvSpPr txBox="1"/>
          <p:nvPr/>
        </p:nvSpPr>
        <p:spPr>
          <a:xfrm>
            <a:off x="2636079" y="3202918"/>
            <a:ext cx="420149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49.1%</a:t>
            </a:r>
          </a:p>
        </p:txBody>
      </p:sp>
      <p:sp>
        <p:nvSpPr>
          <p:cNvPr id="1272" name="TextBox 1271">
            <a:extLst>
              <a:ext uri="{FF2B5EF4-FFF2-40B4-BE49-F238E27FC236}">
                <a16:creationId xmlns:a16="http://schemas.microsoft.com/office/drawing/2014/main" id="{5B9C6BCE-2FD9-9B55-4212-5883717B2EDF}"/>
              </a:ext>
            </a:extLst>
          </p:cNvPr>
          <p:cNvSpPr txBox="1"/>
          <p:nvPr/>
        </p:nvSpPr>
        <p:spPr>
          <a:xfrm>
            <a:off x="3321437" y="3824146"/>
            <a:ext cx="374077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22.0%</a:t>
            </a:r>
          </a:p>
        </p:txBody>
      </p:sp>
      <p:sp>
        <p:nvSpPr>
          <p:cNvPr id="1273" name="TextBox 1272">
            <a:extLst>
              <a:ext uri="{FF2B5EF4-FFF2-40B4-BE49-F238E27FC236}">
                <a16:creationId xmlns:a16="http://schemas.microsoft.com/office/drawing/2014/main" id="{1AD98F71-2642-0CF4-A913-3BE9EA3ACE27}"/>
              </a:ext>
            </a:extLst>
          </p:cNvPr>
          <p:cNvSpPr txBox="1"/>
          <p:nvPr/>
        </p:nvSpPr>
        <p:spPr>
          <a:xfrm>
            <a:off x="3053344" y="2887514"/>
            <a:ext cx="452972" cy="160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1200" dirty="0">
                <a:solidFill>
                  <a:srgbClr val="93A333"/>
                </a:solidFill>
                <a:uFillTx/>
                <a:latin typeface="Calibri" panose="020F0502020204030204"/>
                <a:ea typeface="+mn-ea"/>
                <a:cs typeface="Arial" charset="0"/>
              </a:rPr>
              <a:t>54.8%</a:t>
            </a:r>
          </a:p>
        </p:txBody>
      </p:sp>
      <p:sp>
        <p:nvSpPr>
          <p:cNvPr id="1274" name="TextBox 1273">
            <a:extLst>
              <a:ext uri="{FF2B5EF4-FFF2-40B4-BE49-F238E27FC236}">
                <a16:creationId xmlns:a16="http://schemas.microsoft.com/office/drawing/2014/main" id="{D4EF04E8-8206-9CDD-9295-DC62E311F971}"/>
              </a:ext>
            </a:extLst>
          </p:cNvPr>
          <p:cNvSpPr txBox="1"/>
          <p:nvPr/>
        </p:nvSpPr>
        <p:spPr>
          <a:xfrm>
            <a:off x="3942161" y="4042148"/>
            <a:ext cx="396056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13.6%</a:t>
            </a:r>
          </a:p>
        </p:txBody>
      </p:sp>
      <p:sp>
        <p:nvSpPr>
          <p:cNvPr id="1275" name="TextBox 1274">
            <a:extLst>
              <a:ext uri="{FF2B5EF4-FFF2-40B4-BE49-F238E27FC236}">
                <a16:creationId xmlns:a16="http://schemas.microsoft.com/office/drawing/2014/main" id="{DC34A2CA-A50E-2B64-A7F9-7491C96B5B40}"/>
              </a:ext>
            </a:extLst>
          </p:cNvPr>
          <p:cNvSpPr txBox="1"/>
          <p:nvPr/>
        </p:nvSpPr>
        <p:spPr>
          <a:xfrm>
            <a:off x="4657900" y="4163809"/>
            <a:ext cx="334800" cy="1558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defTabSz="457178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kern="1200" dirty="0">
                <a:solidFill>
                  <a:srgbClr val="7F7F7F"/>
                </a:solidFill>
                <a:uFillTx/>
                <a:latin typeface="Calibri" panose="020F0502020204030204"/>
                <a:ea typeface="+mn-ea"/>
                <a:cs typeface="Arial" charset="0"/>
              </a:rPr>
              <a:t>8.3%</a:t>
            </a:r>
          </a:p>
        </p:txBody>
      </p:sp>
      <p:graphicFrame>
        <p:nvGraphicFramePr>
          <p:cNvPr id="1718" name="Table 1717">
            <a:extLst>
              <a:ext uri="{FF2B5EF4-FFF2-40B4-BE49-F238E27FC236}">
                <a16:creationId xmlns:a16="http://schemas.microsoft.com/office/drawing/2014/main" id="{4B5E1E2B-FB06-4CFF-4DF0-E971107D479B}"/>
              </a:ext>
            </a:extLst>
          </p:cNvPr>
          <p:cNvGraphicFramePr>
            <a:graphicFrameLocks noGrp="1"/>
          </p:cNvGraphicFramePr>
          <p:nvPr/>
        </p:nvGraphicFramePr>
        <p:xfrm>
          <a:off x="1735183" y="4781944"/>
          <a:ext cx="3964152" cy="3771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47200">
                  <a:extLst>
                    <a:ext uri="{9D8B030D-6E8A-4147-A177-3AD203B41FA5}">
                      <a16:colId xmlns:a16="http://schemas.microsoft.com/office/drawing/2014/main" val="3265469836"/>
                    </a:ext>
                  </a:extLst>
                </a:gridCol>
                <a:gridCol w="51387">
                  <a:extLst>
                    <a:ext uri="{9D8B030D-6E8A-4147-A177-3AD203B41FA5}">
                      <a16:colId xmlns:a16="http://schemas.microsoft.com/office/drawing/2014/main" val="866487048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806475823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4034592836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34133205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449582480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954662320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031545792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581687379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03550307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415390449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965961707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685066330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2850295383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447078626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194476161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622775441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927768195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293550734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3778462716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822007515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688435202"/>
                    </a:ext>
                  </a:extLst>
                </a:gridCol>
                <a:gridCol w="160265">
                  <a:extLst>
                    <a:ext uri="{9D8B030D-6E8A-4147-A177-3AD203B41FA5}">
                      <a16:colId xmlns:a16="http://schemas.microsoft.com/office/drawing/2014/main" val="1117714717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800" b="1" spc="0" baseline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800" kern="1200" spc="0" baseline="0" dirty="0">
                        <a:solidFill>
                          <a:srgbClr val="00A77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7602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GB" sz="800" b="1" spc="0" baseline="0" dirty="0">
                          <a:solidFill>
                            <a:schemeClr val="accent4"/>
                          </a:solidFill>
                          <a:latin typeface="+mj-lt"/>
                          <a:cs typeface="Arial" panose="020B0604020202020204" pitchFamily="34" charset="0"/>
                        </a:rPr>
                        <a:t>T+D+CT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GB" sz="800" b="0" i="0" u="none" strike="noStrike" spc="0" baseline="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338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4337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800" b="1" spc="0" baseline="0" dirty="0">
                          <a:solidFill>
                            <a:srgbClr val="7F7F7F"/>
                          </a:solidFill>
                          <a:latin typeface="+mn-lt"/>
                          <a:cs typeface="Arial" panose="020B0604020202020204" pitchFamily="34" charset="0"/>
                        </a:rPr>
                        <a:t>CT</a:t>
                      </a:r>
                      <a:endParaRPr lang="en-GB" sz="800" spc="0" baseline="0" dirty="0">
                        <a:solidFill>
                          <a:srgbClr val="7F7F7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GB" sz="800" b="0" i="0" u="none" strike="noStrike" spc="0" baseline="0" dirty="0">
                        <a:solidFill>
                          <a:srgbClr val="7F7F7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337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spc="-70" baseline="0" dirty="0">
                        <a:solidFill>
                          <a:srgbClr val="7F7F7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spc="-70" baseline="0" dirty="0">
                          <a:solidFill>
                            <a:srgbClr val="7F7F7F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883284"/>
                  </a:ext>
                </a:extLst>
              </a:tr>
            </a:tbl>
          </a:graphicData>
        </a:graphic>
      </p:graphicFrame>
      <p:sp>
        <p:nvSpPr>
          <p:cNvPr id="1719" name="Oval 1718">
            <a:extLst>
              <a:ext uri="{FF2B5EF4-FFF2-40B4-BE49-F238E27FC236}">
                <a16:creationId xmlns:a16="http://schemas.microsoft.com/office/drawing/2014/main" id="{6C04C3C4-E335-8038-DD41-22BD513F1C9E}"/>
              </a:ext>
            </a:extLst>
          </p:cNvPr>
          <p:cNvSpPr/>
          <p:nvPr/>
        </p:nvSpPr>
        <p:spPr>
          <a:xfrm>
            <a:off x="4701081" y="3583357"/>
            <a:ext cx="587538" cy="414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HK" sz="1350" kern="120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720" name="Oval 1719">
            <a:extLst>
              <a:ext uri="{FF2B5EF4-FFF2-40B4-BE49-F238E27FC236}">
                <a16:creationId xmlns:a16="http://schemas.microsoft.com/office/drawing/2014/main" id="{ED34CF3E-38F1-8971-1A7D-11ED9393E178}"/>
              </a:ext>
            </a:extLst>
          </p:cNvPr>
          <p:cNvSpPr/>
          <p:nvPr/>
        </p:nvSpPr>
        <p:spPr>
          <a:xfrm>
            <a:off x="8847343" y="3654517"/>
            <a:ext cx="587538" cy="414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HK" sz="1350" kern="120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94A02-9E2D-3324-E190-A6C5AD5A2EB8}"/>
              </a:ext>
            </a:extLst>
          </p:cNvPr>
          <p:cNvSpPr txBox="1"/>
          <p:nvPr/>
        </p:nvSpPr>
        <p:spPr>
          <a:xfrm>
            <a:off x="1647515" y="5617848"/>
            <a:ext cx="9706282" cy="80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benefit (~20% survival at 4 years) with T+D+CT,</a:t>
            </a:r>
          </a:p>
          <a:p>
            <a:r>
              <a:rPr lang="en-US" dirty="0"/>
              <a:t>Benefit regardless of PD-L1 with T+D, but PD-L1 dependent for D alone</a:t>
            </a:r>
          </a:p>
        </p:txBody>
      </p:sp>
    </p:spTree>
    <p:extLst>
      <p:ext uri="{BB962C8B-B14F-4D97-AF65-F5344CB8AC3E}">
        <p14:creationId xmlns:p14="http://schemas.microsoft.com/office/powerpoint/2010/main" val="378397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5752-56DB-5250-7124-40413CE8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25" y="321711"/>
            <a:ext cx="9144000" cy="10499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Levy B et al. TROPION-Lung02: Initial results for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datopotamab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deruxtecan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plus pembrolizumab and platinum chemotherapy in advanced NSCLC. WCLC 2022;Abstract MA13.07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52899-D497-96C4-39D4-A1F4E37B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976"/>
            <a:ext cx="10248900" cy="4351338"/>
          </a:xfrm>
        </p:spPr>
        <p:txBody>
          <a:bodyPr>
            <a:normAutofit/>
          </a:bodyPr>
          <a:lstStyle/>
          <a:p>
            <a:r>
              <a:rPr lang="en-GB" sz="1400" b="1" dirty="0"/>
              <a:t>Dato-</a:t>
            </a:r>
            <a:r>
              <a:rPr lang="en-GB" sz="1400" b="1" dirty="0" err="1"/>
              <a:t>DXd</a:t>
            </a:r>
            <a:r>
              <a:rPr lang="en-GB" sz="1400" b="1" dirty="0"/>
              <a:t> ADC: </a:t>
            </a:r>
            <a:r>
              <a:rPr lang="en-GB" sz="1400" dirty="0"/>
              <a:t>humanized TROP2 IgG1 </a:t>
            </a:r>
            <a:r>
              <a:rPr lang="en-GB" sz="1400" dirty="0" err="1"/>
              <a:t>mAb</a:t>
            </a:r>
            <a:r>
              <a:rPr lang="en-GB" sz="1400" dirty="0"/>
              <a:t> covalently linked to topoisomerase I inhibitor payload; via stable tetrapeptide-based cleavable linker</a:t>
            </a:r>
          </a:p>
          <a:p>
            <a:pPr>
              <a:spcBef>
                <a:spcPts val="450"/>
              </a:spcBef>
            </a:pPr>
            <a:r>
              <a:rPr lang="en-GB" sz="1400" b="1" dirty="0"/>
              <a:t>Study approach: </a:t>
            </a:r>
            <a:r>
              <a:rPr lang="en-GB" sz="1400" dirty="0"/>
              <a:t>safety of Dato-</a:t>
            </a:r>
            <a:r>
              <a:rPr lang="en-GB" sz="1400" dirty="0" err="1"/>
              <a:t>DXd</a:t>
            </a:r>
            <a:r>
              <a:rPr lang="en-GB" sz="1400" dirty="0"/>
              <a:t> + </a:t>
            </a:r>
            <a:r>
              <a:rPr lang="en-GB" sz="1400" dirty="0" err="1"/>
              <a:t>pembro</a:t>
            </a:r>
            <a:r>
              <a:rPr lang="en-GB" sz="1400" dirty="0"/>
              <a:t> “doublets” was established prior to evaluation of platinum-containing “triplets”</a:t>
            </a:r>
          </a:p>
          <a:p>
            <a:pPr lvl="1">
              <a:spcBef>
                <a:spcPts val="0"/>
              </a:spcBef>
            </a:pPr>
            <a:r>
              <a:rPr lang="en-GB" sz="1400" dirty="0"/>
              <a:t>Safety of Dato-</a:t>
            </a:r>
            <a:r>
              <a:rPr lang="en-GB" sz="1400" dirty="0" err="1"/>
              <a:t>DXd</a:t>
            </a:r>
            <a:r>
              <a:rPr lang="en-GB" sz="1400" dirty="0"/>
              <a:t> 4-mg/kg combinations was established prior to evaluation of 6-mg/kg combinations</a:t>
            </a:r>
          </a:p>
          <a:p>
            <a:endParaRPr lang="en-GB" sz="1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4E848E-1BEB-B1DA-31EE-3C0FDDF95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837292"/>
              </p:ext>
            </p:extLst>
          </p:nvPr>
        </p:nvGraphicFramePr>
        <p:xfrm>
          <a:off x="1524001" y="2915366"/>
          <a:ext cx="4111653" cy="1810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123">
                  <a:extLst>
                    <a:ext uri="{9D8B030D-6E8A-4147-A177-3AD203B41FA5}">
                      <a16:colId xmlns:a16="http://schemas.microsoft.com/office/drawing/2014/main" val="3591714532"/>
                    </a:ext>
                  </a:extLst>
                </a:gridCol>
                <a:gridCol w="133946">
                  <a:extLst>
                    <a:ext uri="{9D8B030D-6E8A-4147-A177-3AD203B41FA5}">
                      <a16:colId xmlns:a16="http://schemas.microsoft.com/office/drawing/2014/main" val="4191945212"/>
                    </a:ext>
                  </a:extLst>
                </a:gridCol>
                <a:gridCol w="118497">
                  <a:extLst>
                    <a:ext uri="{9D8B030D-6E8A-4147-A177-3AD203B41FA5}">
                      <a16:colId xmlns:a16="http://schemas.microsoft.com/office/drawing/2014/main" val="3325011206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1584151378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1079928269"/>
                    </a:ext>
                  </a:extLst>
                </a:gridCol>
                <a:gridCol w="714374">
                  <a:extLst>
                    <a:ext uri="{9D8B030D-6E8A-4147-A177-3AD203B41FA5}">
                      <a16:colId xmlns:a16="http://schemas.microsoft.com/office/drawing/2014/main" val="135694601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3174376310"/>
                    </a:ext>
                  </a:extLst>
                </a:gridCol>
                <a:gridCol w="1142998">
                  <a:extLst>
                    <a:ext uri="{9D8B030D-6E8A-4147-A177-3AD203B41FA5}">
                      <a16:colId xmlns:a16="http://schemas.microsoft.com/office/drawing/2014/main" val="3691583452"/>
                    </a:ext>
                  </a:extLst>
                </a:gridCol>
                <a:gridCol w="144466">
                  <a:extLst>
                    <a:ext uri="{9D8B030D-6E8A-4147-A177-3AD203B41FA5}">
                      <a16:colId xmlns:a16="http://schemas.microsoft.com/office/drawing/2014/main" val="650752929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defTabSz="685783">
                        <a:lnSpc>
                          <a:spcPct val="9000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Dato-DXd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IV Q3W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685783">
                        <a:lnSpc>
                          <a:spcPct val="90000"/>
                        </a:lnSpc>
                        <a:defRPr/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Pembro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IV Q3W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defTabSz="685783">
                        <a:lnSpc>
                          <a:spcPct val="9000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Platinum CT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IV Q3W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2207259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r" defTabSz="685783"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</a:rPr>
                        <a:t>Cohort 1 (n=20):</a:t>
                      </a:r>
                      <a:endParaRPr lang="en-US" sz="900" b="1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0" marT="18288" marB="1828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9144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4 mg/kg</a:t>
                      </a:r>
                    </a:p>
                  </a:txBody>
                  <a:tcPr marL="0" marR="68580" marT="18288" marB="182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</a:p>
                  </a:txBody>
                  <a:tcPr marL="18288" marR="68580" marT="18288" marB="18288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81702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</a:rPr>
                        <a:t>Cohort 2 (n=20):</a:t>
                      </a:r>
                      <a:endParaRPr lang="en-US" sz="900" b="1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0" marT="18288" marB="1828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91440" algn="l"/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6 mg/kg</a:t>
                      </a:r>
                    </a:p>
                  </a:txBody>
                  <a:tcPr marL="0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D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</a:p>
                  </a:txBody>
                  <a:tcPr marL="18288" marR="68580" marT="18288" marB="18288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4376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r" defTabSz="685783"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</a:rPr>
                        <a:t>Cohort 3 (n=17):</a:t>
                      </a:r>
                      <a:endParaRPr lang="en-US" sz="900" b="1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0" marT="18288" marB="1828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9144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4 mg/kg</a:t>
                      </a:r>
                    </a:p>
                  </a:txBody>
                  <a:tcPr marL="0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</a:p>
                  </a:txBody>
                  <a:tcPr marL="18288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carboplatin AUC 5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marL="68580" marR="68580" marT="18288" marB="18288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83865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r" defTabSz="685783"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</a:rPr>
                        <a:t>Cohort 4 (n=20):</a:t>
                      </a:r>
                      <a:endParaRPr lang="en-US" sz="900" b="1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0" marT="18288" marB="1828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/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6 mg/kg</a:t>
                      </a:r>
                    </a:p>
                  </a:txBody>
                  <a:tcPr marL="0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</a:p>
                  </a:txBody>
                  <a:tcPr marL="18288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carboplatin AUC 5</a:t>
                      </a:r>
                      <a:endParaRPr lang="en-US" sz="9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8580" marR="68580" marT="18288" marB="18288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039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r" defTabSz="685783"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</a:rPr>
                        <a:t>Cohort 5 (n=7):</a:t>
                      </a:r>
                      <a:endParaRPr lang="en-US" sz="900" b="1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0" marT="18288" marB="1828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91440" algn="l"/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4 mg/kg</a:t>
                      </a:r>
                    </a:p>
                  </a:txBody>
                  <a:tcPr marL="0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</a:p>
                  </a:txBody>
                  <a:tcPr marL="18288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+mn-lt"/>
                          <a:cs typeface="Arial" panose="020B0604020202020204" pitchFamily="34" charset="0"/>
                        </a:rPr>
                        <a:t>cisplatin 75 mg/m</a:t>
                      </a:r>
                      <a:r>
                        <a:rPr lang="en-US" sz="900" b="1" baseline="300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900" b="1" baseline="30000" dirty="0">
                        <a:latin typeface="+mn-lt"/>
                      </a:endParaRPr>
                    </a:p>
                  </a:txBody>
                  <a:tcPr marL="68580" marR="68580" marT="18288" marB="18288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79247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r" defTabSz="685783">
                        <a:defRPr/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+mn-lt"/>
                        </a:rPr>
                        <a:t>Cohort 6 (n=4):</a:t>
                      </a:r>
                      <a:endParaRPr lang="en-US" sz="900" b="1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" marR="0" marT="18288" marB="18288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1440" algn="l">
                        <a:spcBef>
                          <a:spcPts val="0"/>
                        </a:spcBef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6 mg/kg</a:t>
                      </a:r>
                    </a:p>
                  </a:txBody>
                  <a:tcPr marL="0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200 mg</a:t>
                      </a:r>
                    </a:p>
                  </a:txBody>
                  <a:tcPr marL="18288" marR="68580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18288" marR="18288" marT="18288" marB="18288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cisplatin 75 mg/m</a:t>
                      </a:r>
                      <a:r>
                        <a:rPr lang="en-US" sz="900" b="1" baseline="30000" dirty="0">
                          <a:solidFill>
                            <a:schemeClr val="bg2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18288" marB="18288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6694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233FB458-5CF1-A206-FABD-6CFA967F0A63}"/>
              </a:ext>
            </a:extLst>
          </p:cNvPr>
          <p:cNvSpPr/>
          <p:nvPr/>
        </p:nvSpPr>
        <p:spPr>
          <a:xfrm>
            <a:off x="4335789" y="3250552"/>
            <a:ext cx="162340" cy="411785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173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srgbClr val="000000"/>
              </a:solidFill>
              <a:uFillTx/>
              <a:latin typeface="Arial" panose="020B0604020202020204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74792-C930-397F-C22D-877BF31A726F}"/>
              </a:ext>
            </a:extLst>
          </p:cNvPr>
          <p:cNvSpPr txBox="1"/>
          <p:nvPr/>
        </p:nvSpPr>
        <p:spPr>
          <a:xfrm>
            <a:off x="4419060" y="3361201"/>
            <a:ext cx="87351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514337">
              <a:defRPr/>
            </a:pPr>
            <a:r>
              <a:rPr lang="en-US" sz="1050" b="1" dirty="0">
                <a:solidFill>
                  <a:srgbClr val="173A74"/>
                </a:solidFill>
                <a:uFillTx/>
                <a:latin typeface="Arial"/>
                <a:ea typeface="+mn-ea"/>
                <a:cs typeface="Helvetica"/>
                <a:sym typeface="Helvetica"/>
              </a:rPr>
              <a:t>“Doublet”</a:t>
            </a:r>
            <a:endParaRPr lang="en-US" sz="1050" dirty="0">
              <a:solidFill>
                <a:srgbClr val="173A74"/>
              </a:solidFill>
              <a:uFillTx/>
              <a:latin typeface="Arial"/>
              <a:ea typeface="+mn-ea"/>
              <a:cs typeface="Helvetica"/>
              <a:sym typeface="Helvetica"/>
            </a:endParaRP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7D7A52BB-9620-89BB-9C73-A055D701F97A}"/>
              </a:ext>
            </a:extLst>
          </p:cNvPr>
          <p:cNvGraphicFramePr>
            <a:graphicFrameLocks noGrp="1"/>
          </p:cNvGraphicFramePr>
          <p:nvPr/>
        </p:nvGraphicFramePr>
        <p:xfrm>
          <a:off x="6351562" y="2996842"/>
          <a:ext cx="4100515" cy="30144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42611">
                  <a:extLst>
                    <a:ext uri="{9D8B030D-6E8A-4147-A177-3AD203B41FA5}">
                      <a16:colId xmlns:a16="http://schemas.microsoft.com/office/drawing/2014/main" val="736733035"/>
                    </a:ext>
                  </a:extLst>
                </a:gridCol>
                <a:gridCol w="1119674">
                  <a:extLst>
                    <a:ext uri="{9D8B030D-6E8A-4147-A177-3AD203B41FA5}">
                      <a16:colId xmlns:a16="http://schemas.microsoft.com/office/drawing/2014/main" val="4230666195"/>
                    </a:ext>
                  </a:extLst>
                </a:gridCol>
                <a:gridCol w="762777">
                  <a:extLst>
                    <a:ext uri="{9D8B030D-6E8A-4147-A177-3AD203B41FA5}">
                      <a16:colId xmlns:a16="http://schemas.microsoft.com/office/drawing/2014/main" val="2192590562"/>
                    </a:ext>
                  </a:extLst>
                </a:gridCol>
                <a:gridCol w="775453">
                  <a:extLst>
                    <a:ext uri="{9D8B030D-6E8A-4147-A177-3AD203B41FA5}">
                      <a16:colId xmlns:a16="http://schemas.microsoft.com/office/drawing/2014/main" val="3225152944"/>
                    </a:ext>
                  </a:extLst>
                </a:gridCol>
              </a:tblGrid>
              <a:tr h="338328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Characteristic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Doublet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(n=40)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Triplet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(n=48)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b"/>
                </a:tc>
                <a:extLst>
                  <a:ext uri="{0D108BD9-81ED-4DB2-BD59-A6C34878D82A}">
                    <a16:rowId xmlns:a16="http://schemas.microsoft.com/office/drawing/2014/main" val="2354522413"/>
                  </a:ext>
                </a:extLst>
              </a:tr>
              <a:tr h="189738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Age, median (range), years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 (44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 (33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469462350"/>
                  </a:ext>
                </a:extLst>
              </a:tr>
              <a:tr h="189738"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Male, n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(70)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(69)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1638"/>
                  </a:ext>
                </a:extLst>
              </a:tr>
              <a:tr h="189738">
                <a:tc rowSpan="2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Histology, n (%)</a:t>
                      </a:r>
                      <a:endParaRPr lang="en-US" sz="10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Non-squamous</a:t>
                      </a:r>
                      <a:endParaRPr lang="en-US" sz="10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(70)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(85)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1301979433"/>
                  </a:ext>
                </a:extLst>
              </a:tr>
              <a:tr h="189738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tabLst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Squamous</a:t>
                      </a:r>
                      <a:endParaRPr lang="en-GB" sz="1200" dirty="0"/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(28)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(15)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3283275766"/>
                  </a:ext>
                </a:extLst>
              </a:tr>
              <a:tr h="189738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History of brain metastases, n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(20)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(21)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2112947504"/>
                  </a:ext>
                </a:extLst>
              </a:tr>
              <a:tr h="1897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PD-L1 expression, 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n (%)</a:t>
                      </a:r>
                      <a:endParaRPr lang="en-US" sz="10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&lt;1%</a:t>
                      </a:r>
                      <a:endParaRPr lang="en-US" sz="10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(33)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(44)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640536728"/>
                  </a:ext>
                </a:extLst>
              </a:tr>
              <a:tr h="1897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49%</a:t>
                      </a:r>
                      <a:endParaRPr lang="en-GB" sz="1200" dirty="0"/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(33)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(29)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1138013739"/>
                  </a:ext>
                </a:extLst>
              </a:tr>
              <a:tr h="1897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≥50%</a:t>
                      </a:r>
                      <a:endParaRPr lang="en-GB" sz="1200" dirty="0"/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(30)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(23)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4282746516"/>
                  </a:ext>
                </a:extLst>
              </a:tr>
              <a:tr h="189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Prior lines of therapy,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median</a:t>
                      </a:r>
                      <a:r>
                        <a:rPr lang="en-US" sz="1000" b="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en-US" sz="1000" b="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489477528"/>
                  </a:ext>
                </a:extLst>
              </a:tr>
              <a:tr h="1897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Previous systemic treatment, n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Immunotherapy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(30)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(38%)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1674649910"/>
                  </a:ext>
                </a:extLst>
              </a:tr>
              <a:tr h="1897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Platinum CT</a:t>
                      </a:r>
                      <a:endParaRPr lang="en-GB" sz="1200"/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(60)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(35)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39203549"/>
                  </a:ext>
                </a:extLst>
              </a:tr>
              <a:tr h="1897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Dato-DXd combination line of therapy, n (%)</a:t>
                      </a:r>
                      <a:endParaRPr lang="en-US" sz="10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1L</a:t>
                      </a:r>
                      <a:endParaRPr lang="en-US" sz="10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(33)</a:t>
                      </a:r>
                      <a:r>
                        <a:rPr lang="en-US" sz="10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n-US" sz="1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(63)</a:t>
                      </a:r>
                      <a:r>
                        <a:rPr lang="en-US" sz="10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n-US" sz="1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1474528286"/>
                  </a:ext>
                </a:extLst>
              </a:tr>
              <a:tr h="18973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n-lt"/>
                        </a:rPr>
                        <a:t>2L+</a:t>
                      </a:r>
                      <a:endParaRPr lang="en-GB" sz="1200" dirty="0"/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(68)</a:t>
                      </a:r>
                      <a:r>
                        <a:rPr lang="en-US" sz="10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n-US" sz="1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(38)</a:t>
                      </a:r>
                      <a:r>
                        <a:rPr lang="en-US" sz="10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n-US" sz="1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365891590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9715005-2262-0FA3-BC2D-75F8A4E546A0}"/>
              </a:ext>
            </a:extLst>
          </p:cNvPr>
          <p:cNvSpPr/>
          <p:nvPr/>
        </p:nvSpPr>
        <p:spPr>
          <a:xfrm>
            <a:off x="2585053" y="4942112"/>
            <a:ext cx="3050599" cy="1124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223341"/>
                </a:solidFill>
                <a:uFillTx/>
                <a:latin typeface="Calibri" panose="020F0502020204030204"/>
              </a:rPr>
              <a:t>Primary endpoint: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Safety &amp; tolerability </a:t>
            </a:r>
          </a:p>
          <a:p>
            <a:pPr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223341"/>
                </a:solidFill>
                <a:uFillTx/>
                <a:latin typeface="Calibri" panose="020F0502020204030204"/>
              </a:rPr>
              <a:t>Secondary endpoints: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Efficacy, pharmacokinetics, anti-drug antibodies 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A2888426-45E6-EE15-CF6C-FCCD5AECBFBF}"/>
              </a:ext>
            </a:extLst>
          </p:cNvPr>
          <p:cNvSpPr txBox="1"/>
          <p:nvPr/>
        </p:nvSpPr>
        <p:spPr>
          <a:xfrm>
            <a:off x="6351562" y="2797354"/>
            <a:ext cx="3624701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8485">
              <a:spcBef>
                <a:spcPts val="138"/>
              </a:spcBef>
              <a:defRPr sz="1400" b="1">
                <a:solidFill>
                  <a:srgbClr val="005BAA"/>
                </a:solidFill>
                <a:latin typeface="Arial"/>
                <a:cs typeface="Arial"/>
              </a:defRPr>
            </a:lvl1pPr>
          </a:lstStyle>
          <a:p>
            <a:pPr marL="13864" defTabSz="914378">
              <a:spcBef>
                <a:spcPts val="103"/>
              </a:spcBef>
              <a:defRPr/>
            </a:pPr>
            <a:r>
              <a:rPr lang="en-US" sz="1050" dirty="0">
                <a:solidFill>
                  <a:srgbClr val="223341"/>
                </a:solidFill>
                <a:uFillTx/>
                <a:ea typeface="+mn-ea"/>
                <a:sym typeface="Helvetica"/>
              </a:rPr>
              <a:t> Patient baseline characteristics</a:t>
            </a:r>
            <a:endParaRPr lang="en-US" sz="1050" baseline="30000" dirty="0">
              <a:solidFill>
                <a:srgbClr val="223341"/>
              </a:solidFill>
              <a:uFillTx/>
              <a:ea typeface="+mn-ea"/>
              <a:sym typeface="Helvetica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CB1FAF9-6A1C-577B-9754-1509E319E1DC}"/>
              </a:ext>
            </a:extLst>
          </p:cNvPr>
          <p:cNvSpPr/>
          <p:nvPr/>
        </p:nvSpPr>
        <p:spPr>
          <a:xfrm>
            <a:off x="5617822" y="3738662"/>
            <a:ext cx="125939" cy="964519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C51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 dirty="0">
              <a:solidFill>
                <a:srgbClr val="000000"/>
              </a:solidFill>
              <a:uFillTx/>
              <a:latin typeface="Arial" panose="020B0604020202020204"/>
              <a:sym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335101-6E10-8872-0B5A-E9778950BDCC}"/>
              </a:ext>
            </a:extLst>
          </p:cNvPr>
          <p:cNvSpPr txBox="1"/>
          <p:nvPr/>
        </p:nvSpPr>
        <p:spPr>
          <a:xfrm>
            <a:off x="5580025" y="4064569"/>
            <a:ext cx="873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7">
              <a:defRPr/>
            </a:pPr>
            <a:r>
              <a:rPr lang="en-US" sz="1050" b="1" dirty="0">
                <a:solidFill>
                  <a:srgbClr val="C00000"/>
                </a:solidFill>
                <a:uFillTx/>
                <a:latin typeface="Arial"/>
                <a:ea typeface="+mn-ea"/>
                <a:cs typeface="Helvetica"/>
                <a:sym typeface="Helvetica"/>
              </a:rPr>
              <a:t>“Triplet”</a:t>
            </a:r>
            <a:endParaRPr lang="en-US" sz="1050" dirty="0">
              <a:solidFill>
                <a:srgbClr val="C00000"/>
              </a:solidFill>
              <a:uFillTx/>
              <a:latin typeface="Arial"/>
              <a:ea typeface="+mn-ea"/>
              <a:cs typeface="Helvetica"/>
              <a:sym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01B0A-2F9F-4856-72C4-7ED93FDB52DD}"/>
              </a:ext>
            </a:extLst>
          </p:cNvPr>
          <p:cNvSpPr/>
          <p:nvPr/>
        </p:nvSpPr>
        <p:spPr>
          <a:xfrm>
            <a:off x="6351561" y="5042031"/>
            <a:ext cx="4100514" cy="377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31"/>
          </a:p>
        </p:txBody>
      </p:sp>
    </p:spTree>
    <p:extLst>
      <p:ext uri="{BB962C8B-B14F-4D97-AF65-F5344CB8AC3E}">
        <p14:creationId xmlns:p14="http://schemas.microsoft.com/office/powerpoint/2010/main" val="360775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5752-56DB-5250-7124-40413CE8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670" y="121213"/>
            <a:ext cx="8596625" cy="9240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Levy B et al. TROPION-Lung02: Initial results for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datopotamab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deruxtecan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plus pembrolizumab and platinum chemotherapy in advanced NSCLC. WCLC 2022;Abstract MA13.07</a:t>
            </a:r>
            <a:endParaRPr lang="en-GB" sz="21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1B1CD9-99FC-6FCC-4360-0C30F98BF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70534"/>
              </p:ext>
            </p:extLst>
          </p:nvPr>
        </p:nvGraphicFramePr>
        <p:xfrm>
          <a:off x="1909303" y="4018229"/>
          <a:ext cx="4090863" cy="2000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9394">
                  <a:extLst>
                    <a:ext uri="{9D8B030D-6E8A-4147-A177-3AD203B41FA5}">
                      <a16:colId xmlns:a16="http://schemas.microsoft.com/office/drawing/2014/main" val="4251174958"/>
                    </a:ext>
                  </a:extLst>
                </a:gridCol>
                <a:gridCol w="1193014">
                  <a:extLst>
                    <a:ext uri="{9D8B030D-6E8A-4147-A177-3AD203B41FA5}">
                      <a16:colId xmlns:a16="http://schemas.microsoft.com/office/drawing/2014/main" val="3398966707"/>
                    </a:ext>
                  </a:extLst>
                </a:gridCol>
                <a:gridCol w="1278455">
                  <a:extLst>
                    <a:ext uri="{9D8B030D-6E8A-4147-A177-3AD203B41FA5}">
                      <a16:colId xmlns:a16="http://schemas.microsoft.com/office/drawing/2014/main" val="2451753297"/>
                    </a:ext>
                  </a:extLst>
                </a:gridCol>
              </a:tblGrid>
              <a:tr h="39024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2"/>
                          </a:solidFill>
                        </a:rPr>
                        <a:t>Response, n (%)</a:t>
                      </a:r>
                      <a:endParaRPr lang="en-US" sz="11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67500" marR="67500" marT="35100" marB="351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2"/>
                          </a:solidFill>
                        </a:rPr>
                        <a:t>Doublet</a:t>
                      </a:r>
                    </a:p>
                    <a:p>
                      <a:pPr algn="ctr"/>
                      <a:r>
                        <a:rPr lang="en-GB" sz="1100" b="1" dirty="0">
                          <a:solidFill>
                            <a:schemeClr val="bg2"/>
                          </a:solidFill>
                        </a:rPr>
                        <a:t>(n=13)</a:t>
                      </a:r>
                    </a:p>
                  </a:txBody>
                  <a:tcPr marL="67500" marR="67500" marT="35100" marB="351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2"/>
                          </a:solidFill>
                        </a:rPr>
                        <a:t>Triplet</a:t>
                      </a:r>
                    </a:p>
                    <a:p>
                      <a:pPr algn="ctr"/>
                      <a:r>
                        <a:rPr lang="en-GB" sz="1100" b="1" dirty="0">
                          <a:solidFill>
                            <a:schemeClr val="bg2"/>
                          </a:solidFill>
                        </a:rPr>
                        <a:t>(n=20)</a:t>
                      </a:r>
                    </a:p>
                  </a:txBody>
                  <a:tcPr marL="67500" marR="67500" marT="35100" marB="35100" anchor="b"/>
                </a:tc>
                <a:extLst>
                  <a:ext uri="{0D108BD9-81ED-4DB2-BD59-A6C34878D82A}">
                    <a16:rowId xmlns:a16="http://schemas.microsoft.com/office/drawing/2014/main" val="3011744392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</a:rPr>
                        <a:t>ORR (confirmed + pending)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 (62)</a:t>
                      </a: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10 (50)</a:t>
                      </a:r>
                    </a:p>
                  </a:txBody>
                  <a:tcPr marL="67500" marR="67500" marT="35100" marB="35100"/>
                </a:tc>
                <a:extLst>
                  <a:ext uri="{0D108BD9-81ED-4DB2-BD59-A6C34878D82A}">
                    <a16:rowId xmlns:a16="http://schemas.microsoft.com/office/drawing/2014/main" val="3005785457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</a:t>
                      </a: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</a:t>
                      </a:r>
                    </a:p>
                  </a:txBody>
                  <a:tcPr marL="67500" marR="67500" marT="35100" marB="35100"/>
                </a:tc>
                <a:extLst>
                  <a:ext uri="{0D108BD9-81ED-4DB2-BD59-A6C34878D82A}">
                    <a16:rowId xmlns:a16="http://schemas.microsoft.com/office/drawing/2014/main" val="57944102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</a:rPr>
                        <a:t>PR (confirmed)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 (62)</a:t>
                      </a: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7 (35)</a:t>
                      </a:r>
                    </a:p>
                  </a:txBody>
                  <a:tcPr marL="67500" marR="67500" marT="35100" marB="35100"/>
                </a:tc>
                <a:extLst>
                  <a:ext uri="{0D108BD9-81ED-4DB2-BD59-A6C34878D82A}">
                    <a16:rowId xmlns:a16="http://schemas.microsoft.com/office/drawing/2014/main" val="3687788380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</a:rPr>
                        <a:t>PR (pending)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0</a:t>
                      </a: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3 (15)</a:t>
                      </a:r>
                    </a:p>
                  </a:txBody>
                  <a:tcPr marL="67500" marR="67500" marT="35100" marB="35100"/>
                </a:tc>
                <a:extLst>
                  <a:ext uri="{0D108BD9-81ED-4DB2-BD59-A6C34878D82A}">
                    <a16:rowId xmlns:a16="http://schemas.microsoft.com/office/drawing/2014/main" val="2419989758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5 (39)</a:t>
                      </a: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8 (40)</a:t>
                      </a:r>
                    </a:p>
                  </a:txBody>
                  <a:tcPr marL="67500" marR="67500" marT="35100" marB="35100"/>
                </a:tc>
                <a:extLst>
                  <a:ext uri="{0D108BD9-81ED-4DB2-BD59-A6C34878D82A}">
                    <a16:rowId xmlns:a16="http://schemas.microsoft.com/office/drawing/2014/main" val="226795752"/>
                  </a:ext>
                </a:extLst>
              </a:tr>
              <a:tr h="230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</a:rPr>
                        <a:t>DCR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13 (100)</a:t>
                      </a:r>
                    </a:p>
                  </a:txBody>
                  <a:tcPr marL="67500" marR="67500" marT="35100" marB="35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18 (90)</a:t>
                      </a:r>
                    </a:p>
                  </a:txBody>
                  <a:tcPr marL="67500" marR="67500" marT="35100" marB="35100"/>
                </a:tc>
                <a:extLst>
                  <a:ext uri="{0D108BD9-81ED-4DB2-BD59-A6C34878D82A}">
                    <a16:rowId xmlns:a16="http://schemas.microsoft.com/office/drawing/2014/main" val="3097398576"/>
                  </a:ext>
                </a:extLst>
              </a:tr>
            </a:tbl>
          </a:graphicData>
        </a:graphic>
      </p:graphicFrame>
      <p:sp>
        <p:nvSpPr>
          <p:cNvPr id="211" name="object 53">
            <a:extLst>
              <a:ext uri="{FF2B5EF4-FFF2-40B4-BE49-F238E27FC236}">
                <a16:creationId xmlns:a16="http://schemas.microsoft.com/office/drawing/2014/main" id="{D696B146-652A-B266-B93D-9906B2F4EEC1}"/>
              </a:ext>
            </a:extLst>
          </p:cNvPr>
          <p:cNvSpPr txBox="1"/>
          <p:nvPr/>
        </p:nvSpPr>
        <p:spPr>
          <a:xfrm>
            <a:off x="1948246" y="3624018"/>
            <a:ext cx="398159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8485">
              <a:spcBef>
                <a:spcPts val="138"/>
              </a:spcBef>
              <a:defRPr sz="1400" b="1">
                <a:solidFill>
                  <a:srgbClr val="005BAA"/>
                </a:solidFill>
                <a:latin typeface="Arial"/>
                <a:cs typeface="Arial"/>
              </a:defRPr>
            </a:lvl1pPr>
          </a:lstStyle>
          <a:p>
            <a:pPr marL="13864" defTabSz="914378">
              <a:spcBef>
                <a:spcPts val="103"/>
              </a:spcBef>
              <a:defRPr/>
            </a:pPr>
            <a:r>
              <a:rPr lang="en-US" sz="1050" dirty="0">
                <a:solidFill>
                  <a:srgbClr val="223341"/>
                </a:solidFill>
                <a:uFillTx/>
                <a:ea typeface="+mn-ea"/>
                <a:sym typeface="Helvetica"/>
              </a:rPr>
              <a:t>Best overall response with 1L therapy for advanced </a:t>
            </a:r>
            <a:r>
              <a:rPr lang="en-US" sz="1050" dirty="0" err="1">
                <a:solidFill>
                  <a:srgbClr val="223341"/>
                </a:solidFill>
                <a:uFillTx/>
                <a:ea typeface="+mn-ea"/>
                <a:sym typeface="Helvetica"/>
              </a:rPr>
              <a:t>NSCLC</a:t>
            </a:r>
            <a:r>
              <a:rPr lang="en-US" sz="1050" baseline="30000" dirty="0" err="1">
                <a:solidFill>
                  <a:srgbClr val="223341"/>
                </a:solidFill>
                <a:uFillTx/>
                <a:ea typeface="+mn-ea"/>
                <a:sym typeface="Helvetica"/>
              </a:rPr>
              <a:t>a,b</a:t>
            </a:r>
            <a:endParaRPr lang="en-US" sz="1050" baseline="30000" dirty="0">
              <a:solidFill>
                <a:srgbClr val="223341"/>
              </a:solidFill>
              <a:uFillTx/>
              <a:ea typeface="+mn-ea"/>
              <a:sym typeface="Helvetica"/>
            </a:endParaRPr>
          </a:p>
        </p:txBody>
      </p:sp>
      <p:sp>
        <p:nvSpPr>
          <p:cNvPr id="210" name="Rectangle: Rounded Corners 6">
            <a:extLst>
              <a:ext uri="{FF2B5EF4-FFF2-40B4-BE49-F238E27FC236}">
                <a16:creationId xmlns:a16="http://schemas.microsoft.com/office/drawing/2014/main" id="{800E3B28-334C-662D-0973-A073CC405ED2}"/>
              </a:ext>
            </a:extLst>
          </p:cNvPr>
          <p:cNvSpPr/>
          <p:nvPr/>
        </p:nvSpPr>
        <p:spPr>
          <a:xfrm>
            <a:off x="6237433" y="5076721"/>
            <a:ext cx="4090863" cy="1392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 defTabSz="685800" fontAlgn="auto" hangingPunct="1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00B0F0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The Phase 3 TROPION-Lung08 trial (NCT05215340) is evaluating Dato-</a:t>
            </a:r>
            <a:r>
              <a:rPr lang="en-US" sz="1600" kern="0" dirty="0" err="1">
                <a:solidFill>
                  <a:srgbClr val="00B0F0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DXd</a:t>
            </a:r>
            <a:r>
              <a:rPr lang="en-US" sz="1600" kern="0" dirty="0">
                <a:solidFill>
                  <a:srgbClr val="00B0F0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+ </a:t>
            </a:r>
            <a:r>
              <a:rPr lang="en-US" sz="1600" kern="0" dirty="0" err="1">
                <a:solidFill>
                  <a:srgbClr val="00B0F0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pembro</a:t>
            </a:r>
            <a:r>
              <a:rPr lang="en-US" sz="1600" kern="0" dirty="0">
                <a:solidFill>
                  <a:srgbClr val="00B0F0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vs </a:t>
            </a:r>
            <a:r>
              <a:rPr lang="en-US" sz="1600" kern="0" dirty="0" err="1">
                <a:solidFill>
                  <a:srgbClr val="00B0F0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pembro</a:t>
            </a:r>
            <a:r>
              <a:rPr lang="en-US" sz="1600" kern="0" dirty="0">
                <a:solidFill>
                  <a:srgbClr val="00B0F0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alone as 1L therapy in advanced/metastatic NSCLC with PD-L1 TPS &gt;50%</a:t>
            </a:r>
            <a:endParaRPr lang="en-US" sz="1600" kern="0" baseline="30000" dirty="0">
              <a:solidFill>
                <a:srgbClr val="00B0F0"/>
              </a:solidFill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2" name="Title 1">
            <a:extLst>
              <a:ext uri="{FF2B5EF4-FFF2-40B4-BE49-F238E27FC236}">
                <a16:creationId xmlns:a16="http://schemas.microsoft.com/office/drawing/2014/main" id="{31759F68-0617-EE24-6FA1-78DAFA4A7C4C}"/>
              </a:ext>
            </a:extLst>
          </p:cNvPr>
          <p:cNvSpPr txBox="1">
            <a:spLocks/>
          </p:cNvSpPr>
          <p:nvPr/>
        </p:nvSpPr>
        <p:spPr>
          <a:xfrm>
            <a:off x="1838980" y="1711188"/>
            <a:ext cx="2643807" cy="342669"/>
          </a:xfrm>
          <a:prstGeom prst="rect">
            <a:avLst/>
          </a:prstGeom>
        </p:spPr>
        <p:txBody>
          <a:bodyPr/>
          <a:lstStyle>
            <a:lvl1pPr marL="0" marR="0" indent="0" algn="l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121917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67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78" hangingPunct="1">
              <a:lnSpc>
                <a:spcPct val="90000"/>
              </a:lnSpc>
              <a:defRPr/>
            </a:pPr>
            <a:r>
              <a:rPr lang="en-US" sz="1500" dirty="0">
                <a:solidFill>
                  <a:srgbClr val="223341"/>
                </a:solidFill>
              </a:rPr>
              <a:t>Antitumor activity</a:t>
            </a:r>
          </a:p>
        </p:txBody>
      </p:sp>
      <p:sp>
        <p:nvSpPr>
          <p:cNvPr id="213" name="Content Placeholder 1">
            <a:extLst>
              <a:ext uri="{FF2B5EF4-FFF2-40B4-BE49-F238E27FC236}">
                <a16:creationId xmlns:a16="http://schemas.microsoft.com/office/drawing/2014/main" id="{535F8820-749A-BF2E-4231-C002C7EDEF6D}"/>
              </a:ext>
            </a:extLst>
          </p:cNvPr>
          <p:cNvSpPr txBox="1">
            <a:spLocks/>
          </p:cNvSpPr>
          <p:nvPr/>
        </p:nvSpPr>
        <p:spPr>
          <a:xfrm>
            <a:off x="1838980" y="2098201"/>
            <a:ext cx="4090863" cy="92399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 defTabSz="685800">
              <a:lnSpc>
                <a:spcPct val="90000"/>
              </a:lnSpc>
              <a:spcBef>
                <a:spcPts val="225"/>
              </a:spcBef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" b="1" dirty="0">
                <a:solidFill>
                  <a:srgbClr val="223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population: </a:t>
            </a:r>
          </a:p>
          <a:p>
            <a:pPr marL="0" indent="0" algn="l" defTabSz="685800">
              <a:lnSpc>
                <a:spcPct val="90000"/>
              </a:lnSpc>
              <a:spcBef>
                <a:spcPts val="225"/>
              </a:spcBef>
              <a:defRPr/>
            </a:pPr>
            <a:r>
              <a:rPr lang="en-US" sz="1050" dirty="0">
                <a:solidFill>
                  <a:srgbClr val="223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ORRs (confirmed + pending):  </a:t>
            </a:r>
          </a:p>
          <a:p>
            <a:pPr marL="214313" indent="-214313" algn="l" defTabSz="685800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223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(n=38): 37%</a:t>
            </a:r>
          </a:p>
          <a:p>
            <a:pPr marL="214313" indent="-214313" algn="l" defTabSz="685800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223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Triplet (n=37): 41% </a:t>
            </a:r>
          </a:p>
          <a:p>
            <a:pPr marL="214313" indent="-214313" algn="l" defTabSz="685800">
              <a:lnSpc>
                <a:spcPct val="90000"/>
              </a:lnSpc>
              <a:spcBef>
                <a:spcPts val="225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223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050" dirty="0" err="1">
                <a:solidFill>
                  <a:srgbClr val="223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</a:t>
            </a:r>
            <a:r>
              <a:rPr lang="en-US" sz="1050" dirty="0">
                <a:solidFill>
                  <a:srgbClr val="223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had 84% DCR</a:t>
            </a:r>
          </a:p>
        </p:txBody>
      </p:sp>
      <p:sp>
        <p:nvSpPr>
          <p:cNvPr id="214" name="Content Placeholder 1">
            <a:extLst>
              <a:ext uri="{FF2B5EF4-FFF2-40B4-BE49-F238E27FC236}">
                <a16:creationId xmlns:a16="http://schemas.microsoft.com/office/drawing/2014/main" id="{17A527BF-B4EB-9351-6CED-CA926384924D}"/>
              </a:ext>
            </a:extLst>
          </p:cNvPr>
          <p:cNvSpPr txBox="1">
            <a:spLocks/>
          </p:cNvSpPr>
          <p:nvPr/>
        </p:nvSpPr>
        <p:spPr>
          <a:xfrm>
            <a:off x="1948246" y="6107077"/>
            <a:ext cx="4012976" cy="41809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342900" marR="0" indent="-3429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342900" marR="0" indent="-3810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42900" marR="0" indent="0" algn="ctr" defTabSz="9144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78787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7160" lvl="1" indent="-137160" algn="l" defTabSz="6858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2L+ therapy, respective ORRs (confirmed + pending) were 24% and 29%</a:t>
            </a:r>
          </a:p>
        </p:txBody>
      </p:sp>
      <p:graphicFrame>
        <p:nvGraphicFramePr>
          <p:cNvPr id="215" name="Table 2">
            <a:extLst>
              <a:ext uri="{FF2B5EF4-FFF2-40B4-BE49-F238E27FC236}">
                <a16:creationId xmlns:a16="http://schemas.microsoft.com/office/drawing/2014/main" id="{7F258EFC-E9CB-4CA5-8052-3C0851A4C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35885"/>
              </p:ext>
            </p:extLst>
          </p:nvPr>
        </p:nvGraphicFramePr>
        <p:xfrm>
          <a:off x="6191838" y="1446774"/>
          <a:ext cx="3820263" cy="3358896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145512">
                  <a:extLst>
                    <a:ext uri="{9D8B030D-6E8A-4147-A177-3AD203B41FA5}">
                      <a16:colId xmlns:a16="http://schemas.microsoft.com/office/drawing/2014/main" val="1195472015"/>
                    </a:ext>
                  </a:extLst>
                </a:gridCol>
                <a:gridCol w="847028">
                  <a:extLst>
                    <a:ext uri="{9D8B030D-6E8A-4147-A177-3AD203B41FA5}">
                      <a16:colId xmlns:a16="http://schemas.microsoft.com/office/drawing/2014/main" val="1414156227"/>
                    </a:ext>
                  </a:extLst>
                </a:gridCol>
                <a:gridCol w="827723">
                  <a:extLst>
                    <a:ext uri="{9D8B030D-6E8A-4147-A177-3AD203B41FA5}">
                      <a16:colId xmlns:a16="http://schemas.microsoft.com/office/drawing/2014/main" val="193292502"/>
                    </a:ext>
                  </a:extLst>
                </a:gridCol>
              </a:tblGrid>
              <a:tr h="36118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Events, n (%)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Doublet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(n=40)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Triplet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(n=48)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710483"/>
                  </a:ext>
                </a:extLst>
              </a:tr>
              <a:tr h="201168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marL="7938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TEAEs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(93)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(98)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2708780188"/>
                  </a:ext>
                </a:extLst>
              </a:tr>
              <a:tr h="201168"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marL="182880" indent="0" algn="l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Study treatment-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related</a:t>
                      </a:r>
                      <a:r>
                        <a:rPr lang="en-US" sz="1100" b="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en-US" sz="1100" b="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(83)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(96)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4213215727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Grade ≥3 TEAEs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(40)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(60)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992324148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288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Study treatment-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related</a:t>
                      </a:r>
                      <a:r>
                        <a:rPr lang="en-US" sz="1100" b="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en-US" sz="1100" b="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(35)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(54)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3386900186"/>
                  </a:ext>
                </a:extLst>
              </a:tr>
              <a:tr h="201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7938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Serious TEAEs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(23)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>
                      <a:lvl1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1pPr>
                      <a:lvl2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2pPr>
                      <a:lvl3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3pPr>
                      <a:lvl4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4pPr>
                      <a:lvl5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5pPr>
                      <a:lvl6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6pPr>
                      <a:lvl7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7pPr>
                      <a:lvl8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8pPr>
                      <a:lvl9pPr marL="0" marR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Arial"/>
                          <a:sym typeface="Gill Sans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(27)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74340386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18288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Study treatment-related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(10)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(15)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263541972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TEAEs associated with</a:t>
                      </a:r>
                      <a:endParaRPr lang="en-US" sz="11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205930818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18288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Death</a:t>
                      </a:r>
                      <a:r>
                        <a:rPr lang="en-US" sz="1100" b="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en-US" sz="1100" b="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(5)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(2)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1993132311"/>
                  </a:ext>
                </a:extLst>
              </a:tr>
              <a:tr h="189167">
                <a:tc>
                  <a:txBody>
                    <a:bodyPr/>
                    <a:lstStyle/>
                    <a:p>
                      <a:pPr marL="182880" indent="0" algn="l">
                        <a:lnSpc>
                          <a:spcPct val="90000"/>
                        </a:lnSpc>
                        <a:tabLst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Discontinuation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due to any drug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(22)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(19)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1228293112"/>
                  </a:ext>
                </a:extLst>
              </a:tr>
              <a:tr h="189167">
                <a:tc>
                  <a:txBody>
                    <a:bodyPr/>
                    <a:lstStyle/>
                    <a:p>
                      <a:pPr marL="182880" indent="0" algn="l">
                        <a:lnSpc>
                          <a:spcPct val="90000"/>
                        </a:lnSpc>
                        <a:tabLst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Discontinuation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due to Dato-DXd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(15)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(10)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328331274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ILD adjudicated as drug related</a:t>
                      </a:r>
                      <a:endParaRPr lang="en-US" sz="1100" b="1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3150166348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18288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Grade 1/2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(5)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838660467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182880" indent="0" algn="l">
                        <a:lnSpc>
                          <a:spcPct val="100000"/>
                        </a:lnSpc>
                        <a:tabLst/>
                      </a:pP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(3)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(2)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a:txBody>
                  <a:tcPr marL="102870" marR="102870" marT="20574" marB="20574" anchor="ctr"/>
                </a:tc>
                <a:extLst>
                  <a:ext uri="{0D108BD9-81ED-4DB2-BD59-A6C34878D82A}">
                    <a16:rowId xmlns:a16="http://schemas.microsoft.com/office/drawing/2014/main" val="1788054633"/>
                  </a:ext>
                </a:extLst>
              </a:tr>
            </a:tbl>
          </a:graphicData>
        </a:graphic>
      </p:graphicFrame>
      <p:sp>
        <p:nvSpPr>
          <p:cNvPr id="8" name="object 53">
            <a:extLst>
              <a:ext uri="{FF2B5EF4-FFF2-40B4-BE49-F238E27FC236}">
                <a16:creationId xmlns:a16="http://schemas.microsoft.com/office/drawing/2014/main" id="{2368DF20-483E-D8B5-48D9-BA73B9D8623A}"/>
              </a:ext>
            </a:extLst>
          </p:cNvPr>
          <p:cNvSpPr txBox="1"/>
          <p:nvPr/>
        </p:nvSpPr>
        <p:spPr>
          <a:xfrm>
            <a:off x="6237432" y="1197084"/>
            <a:ext cx="291833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8485">
              <a:spcBef>
                <a:spcPts val="138"/>
              </a:spcBef>
              <a:defRPr sz="1400" b="1">
                <a:solidFill>
                  <a:srgbClr val="005BAA"/>
                </a:solidFill>
                <a:latin typeface="Arial"/>
                <a:cs typeface="Arial"/>
              </a:defRPr>
            </a:lvl1pPr>
          </a:lstStyle>
          <a:p>
            <a:pPr marL="13864" defTabSz="914378">
              <a:spcBef>
                <a:spcPts val="103"/>
              </a:spcBef>
              <a:defRPr/>
            </a:pPr>
            <a:r>
              <a:rPr lang="en-US" sz="1500" dirty="0">
                <a:solidFill>
                  <a:srgbClr val="223341"/>
                </a:solidFill>
                <a:uFillTx/>
                <a:ea typeface="+mn-ea"/>
                <a:sym typeface="Helvetica"/>
              </a:rPr>
              <a:t>Safety </a:t>
            </a:r>
            <a:endParaRPr lang="en-US" sz="1500" baseline="30000" dirty="0">
              <a:solidFill>
                <a:srgbClr val="223341"/>
              </a:solidFill>
              <a:uFillTx/>
              <a:ea typeface="+mn-ea"/>
              <a:sym typeface="Helvetic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78DAE-FE28-7021-05F2-940DC904E752}"/>
              </a:ext>
            </a:extLst>
          </p:cNvPr>
          <p:cNvSpPr/>
          <p:nvPr/>
        </p:nvSpPr>
        <p:spPr>
          <a:xfrm>
            <a:off x="6191837" y="2631505"/>
            <a:ext cx="3820263" cy="4732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31"/>
          </a:p>
        </p:txBody>
      </p:sp>
    </p:spTree>
    <p:extLst>
      <p:ext uri="{BB962C8B-B14F-4D97-AF65-F5344CB8AC3E}">
        <p14:creationId xmlns:p14="http://schemas.microsoft.com/office/powerpoint/2010/main" val="309805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A3FA-BEDE-D24D-C631-E69E2A09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155380"/>
            <a:ext cx="8963025" cy="901700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Ricordel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et al. Safety and efficacy of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tusamitamab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ravtansine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(SAR408701) in long-term treated patients with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nonsquamous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non–small cell lung cancer (NSQ NSCLC) expressing carcinoembryonic antigen-related cell adhesion molecule 5 (CEACAM5). ASCO 2022;Abstract 9039</a:t>
            </a:r>
            <a:endParaRPr lang="en-US" sz="1800" dirty="0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0CED9136-13E7-7269-3DB4-C0AB8819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33" y="1378786"/>
            <a:ext cx="4343642" cy="203996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808C1D7-F540-61F0-18DC-B0D6FFB7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3887940"/>
            <a:ext cx="4967952" cy="1788391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00216237-8E9E-4F3B-5CDC-9437063B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57" y="1093766"/>
            <a:ext cx="3151018" cy="308406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3F49647-9A90-AB25-F696-810652AEB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7" y="4325318"/>
            <a:ext cx="3819523" cy="1672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A4414-DAF0-2EE9-23AF-958E0A4F1060}"/>
              </a:ext>
            </a:extLst>
          </p:cNvPr>
          <p:cNvSpPr txBox="1"/>
          <p:nvPr/>
        </p:nvSpPr>
        <p:spPr>
          <a:xfrm>
            <a:off x="3580381" y="6145524"/>
            <a:ext cx="4759636" cy="4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11/92 patients had long responses</a:t>
            </a:r>
          </a:p>
        </p:txBody>
      </p:sp>
    </p:spTree>
    <p:extLst>
      <p:ext uri="{BB962C8B-B14F-4D97-AF65-F5344CB8AC3E}">
        <p14:creationId xmlns:p14="http://schemas.microsoft.com/office/powerpoint/2010/main" val="264359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C2E749-3684-2A5F-EE5C-B51BBB53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10595"/>
            <a:ext cx="7886700" cy="601580"/>
          </a:xfrm>
        </p:spPr>
        <p:txBody>
          <a:bodyPr>
            <a:normAutofit fontScale="90000"/>
          </a:bodyPr>
          <a:lstStyle/>
          <a:p>
            <a:r>
              <a:rPr lang="en-US" dirty="0"/>
              <a:t>Included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2514-EB01-2927-E04C-2BF01A63C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924553"/>
            <a:ext cx="10490200" cy="59368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Castro G Jr et al. Five-year outcomes with pembrolizumab versus chemotherapy as first-line therapy in patients with non-small-cell lung cancer and programmed death ligand-1 tumor proportion score ≥ 1% in the KEYNOTE-042 study. J Clin Oncol 2022;[Online ahead of print].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Özgüroğlu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et al. Three years survival outcome and continued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cemiplimab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(CEMI) beyond progression with the addition of chemotherapy (chemo) for patients (pts) with advanced non-small cell lung cancer (NSCLC): The EMPOWER-Lung 1 trial. ESMO 2022;Abstract LBA54.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Burotto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Pichun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et al. IMscin001 (Part 2: Randomized Phase III): Pharmacokinetics (PK), efficacy and safety of atezolizumab (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atezo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subcutaneous (SC) vs intravenous (IV) in previously treated locally advanced or metastatic non-small cell lung cancer (NSCLC). ESMO Immuno-Oncology Congress 2022;Abstract 61MO. 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Garassino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MC et al. Pembrolizumab plus pemetrexed and platinum in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nonsquamous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non-small-cell lung cancer: 5-year outcomes from the Phase 3 KEYNOTE-189 study. J Clin Oncol 2023;[Online ahead of print].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Novello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et al. Pembrolizumab plus chemotherapy in squamous non-small-cell lung cancer: 5-year update of the Phase III KEYNOTE-407 study. J Clin Oncol 2023;[Online ahead of print].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Gogishvili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et al.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Cemiplimab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plus chemotherapy versus chemotherapy alone in non-small cell lung cancer: A randomized, controlled, double-blind phase 3 trial. Nat Med 2022;28(11):2374-80.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Brahmer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JR et al. Five-year survival outcomes with nivolumab plus ipilimumab versus chemotherapy as first-line treatment for metastatic non-small-cell lung cancer in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CheckMate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227. J Clin Oncol 2023;41(6):1200-12.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Paz-Ares LG et al. First-line (1L) nivolumab (NIVO) + ipilimumab (IPI) + 2 cycles of chemotherapy (chemo) versus chemo alone (4 cycles) in patients (pts) with metastatic non–small cell lung cancer (NSCLC): 3-year update from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CheckMate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9LA. ASCO 2022;Abstract LBA9026.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Johnson ML et al. Durvalumab with or without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tremelimumab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combination with chemotherapy as first-line therapy for metastatic non-small-cell lung cancer: The Phase III POSEIDON study. J Clin Oncol 2023;41(6):1213-27.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Johnson ML et al. Durvalumab (D) ±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tremelimumab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(T) + chemotherapy (CT) in 1L metastatic (m) NSCLC: Overall survival (OS) update from POSEIDON after median follow-up (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mFU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 approximately 4 years (y). ESMO 2022;Abstract LBA59.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Levy B et al. TROPION-Lung02: Initial results for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datopotamab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deruxtecan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plus pembrolizumab and platinum chemotherapy in advanced NSCLC. WCLC 2022;Abstract MA13.07.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Ricordel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et al. Safety and efficacy of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tusamitamab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ravtansine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(SAR408701) in long-term treated patients with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nonsquamous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non–small cell lung cancer (NSQ NSCLC) expressing carcinoembryonic antigen-related cell adhesion molecule 5 (CEACAM5). ASCO 2022;Abstract 9039. 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Besse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et al. HUDSON: An open-label, multi-drug, biomarker-directed, Phase II platform study in patients with NSCLC, who progressed on anti-PD(L)1 therapy. WCLC 2022;Abstract OA15.05.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Novocure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announces pivotal LUNAR Study in non-small cell lung cancer met primary overall survival endpoint [press release]. Available at </a:t>
            </a:r>
            <a:r>
              <a:rPr lang="en-US" sz="11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https://www.novocure.com/novocure-announces-pivotal-lunar-study-in-non-small-cell-lung-cancer-met-primary-overall-survival-endpoint/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 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Kotecha R et al. KEYNOTE B36: A pilot study of first-line tumor treating fields (150 kHz) plus pembrolizumab for advanced or metastatic NSCLC. WCLC 2022;Abstract EP08.01-076.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Lee SM et al. IPSOS (Phase 3): First-line atezolizumab vs single-agent chemotherapy in patients with NSCLC (non-platinum eligible). ESMO 2022;Abstract LBA11.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6EF-B6F9-F235-B2CC-EF8F9543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000" y="2491795"/>
            <a:ext cx="5326916" cy="281563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HUDSON is an ongoing, modular phase II trial evaluating several treatment options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patients with biomarker matched or nonmatched locally advanced/metastatic NSCLC after receipt of a platinum doublet and failure of anti–PD-1/PD-L1 immunotherapy</a:t>
            </a:r>
            <a:b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 analysis reports results from cohorts of durvalumab in combination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either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ceralasertib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(ATR inhibitor),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danvatirsen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(STAT3 inhibitor),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olaparib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(PARP inhibitor), 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oleclumab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(anti-CD73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4DBF5BD-30D3-CDF6-0CDE-E3B5D6D5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88" y="1366762"/>
            <a:ext cx="7886700" cy="106658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Multidrug, nonrandomized umbrella phase II study (data cutoff April 14, 2021)</a:t>
            </a:r>
          </a:p>
          <a:p>
            <a:r>
              <a:rPr lang="en-US" sz="1800" b="1" dirty="0"/>
              <a:t>Primary endpoint: </a:t>
            </a:r>
            <a:r>
              <a:rPr lang="en-US" sz="1800" dirty="0"/>
              <a:t>ORR</a:t>
            </a:r>
          </a:p>
          <a:p>
            <a:r>
              <a:rPr lang="en-US" sz="1800" b="1" dirty="0"/>
              <a:t>Secondary endpoints: </a:t>
            </a:r>
            <a:r>
              <a:rPr lang="en-US" sz="1800" dirty="0"/>
              <a:t>DCR, PFS, OS, safety</a:t>
            </a: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8D5FC507-8BD2-EC11-52A0-8629331A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327" y="5596658"/>
            <a:ext cx="46964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350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Locally advanced or metastatic NSCLC; previous platinum-doublet chemotherapy and PD-1/PD-L1 targeted therapy; </a:t>
            </a:r>
            <a:br>
              <a:rPr lang="en-GB" altLang="en-US" sz="1350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altLang="en-US" sz="1350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no </a:t>
            </a:r>
            <a:r>
              <a:rPr lang="en-GB" altLang="en-US" sz="1350" i="1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EGFR, ALK, ROS1, BRAF, MET, </a:t>
            </a:r>
            <a:r>
              <a:rPr lang="en-GB" altLang="en-US" sz="1350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or </a:t>
            </a:r>
            <a:r>
              <a:rPr lang="en-GB" altLang="en-US" sz="1350" i="1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RET</a:t>
            </a:r>
            <a:r>
              <a:rPr lang="en-GB" altLang="en-US" sz="1350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 targetable mutations</a:t>
            </a:r>
          </a:p>
          <a:p>
            <a:pPr algn="ctr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en-US" sz="1350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(N = 225)</a:t>
            </a:r>
            <a:endParaRPr lang="en-US" altLang="en-US" sz="1350" kern="1200" dirty="0">
              <a:solidFill>
                <a:srgbClr val="000000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Line 27">
            <a:extLst>
              <a:ext uri="{FF2B5EF4-FFF2-40B4-BE49-F238E27FC236}">
                <a16:creationId xmlns:a16="http://schemas.microsoft.com/office/drawing/2014/main" id="{4F16814E-A8C2-A860-8DA6-1E80DE230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5252" y="2621539"/>
            <a:ext cx="335756" cy="14687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hangingPunct="1">
              <a:defRPr/>
            </a:pPr>
            <a:endParaRPr lang="en-US" sz="1350" kern="1200" dirty="0">
              <a:solidFill>
                <a:srgbClr val="000000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id="{6F34FD19-E481-AA5F-F2EB-D0DD78E239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5252" y="3939714"/>
            <a:ext cx="335756" cy="579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hangingPunct="1">
              <a:defRPr/>
            </a:pPr>
            <a:endParaRPr lang="en-US" sz="1350" kern="1200" dirty="0">
              <a:solidFill>
                <a:srgbClr val="000000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96C02-7D81-48DF-7A8A-487A7AB809DE}"/>
              </a:ext>
            </a:extLst>
          </p:cNvPr>
          <p:cNvSpPr txBox="1"/>
          <p:nvPr/>
        </p:nvSpPr>
        <p:spPr bwMode="auto">
          <a:xfrm>
            <a:off x="7462940" y="1870363"/>
            <a:ext cx="2576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Group A: Biomarker Matched (n = 86)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36125E-84F6-3DD6-90FF-7810AAD036A8}"/>
              </a:ext>
            </a:extLst>
          </p:cNvPr>
          <p:cNvSpPr txBox="1"/>
          <p:nvPr/>
        </p:nvSpPr>
        <p:spPr bwMode="auto">
          <a:xfrm>
            <a:off x="7335027" y="3905421"/>
            <a:ext cx="2906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Group B: Biomarker Nonmatched (n = 169)</a:t>
            </a: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CD990407-DABD-D6B3-5CCB-D05E719A5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356" y="2241199"/>
            <a:ext cx="3086100" cy="1223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HRRm: durvalumab + olaparib (n = 21)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LKB1: durvalumab + olaparib (n = 21)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ATM: durvalumab + ceralasertib* (n = 21)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ATM: ceralasertib*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CD73h: durvalumab + oleclumab (n = 23)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HER2e/m: durvalumab + trastuzumab deruxtecan</a:t>
            </a:r>
            <a:r>
              <a:rPr lang="en-US" altLang="en-US" sz="1050" kern="1200" baseline="300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†</a:t>
            </a:r>
          </a:p>
        </p:txBody>
      </p:sp>
      <p:sp>
        <p:nvSpPr>
          <p:cNvPr id="21" name="Rectangle 49">
            <a:extLst>
              <a:ext uri="{FF2B5EF4-FFF2-40B4-BE49-F238E27FC236}">
                <a16:creationId xmlns:a16="http://schemas.microsoft.com/office/drawing/2014/main" id="{B7666474-93EA-990A-9CB2-294800A2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27" y="4246064"/>
            <a:ext cx="3086100" cy="9002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50" b="1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Primary Resistance (PD</a:t>
            </a:r>
            <a:r>
              <a:rPr lang="en-US" altLang="en-US" sz="1050" kern="1200" baseline="300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‡</a:t>
            </a:r>
            <a:r>
              <a:rPr lang="en-US" altLang="en-US" sz="1050" b="1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 ≤24 Wk)</a:t>
            </a:r>
            <a:endParaRPr lang="en-US" altLang="en-US" sz="1050" kern="1200" baseline="30000" dirty="0">
              <a:solidFill>
                <a:srgbClr val="FFFFFF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olaparib (n = 22)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danvatirsen (n = 23)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ceralasertib</a:t>
            </a:r>
            <a:r>
              <a:rPr lang="en-US" altLang="en-US" sz="1050" kern="1200" baseline="300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(n = 20)</a:t>
            </a:r>
            <a:endParaRPr lang="en-US" altLang="en-US" sz="1050" kern="1200" baseline="30000" dirty="0">
              <a:solidFill>
                <a:srgbClr val="FFFFFF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oleclumab (n = 9)</a:t>
            </a:r>
          </a:p>
        </p:txBody>
      </p:sp>
      <p:sp>
        <p:nvSpPr>
          <p:cNvPr id="22" name="Rectangle 49">
            <a:extLst>
              <a:ext uri="{FF2B5EF4-FFF2-40B4-BE49-F238E27FC236}">
                <a16:creationId xmlns:a16="http://schemas.microsoft.com/office/drawing/2014/main" id="{1C2AF9F3-F4D4-F431-4E91-09B60CD3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027" y="5111269"/>
            <a:ext cx="3086100" cy="10618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050" b="1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Acquired Resistance (PD</a:t>
            </a:r>
            <a:r>
              <a:rPr lang="en-US" altLang="en-US" sz="1050" b="1" kern="1200" baseline="300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‡</a:t>
            </a:r>
            <a:r>
              <a:rPr lang="en-US" altLang="en-US" sz="1050" b="1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 &gt;24 Wk)</a:t>
            </a:r>
            <a:endParaRPr lang="en-US" altLang="en-US" sz="1050" kern="1200" baseline="30000" dirty="0">
              <a:solidFill>
                <a:srgbClr val="FFFFFF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olaparib (n = 23)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danvatirsen (n = 22)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ceralasertib</a:t>
            </a:r>
            <a:r>
              <a:rPr lang="en-US" altLang="en-US" sz="1050" kern="1200" baseline="300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(n = 25)</a:t>
            </a:r>
            <a:endParaRPr lang="en-US" altLang="en-US" sz="1050" kern="1200" baseline="30000" dirty="0">
              <a:solidFill>
                <a:srgbClr val="FFFFFF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oleclumab (n = 25)</a:t>
            </a:r>
          </a:p>
          <a:p>
            <a:pPr marL="214313" indent="-214313" defTabSz="68580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050" kern="12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Durvalumab + cediranib</a:t>
            </a:r>
            <a:r>
              <a:rPr lang="en-US" altLang="en-US" sz="1050" kern="1200" baseline="30000" dirty="0">
                <a:solidFill>
                  <a:srgbClr val="FFFFFF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†</a:t>
            </a:r>
            <a:endParaRPr lang="en-US" altLang="en-US" sz="1050" kern="1200" dirty="0">
              <a:solidFill>
                <a:srgbClr val="FFFFFF"/>
              </a:solidFill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293AA-A409-303E-0165-D07DED150D43}"/>
              </a:ext>
            </a:extLst>
          </p:cNvPr>
          <p:cNvSpPr txBox="1"/>
          <p:nvPr/>
        </p:nvSpPr>
        <p:spPr>
          <a:xfrm>
            <a:off x="1524001" y="102666"/>
            <a:ext cx="8897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Besse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 et al. HUDSON: An open-label, multi-drug, biomarker-directed, Phase II platform study in patients with NSCLC, who progressed on anti-PD(L)1 therapy. WCLC 2022;Abstract OA15.05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529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47AC-587B-D96D-EDAA-2FED893E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58672"/>
            <a:ext cx="8781549" cy="1325563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Besse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 et al. HUDSON: An open-label, multi-drug, biomarker-directed, Phase II platform study in patients with NSCLC, who progressed on anti-PD(L)1 therapy. WCLC 2022;Abstract OA15.05 — PFS/OS by Treatment</a:t>
            </a:r>
            <a:endParaRPr lang="en-US" sz="2400" dirty="0"/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34DF504-764F-6188-A4EE-C1F698F3E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357507"/>
              </p:ext>
            </p:extLst>
          </p:nvPr>
        </p:nvGraphicFramePr>
        <p:xfrm>
          <a:off x="2056347" y="3604728"/>
          <a:ext cx="8051295" cy="2082770"/>
        </p:xfrm>
        <a:graphic>
          <a:graphicData uri="http://schemas.openxmlformats.org/drawingml/2006/table">
            <a:tbl>
              <a:tblPr/>
              <a:tblGrid>
                <a:gridCol w="161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998">
                  <a:extLst>
                    <a:ext uri="{9D8B030D-6E8A-4147-A177-3AD203B41FA5}">
                      <a16:colId xmlns:a16="http://schemas.microsoft.com/office/drawing/2014/main" val="550372474"/>
                    </a:ext>
                  </a:extLst>
                </a:gridCol>
                <a:gridCol w="1287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998">
                  <a:extLst>
                    <a:ext uri="{9D8B030D-6E8A-4147-A177-3AD203B41FA5}">
                      <a16:colId xmlns:a16="http://schemas.microsoft.com/office/drawing/2014/main" val="1844120872"/>
                    </a:ext>
                  </a:extLst>
                </a:gridCol>
              </a:tblGrid>
              <a:tr h="6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 Parameter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Ceralasertib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66)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Other Regimens*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189)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Olaparib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87)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Danvatirsen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45)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Oleclumab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57)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OS, mo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(80% CI)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(14.1-20.3)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(7.5-10.6)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9.4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(6.9-10.8)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7.9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(6.0-10.6)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11.0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(7.6-13.5)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429302"/>
                  </a:ext>
                </a:extLst>
              </a:tr>
              <a:tr h="687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12-mo OS,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(80% CI)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61.6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(53.4-68.8)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(35.1-44.3)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(34.0-47.5)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(20.2-38.0)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(37.5-54.5)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121358"/>
                  </a:ext>
                </a:extLst>
              </a:tr>
            </a:tbl>
          </a:graphicData>
        </a:graphic>
      </p:graphicFrame>
      <p:sp>
        <p:nvSpPr>
          <p:cNvPr id="7" name="Text Box 30">
            <a:extLst>
              <a:ext uri="{FF2B5EF4-FFF2-40B4-BE49-F238E27FC236}">
                <a16:creationId xmlns:a16="http://schemas.microsoft.com/office/drawing/2014/main" id="{211BF62B-011E-022A-4A0F-C3CFADE8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7255"/>
            <a:ext cx="3061512" cy="5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68580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None/>
              <a:defRPr/>
            </a:pPr>
            <a:r>
              <a:rPr lang="en-US" altLang="en-US" sz="1050" kern="120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+mn-cs"/>
              </a:rPr>
              <a:t>*Pooled internal control of durvalumab + olaparib, durvalumab + danvatirsen, and durvalumab + oleclumab.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DD45F-F01A-0F1E-0551-154DA5EDA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98573"/>
              </p:ext>
            </p:extLst>
          </p:nvPr>
        </p:nvGraphicFramePr>
        <p:xfrm>
          <a:off x="2070353" y="2289838"/>
          <a:ext cx="7828671" cy="1139162"/>
        </p:xfrm>
        <a:graphic>
          <a:graphicData uri="http://schemas.openxmlformats.org/drawingml/2006/table">
            <a:tbl>
              <a:tblPr/>
              <a:tblGrid>
                <a:gridCol w="1566751">
                  <a:extLst>
                    <a:ext uri="{9D8B030D-6E8A-4147-A177-3AD203B41FA5}">
                      <a16:colId xmlns:a16="http://schemas.microsoft.com/office/drawing/2014/main" val="28042673"/>
                    </a:ext>
                  </a:extLst>
                </a:gridCol>
                <a:gridCol w="2139920">
                  <a:extLst>
                    <a:ext uri="{9D8B030D-6E8A-4147-A177-3AD203B41FA5}">
                      <a16:colId xmlns:a16="http://schemas.microsoft.com/office/drawing/2014/main" val="1233593504"/>
                    </a:ext>
                  </a:extLst>
                </a:gridCol>
                <a:gridCol w="364848">
                  <a:extLst>
                    <a:ext uri="{9D8B030D-6E8A-4147-A177-3AD203B41FA5}">
                      <a16:colId xmlns:a16="http://schemas.microsoft.com/office/drawing/2014/main" val="3737629407"/>
                    </a:ext>
                  </a:extLst>
                </a:gridCol>
                <a:gridCol w="1252384">
                  <a:extLst>
                    <a:ext uri="{9D8B030D-6E8A-4147-A177-3AD203B41FA5}">
                      <a16:colId xmlns:a16="http://schemas.microsoft.com/office/drawing/2014/main" val="2937079866"/>
                    </a:ext>
                  </a:extLst>
                </a:gridCol>
                <a:gridCol w="1252384">
                  <a:extLst>
                    <a:ext uri="{9D8B030D-6E8A-4147-A177-3AD203B41FA5}">
                      <a16:colId xmlns:a16="http://schemas.microsoft.com/office/drawing/2014/main" val="901587728"/>
                    </a:ext>
                  </a:extLst>
                </a:gridCol>
                <a:gridCol w="1252384">
                  <a:extLst>
                    <a:ext uri="{9D8B030D-6E8A-4147-A177-3AD203B41FA5}">
                      <a16:colId xmlns:a16="http://schemas.microsoft.com/office/drawing/2014/main" val="312482428"/>
                    </a:ext>
                  </a:extLst>
                </a:gridCol>
              </a:tblGrid>
              <a:tr h="64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PFS, mo (80% CI)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(4.6-7.5)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(1.6-3.0)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(1.7-3.1)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(1.6-2.7)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3940"/>
                  </a:ext>
                </a:extLst>
              </a:tr>
              <a:tr h="410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6-mo PFS, 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(80% CI)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(37.9-54.2)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(13.5-24.5)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(11.5-27.6)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(10.8-23.6)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7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ADA176-BE40-1631-8315-35B8FEB06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27609"/>
              </p:ext>
            </p:extLst>
          </p:nvPr>
        </p:nvGraphicFramePr>
        <p:xfrm>
          <a:off x="2042341" y="1384234"/>
          <a:ext cx="8079306" cy="990624"/>
        </p:xfrm>
        <a:graphic>
          <a:graphicData uri="http://schemas.openxmlformats.org/drawingml/2006/table">
            <a:tbl>
              <a:tblPr/>
              <a:tblGrid>
                <a:gridCol w="2350622">
                  <a:extLst>
                    <a:ext uri="{9D8B030D-6E8A-4147-A177-3AD203B41FA5}">
                      <a16:colId xmlns:a16="http://schemas.microsoft.com/office/drawing/2014/main" val="3745868485"/>
                    </a:ext>
                  </a:extLst>
                </a:gridCol>
                <a:gridCol w="1432171">
                  <a:extLst>
                    <a:ext uri="{9D8B030D-6E8A-4147-A177-3AD203B41FA5}">
                      <a16:colId xmlns:a16="http://schemas.microsoft.com/office/drawing/2014/main" val="2563142523"/>
                    </a:ext>
                  </a:extLst>
                </a:gridCol>
                <a:gridCol w="1432171">
                  <a:extLst>
                    <a:ext uri="{9D8B030D-6E8A-4147-A177-3AD203B41FA5}">
                      <a16:colId xmlns:a16="http://schemas.microsoft.com/office/drawing/2014/main" val="4173703296"/>
                    </a:ext>
                  </a:extLst>
                </a:gridCol>
                <a:gridCol w="1432171">
                  <a:extLst>
                    <a:ext uri="{9D8B030D-6E8A-4147-A177-3AD203B41FA5}">
                      <a16:colId xmlns:a16="http://schemas.microsoft.com/office/drawing/2014/main" val="961183964"/>
                    </a:ext>
                  </a:extLst>
                </a:gridCol>
                <a:gridCol w="1432171">
                  <a:extLst>
                    <a:ext uri="{9D8B030D-6E8A-4147-A177-3AD203B41FA5}">
                      <a16:colId xmlns:a16="http://schemas.microsoft.com/office/drawing/2014/main" val="2931004284"/>
                    </a:ext>
                  </a:extLst>
                </a:gridCol>
              </a:tblGrid>
              <a:tr h="6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Efficacy Parameter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Ceralasertib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66)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Olaparib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87)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Danvatirsen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45)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Durvalumab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Oleclumab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57)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163096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ORR (primary endpoint), %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8437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CF29CA-731D-5193-D34E-87BADED3404E}"/>
              </a:ext>
            </a:extLst>
          </p:cNvPr>
          <p:cNvSpPr txBox="1"/>
          <p:nvPr/>
        </p:nvSpPr>
        <p:spPr>
          <a:xfrm>
            <a:off x="5245396" y="5811283"/>
            <a:ext cx="5018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 this umbrella phase II study, durvalumab + </a:t>
            </a:r>
            <a:r>
              <a:rPr lang="en-US" sz="1800" dirty="0" err="1"/>
              <a:t>ceralasertib</a:t>
            </a:r>
            <a:r>
              <a:rPr lang="en-US" sz="1800" dirty="0"/>
              <a:t> showed promising activity </a:t>
            </a:r>
          </a:p>
          <a:p>
            <a:r>
              <a:rPr lang="en-US" sz="1800" dirty="0"/>
              <a:t>HUDSON remains ongoing, </a:t>
            </a:r>
          </a:p>
        </p:txBody>
      </p:sp>
    </p:spTree>
    <p:extLst>
      <p:ext uri="{BB962C8B-B14F-4D97-AF65-F5344CB8AC3E}">
        <p14:creationId xmlns:p14="http://schemas.microsoft.com/office/powerpoint/2010/main" val="78254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97AC-436B-5E0F-0714-E3165145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390" y="136527"/>
            <a:ext cx="9443928" cy="10445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Pivotal LUNAR Study in non-small cell lung cancer meets primary overall survival endpoint [press release]. Kotecha R et al. KEYNOTE B36: A pilot study of first-line tumor treating fields (150 kHz) plus pembrolizumab for advanced or metastatic NSCLC. WCLC 2022;Abstract EP08.01-076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7DBB4-B6C7-BE0B-6F73-C9ECC315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390" y="1348846"/>
            <a:ext cx="9443928" cy="43513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1800" dirty="0"/>
              <a:t>January 5, 2023: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museo-sans"/>
              </a:rPr>
              <a:t>The LUNAR study met its primary endpoint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useo-sans"/>
              </a:rPr>
              <a:t> </a:t>
            </a: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ElsevierGulliver"/>
              </a:rPr>
              <a:t>Tumor Treating Fields (</a:t>
            </a:r>
            <a:r>
              <a:rPr lang="en-US" sz="1800" b="0" i="0" u="none" strike="noStrike" dirty="0" err="1">
                <a:solidFill>
                  <a:srgbClr val="2E2E2E"/>
                </a:solidFill>
                <a:effectLst/>
                <a:latin typeface="ElsevierGulliver"/>
              </a:rPr>
              <a:t>TTFields</a:t>
            </a: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ElsevierGulliver"/>
              </a:rPr>
              <a:t>) are a locoregional, anti-mitotic treatment modality approved for glioblastoma and unresectable malignant pleural mesothelioma. Preclinical data have shown that </a:t>
            </a:r>
            <a:r>
              <a:rPr lang="en-US" sz="1800" b="0" i="0" u="none" strike="noStrike" dirty="0" err="1">
                <a:solidFill>
                  <a:srgbClr val="2E2E2E"/>
                </a:solidFill>
                <a:effectLst/>
                <a:latin typeface="ElsevierGulliver"/>
              </a:rPr>
              <a:t>TTFields</a:t>
            </a: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ElsevierGulliver"/>
              </a:rPr>
              <a:t> induce immunogenic cell death and enhance the efficacy of PD-1 inhibitors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useo-sans"/>
              </a:rPr>
              <a:t>The LUNAR study is a pivotal, open-label, randomized study evaluating the safety and efficacy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museo-sans"/>
              </a:rPr>
              <a:t>TTFields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useo-sans"/>
              </a:rPr>
              <a:t> when used together with immune checkpoint inhibitors or docetaxel (experimental arm) versus immune checkpoint inhibitors or docetaxel alone (control arm) for patients with stage 4 NSCLC who progressed during or after platinum-based therapy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useo-sans"/>
              </a:rPr>
              <a:t>The LUNAR study showed a statistically significant and clinically meaningful improvement in OS w/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museo-sans"/>
              </a:rPr>
              <a:t>TTFields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useo-sans"/>
              </a:rPr>
              <a:t> + ICI vs ICI alone and a positive trend in OS when patients were treated with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museo-sans"/>
              </a:rPr>
              <a:t>TTFields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useo-sans"/>
              </a:rPr>
              <a:t> and docetaxel versus docetaxel alone..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museo-sans"/>
              </a:rPr>
              <a:t>TTFields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useo-sans"/>
              </a:rPr>
              <a:t> therapy was well tolerated by patients enrolled in the experimental arm of the study.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ElsevierGulliver"/>
              </a:rPr>
              <a:t>KEYNOTE B36 (NCT04892472) is a multicenter, single arm, phase 2 open-label study designed to evaluate the safety and efficacy of </a:t>
            </a:r>
            <a:r>
              <a:rPr lang="en-US" sz="1800" b="0" i="0" u="none" strike="noStrike" dirty="0" err="1">
                <a:solidFill>
                  <a:srgbClr val="2E2E2E"/>
                </a:solidFill>
                <a:effectLst/>
                <a:latin typeface="ElsevierGulliver"/>
              </a:rPr>
              <a:t>TTFields</a:t>
            </a:r>
            <a:r>
              <a:rPr lang="en-US" sz="1800" b="0" i="0" u="none" strike="noStrike" dirty="0">
                <a:solidFill>
                  <a:srgbClr val="2E2E2E"/>
                </a:solidFill>
                <a:effectLst/>
                <a:latin typeface="ElsevierGulliver"/>
              </a:rPr>
              <a:t> (150 kHz) plus pembrolizumab for first-line treatment of advanced NSCLC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museo-sans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10CEF-434D-05F5-B66E-1EAB948297A6}"/>
              </a:ext>
            </a:extLst>
          </p:cNvPr>
          <p:cNvSpPr txBox="1"/>
          <p:nvPr/>
        </p:nvSpPr>
        <p:spPr>
          <a:xfrm>
            <a:off x="3113809" y="5700184"/>
            <a:ext cx="4879862" cy="1157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Promising novel therapy</a:t>
            </a:r>
          </a:p>
          <a:p>
            <a:r>
              <a:rPr lang="en-US" dirty="0"/>
              <a:t>Await full data</a:t>
            </a:r>
          </a:p>
          <a:p>
            <a:r>
              <a:rPr lang="en-US" dirty="0"/>
              <a:t>Unclear if patients will be accepting</a:t>
            </a:r>
          </a:p>
        </p:txBody>
      </p:sp>
    </p:spTree>
    <p:extLst>
      <p:ext uri="{BB962C8B-B14F-4D97-AF65-F5344CB8AC3E}">
        <p14:creationId xmlns:p14="http://schemas.microsoft.com/office/powerpoint/2010/main" val="196469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9DD0-D6DF-BB2C-74F8-0C8B71AA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432" y="113587"/>
            <a:ext cx="7886700" cy="1325563"/>
          </a:xfrm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Lee SM et al. IPSOS (Phase 3): First-line atezolizumab vs single-agent chemotherapy in patients with NSCLC (non-platinum eligible). ESMO 2022. Abstract LBA11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C618D-22C6-49FF-C0FF-08CC0495AFC7}"/>
              </a:ext>
            </a:extLst>
          </p:cNvPr>
          <p:cNvSpPr/>
          <p:nvPr/>
        </p:nvSpPr>
        <p:spPr>
          <a:xfrm>
            <a:off x="7971862" y="1742036"/>
            <a:ext cx="2914512" cy="1686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223341"/>
                </a:solidFill>
                <a:uFillTx/>
                <a:latin typeface="Calibri" panose="020F0502020204030204"/>
              </a:rPr>
              <a:t>Primary endpoint: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OS</a:t>
            </a:r>
          </a:p>
          <a:p>
            <a:pPr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223341"/>
                </a:solidFill>
                <a:uFillTx/>
                <a:latin typeface="Calibri" panose="020F0502020204030204"/>
              </a:rPr>
              <a:t>Key secondary endpoints: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OS (6, 12, 18, 24 months)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PFS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Objective response rate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 err="1">
                <a:solidFill>
                  <a:srgbClr val="223341"/>
                </a:solidFill>
                <a:uFillTx/>
                <a:latin typeface="Calibri" panose="020F0502020204030204"/>
              </a:rPr>
              <a:t>DoR</a:t>
            </a: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 rate</a:t>
            </a:r>
          </a:p>
          <a:p>
            <a:pPr marL="202406" indent="-113110" defTabSz="685800" fontAlgn="base" hangingPunct="1">
              <a:lnSpc>
                <a:spcPts val="1455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OS, PFS (PD-L1 +</a:t>
            </a:r>
            <a:r>
              <a:rPr lang="en-US" sz="1050" kern="1200" dirty="0" err="1">
                <a:solidFill>
                  <a:srgbClr val="223341"/>
                </a:solidFill>
                <a:uFillTx/>
                <a:latin typeface="Calibri" panose="020F0502020204030204"/>
              </a:rPr>
              <a:t>ve</a:t>
            </a:r>
            <a:r>
              <a:rPr lang="en-US" sz="1050" dirty="0">
                <a:solidFill>
                  <a:srgbClr val="223341"/>
                </a:solidFill>
                <a:latin typeface="Calibri" panose="020F0502020204030204"/>
              </a:rPr>
              <a:t>)</a:t>
            </a:r>
            <a:endParaRPr lang="en-US" sz="1050" kern="1200" dirty="0">
              <a:solidFill>
                <a:srgbClr val="223341"/>
              </a:solidFill>
              <a:uFillTx/>
              <a:latin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71967F-1309-B6F0-C68D-8354B45641CE}"/>
              </a:ext>
            </a:extLst>
          </p:cNvPr>
          <p:cNvCxnSpPr>
            <a:cxnSpLocks/>
          </p:cNvCxnSpPr>
          <p:nvPr/>
        </p:nvCxnSpPr>
        <p:spPr>
          <a:xfrm flipV="1">
            <a:off x="4485226" y="1947425"/>
            <a:ext cx="642127" cy="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FB178A-F136-EB7B-B88E-7609B0592846}"/>
              </a:ext>
            </a:extLst>
          </p:cNvPr>
          <p:cNvCxnSpPr>
            <a:cxnSpLocks/>
          </p:cNvCxnSpPr>
          <p:nvPr/>
        </p:nvCxnSpPr>
        <p:spPr>
          <a:xfrm>
            <a:off x="4485224" y="1953250"/>
            <a:ext cx="0" cy="120989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6CE84D-29FB-4E9B-E9D6-DBC14546E9C2}"/>
              </a:ext>
            </a:extLst>
          </p:cNvPr>
          <p:cNvCxnSpPr>
            <a:cxnSpLocks/>
          </p:cNvCxnSpPr>
          <p:nvPr/>
        </p:nvCxnSpPr>
        <p:spPr>
          <a:xfrm>
            <a:off x="4750536" y="3305291"/>
            <a:ext cx="376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576DD-D9C3-F7FC-419E-1E90CE2104F8}"/>
              </a:ext>
            </a:extLst>
          </p:cNvPr>
          <p:cNvGrpSpPr/>
          <p:nvPr/>
        </p:nvGrpSpPr>
        <p:grpSpPr>
          <a:xfrm>
            <a:off x="1406616" y="3835382"/>
            <a:ext cx="2849974" cy="634814"/>
            <a:chOff x="2349570" y="3993791"/>
            <a:chExt cx="4118964" cy="75659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72B5CA-4C50-18D0-119B-F98F8F54CCFB}"/>
                </a:ext>
              </a:extLst>
            </p:cNvPr>
            <p:cNvSpPr/>
            <p:nvPr/>
          </p:nvSpPr>
          <p:spPr>
            <a:xfrm>
              <a:off x="2349570" y="4236853"/>
              <a:ext cx="4118964" cy="51353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Histology (squamous or non-squamous)</a:t>
              </a:r>
            </a:p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PD-L1</a:t>
              </a:r>
              <a:r>
                <a:rPr lang="en-US" sz="900" kern="1200" baseline="300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a</a:t>
              </a:r>
              <a:r>
                <a:rPr lang="en-US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 (TC3 or IC3 vs TC0/1/2 or ICO/1/2</a:t>
              </a:r>
              <a:r>
                <a:rPr lang="en-US" sz="900" kern="1200" baseline="300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b</a:t>
              </a:r>
              <a:r>
                <a:rPr lang="en-US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 vs unknown)</a:t>
              </a:r>
            </a:p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Brain metastases (yes/no)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FD1C50-21BF-1D75-1E3E-15F18D5D3D5C}"/>
                </a:ext>
              </a:extLst>
            </p:cNvPr>
            <p:cNvSpPr txBox="1"/>
            <p:nvPr/>
          </p:nvSpPr>
          <p:spPr>
            <a:xfrm>
              <a:off x="2358204" y="3993791"/>
              <a:ext cx="4110330" cy="275114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defTabSz="604815" hangingPunct="1">
                <a:defRPr/>
              </a:pPr>
              <a:r>
                <a:rPr lang="en-GB" sz="900" b="1" dirty="0">
                  <a:solidFill>
                    <a:prstClr val="white"/>
                  </a:solidFill>
                  <a:uFillTx/>
                  <a:latin typeface="Calibri" panose="020F0502020204030204"/>
                  <a:ea typeface="MS PGothic" panose="020B0600070205080204" pitchFamily="34" charset="-128"/>
                  <a:cs typeface="Arial" charset="0"/>
                </a:rPr>
                <a:t>*Stratification factors</a:t>
              </a:r>
              <a:endParaRPr lang="en-GB" sz="900" b="1" baseline="30000" dirty="0">
                <a:solidFill>
                  <a:prstClr val="white"/>
                </a:solidFill>
                <a:uFillTx/>
                <a:latin typeface="Calibri" panose="020F0502020204030204"/>
                <a:ea typeface="MS PGothic" panose="020B0600070205080204" pitchFamily="34" charset="-128"/>
                <a:cs typeface="Arial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4D996E4-512A-9B39-40CB-FFD70B3D325C}"/>
              </a:ext>
            </a:extLst>
          </p:cNvPr>
          <p:cNvSpPr/>
          <p:nvPr/>
        </p:nvSpPr>
        <p:spPr>
          <a:xfrm>
            <a:off x="4266508" y="2137288"/>
            <a:ext cx="545335" cy="4932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hangingPunct="1">
              <a:defRPr/>
            </a:pPr>
            <a:r>
              <a:rPr lang="en-GB" sz="1050" b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R</a:t>
            </a:r>
            <a:br>
              <a:rPr lang="en-GB" sz="1050" b="1" kern="1200" dirty="0">
                <a:solidFill>
                  <a:srgbClr val="FFFFFF"/>
                </a:solidFill>
                <a:uFillTx/>
                <a:latin typeface="Calibri" panose="020F0502020204030204"/>
              </a:rPr>
            </a:br>
            <a:r>
              <a:rPr lang="en-GB" sz="1050" kern="1200" dirty="0">
                <a:solidFill>
                  <a:srgbClr val="FFFFFF"/>
                </a:solidFill>
                <a:uFillTx/>
                <a:latin typeface="Calibri" panose="020F0502020204030204"/>
              </a:rPr>
              <a:t>2:1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FBFBF8-FB7D-7BA9-4DE1-3F29EC4CA229}"/>
              </a:ext>
            </a:extLst>
          </p:cNvPr>
          <p:cNvCxnSpPr>
            <a:cxnSpLocks/>
          </p:cNvCxnSpPr>
          <p:nvPr/>
        </p:nvCxnSpPr>
        <p:spPr>
          <a:xfrm>
            <a:off x="6368191" y="2729654"/>
            <a:ext cx="2631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C7040A-8519-E516-3CCE-64CE7566C465}"/>
              </a:ext>
            </a:extLst>
          </p:cNvPr>
          <p:cNvSpPr/>
          <p:nvPr/>
        </p:nvSpPr>
        <p:spPr>
          <a:xfrm>
            <a:off x="1355309" y="1730132"/>
            <a:ext cx="2289623" cy="208599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Eligibility criteria</a:t>
            </a:r>
          </a:p>
          <a:p>
            <a:pPr marL="136922" indent="-136922" defTabSz="685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Treatment-naïve stage IIIB/IV (AJCC 7</a:t>
            </a:r>
            <a:r>
              <a:rPr lang="en-US" sz="900" kern="1200" baseline="30000" dirty="0">
                <a:solidFill>
                  <a:srgbClr val="FFFFFF"/>
                </a:solidFill>
                <a:uFillTx/>
                <a:latin typeface="Calibri" panose="020F0502020204030204"/>
              </a:rPr>
              <a:t>th</a:t>
            </a: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 edition) NSCLC</a:t>
            </a:r>
          </a:p>
          <a:p>
            <a:pPr marL="113408" indent="-113408" defTabSz="685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Squamous or non-squamous histology</a:t>
            </a:r>
          </a:p>
          <a:p>
            <a:pPr marL="113408" indent="-113408" defTabSz="685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Platinum ineligible because of:</a:t>
            </a:r>
          </a:p>
          <a:p>
            <a:pPr marL="351235" lvl="1" indent="-214313" defTabSz="685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ECOG PS 2 or 3</a:t>
            </a:r>
          </a:p>
          <a:p>
            <a:pPr marL="351235" lvl="1" indent="-214313" defTabSz="685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ECOG PS 0 or 1 permitted if ≥70 years of age with substantial comorbidities/contraindications to platinum chemotherapy</a:t>
            </a:r>
          </a:p>
          <a:p>
            <a:pPr marL="113408" indent="-113408" defTabSz="685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i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EFGR</a:t>
            </a: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+ (L858R or exon 19 deletion) or </a:t>
            </a:r>
            <a:r>
              <a:rPr lang="en-US" sz="900" i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ALK</a:t>
            </a: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+ excluded</a:t>
            </a:r>
          </a:p>
          <a:p>
            <a:pPr marL="113408" indent="-113408" defTabSz="685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kern="1200" dirty="0">
                <a:solidFill>
                  <a:srgbClr val="FFFFFF"/>
                </a:solidFill>
                <a:uFillTx/>
                <a:latin typeface="Calibri" panose="020F0502020204030204"/>
              </a:rPr>
              <a:t>Patients with treated asymptomatic brain metastases permitted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9A573B-BE01-EA3C-03D7-7C8912F01E3E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3624381" y="2383912"/>
            <a:ext cx="642127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65B5F4-29E1-B2DD-F4F2-7BB8F707B09B}"/>
              </a:ext>
            </a:extLst>
          </p:cNvPr>
          <p:cNvCxnSpPr>
            <a:cxnSpLocks/>
          </p:cNvCxnSpPr>
          <p:nvPr/>
        </p:nvCxnSpPr>
        <p:spPr>
          <a:xfrm>
            <a:off x="4728219" y="2723013"/>
            <a:ext cx="387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ADA0E3-089F-1814-04B3-0333D2A13C9C}"/>
              </a:ext>
            </a:extLst>
          </p:cNvPr>
          <p:cNvCxnSpPr/>
          <p:nvPr/>
        </p:nvCxnSpPr>
        <p:spPr>
          <a:xfrm>
            <a:off x="4740203" y="2722655"/>
            <a:ext cx="0" cy="59616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4FC4BC-5E31-77D9-A51B-91FFBBE716E8}"/>
              </a:ext>
            </a:extLst>
          </p:cNvPr>
          <p:cNvCxnSpPr/>
          <p:nvPr/>
        </p:nvCxnSpPr>
        <p:spPr>
          <a:xfrm>
            <a:off x="4485225" y="3037178"/>
            <a:ext cx="25497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56F098D-387F-8A30-E515-31D791D24867}"/>
              </a:ext>
            </a:extLst>
          </p:cNvPr>
          <p:cNvSpPr/>
          <p:nvPr/>
        </p:nvSpPr>
        <p:spPr>
          <a:xfrm>
            <a:off x="4387314" y="2846658"/>
            <a:ext cx="642127" cy="294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25" kern="1200" dirty="0">
                <a:solidFill>
                  <a:srgbClr val="223341"/>
                </a:solidFill>
                <a:uFillTx/>
                <a:latin typeface="Calibri" panose="020F0502020204030204"/>
              </a:rPr>
              <a:t>Investigator choice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76F68B-BE03-58FC-7BC1-A77B517706FE}"/>
              </a:ext>
            </a:extLst>
          </p:cNvPr>
          <p:cNvCxnSpPr>
            <a:cxnSpLocks/>
          </p:cNvCxnSpPr>
          <p:nvPr/>
        </p:nvCxnSpPr>
        <p:spPr>
          <a:xfrm>
            <a:off x="6368191" y="3297827"/>
            <a:ext cx="2631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2BCB04-D40F-76AC-150B-B5B445378B27}"/>
              </a:ext>
            </a:extLst>
          </p:cNvPr>
          <p:cNvCxnSpPr>
            <a:cxnSpLocks/>
          </p:cNvCxnSpPr>
          <p:nvPr/>
        </p:nvCxnSpPr>
        <p:spPr>
          <a:xfrm>
            <a:off x="6368191" y="1953249"/>
            <a:ext cx="2631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B233580-B237-DFE8-6ADD-5F036B9A8F9B}"/>
              </a:ext>
            </a:extLst>
          </p:cNvPr>
          <p:cNvSpPr/>
          <p:nvPr/>
        </p:nvSpPr>
        <p:spPr>
          <a:xfrm>
            <a:off x="5127352" y="1760850"/>
            <a:ext cx="1240841" cy="3609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Atezolizumab</a:t>
            </a:r>
            <a:br>
              <a:rPr lang="en-GB" sz="1050" b="1" kern="1200" dirty="0">
                <a:solidFill>
                  <a:srgbClr val="FFFFFF"/>
                </a:solidFill>
                <a:uFillTx/>
                <a:latin typeface="Calibri" panose="020F0502020204030204"/>
              </a:rPr>
            </a:br>
            <a:r>
              <a:rPr lang="en-GB" sz="1050" b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 1200 mg IV Q3W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514F3B-6406-B2D1-EFEE-96AA93F44784}"/>
              </a:ext>
            </a:extLst>
          </p:cNvPr>
          <p:cNvSpPr/>
          <p:nvPr/>
        </p:nvSpPr>
        <p:spPr>
          <a:xfrm>
            <a:off x="5134495" y="3112974"/>
            <a:ext cx="1240841" cy="3609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Gemcitabine </a:t>
            </a:r>
            <a:r>
              <a:rPr lang="en-GB" sz="1050" kern="1200" dirty="0">
                <a:solidFill>
                  <a:srgbClr val="FFFFFF"/>
                </a:solidFill>
                <a:uFillTx/>
                <a:latin typeface="Calibri" panose="020F0502020204030204"/>
              </a:rPr>
              <a:t>IV dosing per local PI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0B7411-23EB-643A-30CF-01497B4419B4}"/>
              </a:ext>
            </a:extLst>
          </p:cNvPr>
          <p:cNvSpPr/>
          <p:nvPr/>
        </p:nvSpPr>
        <p:spPr>
          <a:xfrm>
            <a:off x="5143036" y="2550434"/>
            <a:ext cx="1240841" cy="4233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kern="1200" dirty="0">
                <a:solidFill>
                  <a:srgbClr val="FFFFFF"/>
                </a:solidFill>
                <a:uFillTx/>
                <a:latin typeface="Calibri" panose="020F0502020204030204"/>
              </a:rPr>
              <a:t>Vinorelbine </a:t>
            </a:r>
            <a:r>
              <a:rPr lang="en-GB" sz="1050" kern="1200" dirty="0">
                <a:solidFill>
                  <a:srgbClr val="FFFFFF"/>
                </a:solidFill>
                <a:uFillTx/>
                <a:latin typeface="Calibri" panose="020F0502020204030204"/>
              </a:rPr>
              <a:t>oral/IV dosing per local PI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9F0D12-2C5B-DA01-A2EE-7BBF819B8DEB}"/>
              </a:ext>
            </a:extLst>
          </p:cNvPr>
          <p:cNvSpPr/>
          <p:nvPr/>
        </p:nvSpPr>
        <p:spPr>
          <a:xfrm>
            <a:off x="6647512" y="2665527"/>
            <a:ext cx="627811" cy="688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1200" dirty="0">
                <a:solidFill>
                  <a:srgbClr val="223341"/>
                </a:solidFill>
                <a:uFillTx/>
                <a:latin typeface="Calibri" panose="020F0502020204030204"/>
              </a:rPr>
              <a:t>PD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8AB545-7166-2E61-B8A5-2CF6F4D9CBC7}"/>
              </a:ext>
            </a:extLst>
          </p:cNvPr>
          <p:cNvSpPr/>
          <p:nvPr/>
        </p:nvSpPr>
        <p:spPr>
          <a:xfrm>
            <a:off x="6647511" y="1737979"/>
            <a:ext cx="627811" cy="862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kern="1200" dirty="0">
                <a:solidFill>
                  <a:srgbClr val="223341"/>
                </a:solidFill>
                <a:uFillTx/>
                <a:latin typeface="Calibri" panose="020F0502020204030204"/>
              </a:rPr>
              <a:t>PD or loss of clinical benefit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BA9B393-D9FA-8991-3E2F-B309BE047396}"/>
              </a:ext>
            </a:extLst>
          </p:cNvPr>
          <p:cNvSpPr/>
          <p:nvPr/>
        </p:nvSpPr>
        <p:spPr>
          <a:xfrm>
            <a:off x="7291486" y="1763328"/>
            <a:ext cx="627811" cy="1590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1200" dirty="0">
                <a:solidFill>
                  <a:srgbClr val="223341"/>
                </a:solidFill>
                <a:uFillTx/>
                <a:latin typeface="Calibri" panose="020F0502020204030204"/>
              </a:rPr>
              <a:t>Survival follow-up</a:t>
            </a:r>
          </a:p>
        </p:txBody>
      </p:sp>
      <p:graphicFrame>
        <p:nvGraphicFramePr>
          <p:cNvPr id="21" name="Table 11">
            <a:extLst>
              <a:ext uri="{FF2B5EF4-FFF2-40B4-BE49-F238E27FC236}">
                <a16:creationId xmlns:a16="http://schemas.microsoft.com/office/drawing/2014/main" id="{5C535FC6-44F0-2AB9-E2FE-10007505A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87506"/>
              </p:ext>
            </p:extLst>
          </p:nvPr>
        </p:nvGraphicFramePr>
        <p:xfrm>
          <a:off x="7605390" y="3656927"/>
          <a:ext cx="29145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81">
                  <a:extLst>
                    <a:ext uri="{9D8B030D-6E8A-4147-A177-3AD203B41FA5}">
                      <a16:colId xmlns:a16="http://schemas.microsoft.com/office/drawing/2014/main" val="1134605755"/>
                    </a:ext>
                  </a:extLst>
                </a:gridCol>
                <a:gridCol w="899286">
                  <a:extLst>
                    <a:ext uri="{9D8B030D-6E8A-4147-A177-3AD203B41FA5}">
                      <a16:colId xmlns:a16="http://schemas.microsoft.com/office/drawing/2014/main" val="3156386388"/>
                    </a:ext>
                  </a:extLst>
                </a:gridCol>
                <a:gridCol w="809645">
                  <a:extLst>
                    <a:ext uri="{9D8B030D-6E8A-4147-A177-3AD203B41FA5}">
                      <a16:colId xmlns:a16="http://schemas.microsoft.com/office/drawing/2014/main" val="2763023915"/>
                    </a:ext>
                  </a:extLst>
                </a:gridCol>
              </a:tblGrid>
              <a:tr h="214199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ATEZO (n=302)</a:t>
                      </a:r>
                    </a:p>
                  </a:txBody>
                  <a:tcPr marL="34290" marR="3429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Chemo (n=151)</a:t>
                      </a:r>
                    </a:p>
                  </a:txBody>
                  <a:tcPr marL="34290" marR="34290" marT="34290" marB="34290">
                    <a:solidFill>
                      <a:srgbClr val="6B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1551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+mn-lt"/>
                        </a:rPr>
                        <a:t>Brain metastases, n (%)</a:t>
                      </a:r>
                      <a:r>
                        <a:rPr lang="en-GB" sz="1000" b="1" baseline="30000" dirty="0">
                          <a:latin typeface="+mn-lt"/>
                        </a:rPr>
                        <a:t>b</a:t>
                      </a:r>
                      <a:endParaRPr lang="en-GB" sz="1000" b="1" dirty="0">
                        <a:latin typeface="+mn-lt"/>
                      </a:endParaRPr>
                    </a:p>
                    <a:p>
                      <a:r>
                        <a:rPr lang="en-GB" sz="1000" dirty="0">
                          <a:latin typeface="+mn-lt"/>
                        </a:rPr>
                        <a:t>   Yes</a:t>
                      </a:r>
                    </a:p>
                    <a:p>
                      <a:r>
                        <a:rPr lang="en-GB" sz="1000" dirty="0">
                          <a:latin typeface="+mn-lt"/>
                        </a:rPr>
                        <a:t>   No</a:t>
                      </a:r>
                    </a:p>
                    <a:p>
                      <a:r>
                        <a:rPr lang="en-GB" sz="1000" dirty="0">
                          <a:latin typeface="+mn-lt"/>
                        </a:rPr>
                        <a:t>   Missing</a:t>
                      </a: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27 (8.9)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273 (90.4)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 (0.7)</a:t>
                      </a: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13 (8.6)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137 (90.7)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1 (0.7)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344409290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+mn-lt"/>
                        </a:rPr>
                        <a:t>Smoking status, n (%)</a:t>
                      </a:r>
                    </a:p>
                    <a:p>
                      <a:r>
                        <a:rPr lang="en-GB" sz="1000" dirty="0">
                          <a:latin typeface="+mn-lt"/>
                        </a:rPr>
                        <a:t>   Previous</a:t>
                      </a:r>
                    </a:p>
                    <a:p>
                      <a:r>
                        <a:rPr lang="en-GB" sz="1000" dirty="0">
                          <a:latin typeface="+mn-lt"/>
                        </a:rPr>
                        <a:t>   Current</a:t>
                      </a:r>
                    </a:p>
                    <a:p>
                      <a:r>
                        <a:rPr lang="en-GB" sz="1000" dirty="0">
                          <a:latin typeface="+mn-lt"/>
                        </a:rPr>
                        <a:t>   Never</a:t>
                      </a: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209 (69.2)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58 (19.2)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5 (11.6)</a:t>
                      </a: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103 (68.2)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28 (18.5)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 (13.2)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321353198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+mn-lt"/>
                        </a:rPr>
                        <a:t>PD-L1 expression n (%)</a:t>
                      </a:r>
                      <a:r>
                        <a:rPr lang="en-GB" sz="1000" b="1" baseline="30000" dirty="0">
                          <a:latin typeface="+mn-lt"/>
                        </a:rPr>
                        <a:t>c</a:t>
                      </a:r>
                    </a:p>
                    <a:p>
                      <a:r>
                        <a:rPr lang="en-GB" sz="1000" baseline="0" dirty="0">
                          <a:latin typeface="+mn-lt"/>
                        </a:rPr>
                        <a:t>   TC &lt;1%</a:t>
                      </a:r>
                    </a:p>
                    <a:p>
                      <a:r>
                        <a:rPr lang="en-GB" sz="1000" baseline="0" dirty="0">
                          <a:latin typeface="+mn-lt"/>
                        </a:rPr>
                        <a:t>   TC ≥1%</a:t>
                      </a:r>
                    </a:p>
                    <a:p>
                      <a:r>
                        <a:rPr lang="en-GB" sz="1000" baseline="0" dirty="0">
                          <a:latin typeface="+mn-lt"/>
                        </a:rPr>
                        <a:t>      TC 1</a:t>
                      </a:r>
                      <a:r>
                        <a:rPr lang="en-GB" sz="1000" baseline="0" dirty="0">
                          <a:latin typeface="+mn-lt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1000" baseline="0" dirty="0">
                          <a:latin typeface="+mn-lt"/>
                        </a:rPr>
                        <a:t>49 </a:t>
                      </a:r>
                    </a:p>
                    <a:p>
                      <a:r>
                        <a:rPr lang="en-GB" sz="1000" baseline="0" dirty="0">
                          <a:latin typeface="+mn-lt"/>
                        </a:rPr>
                        <a:t>      TC ≥50%</a:t>
                      </a:r>
                    </a:p>
                    <a:p>
                      <a:r>
                        <a:rPr lang="en-GB" sz="1000" baseline="0" dirty="0">
                          <a:latin typeface="+mn-lt"/>
                        </a:rPr>
                        <a:t>   Unknown </a:t>
                      </a: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151 (50.0)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127 (42.1)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77 (25.5)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50 (16.6)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24 (7.9)</a:t>
                      </a:r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61 (40.4)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78 (51.7)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53 (35.1)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25 (16.6)</a:t>
                      </a:r>
                    </a:p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12 (7.9)</a:t>
                      </a:r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902826941"/>
                  </a:ext>
                </a:extLst>
              </a:tr>
            </a:tbl>
          </a:graphicData>
        </a:graphic>
      </p:graphicFrame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A1DC79F5-1013-6E5E-98A6-316DB14BC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23205"/>
              </p:ext>
            </p:extLst>
          </p:nvPr>
        </p:nvGraphicFramePr>
        <p:xfrm>
          <a:off x="4337090" y="3743502"/>
          <a:ext cx="3242199" cy="27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972">
                  <a:extLst>
                    <a:ext uri="{9D8B030D-6E8A-4147-A177-3AD203B41FA5}">
                      <a16:colId xmlns:a16="http://schemas.microsoft.com/office/drawing/2014/main" val="1861961550"/>
                    </a:ext>
                  </a:extLst>
                </a:gridCol>
                <a:gridCol w="858180">
                  <a:extLst>
                    <a:ext uri="{9D8B030D-6E8A-4147-A177-3AD203B41FA5}">
                      <a16:colId xmlns:a16="http://schemas.microsoft.com/office/drawing/2014/main" val="2075259627"/>
                    </a:ext>
                  </a:extLst>
                </a:gridCol>
                <a:gridCol w="888047">
                  <a:extLst>
                    <a:ext uri="{9D8B030D-6E8A-4147-A177-3AD203B41FA5}">
                      <a16:colId xmlns:a16="http://schemas.microsoft.com/office/drawing/2014/main" val="3407082654"/>
                    </a:ext>
                  </a:extLst>
                </a:gridCol>
              </a:tblGrid>
              <a:tr h="17973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ATEZO (n=302)</a:t>
                      </a:r>
                    </a:p>
                  </a:txBody>
                  <a:tcPr marL="34290" marR="34290" marT="27000" marB="27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Chemo (n=151)</a:t>
                      </a:r>
                    </a:p>
                  </a:txBody>
                  <a:tcPr marL="34290" marR="34290" marT="27000" marB="27000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84625"/>
                  </a:ext>
                </a:extLst>
              </a:tr>
              <a:tr h="55692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Age,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edian (range), years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  &lt;70 years, n (%)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  70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79 years, n (%)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  ≥80 y, n (%)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75.0 (33, 94)</a:t>
                      </a:r>
                    </a:p>
                    <a:p>
                      <a:pPr algn="ctr"/>
                      <a:r>
                        <a:rPr lang="en-GB" sz="1000" dirty="0"/>
                        <a:t>80 (26.5)</a:t>
                      </a:r>
                    </a:p>
                    <a:p>
                      <a:pPr algn="ctr"/>
                      <a:r>
                        <a:rPr lang="en-GB" sz="1000" dirty="0"/>
                        <a:t>125 (41.4)</a:t>
                      </a:r>
                    </a:p>
                    <a:p>
                      <a:pPr algn="ctr"/>
                      <a:r>
                        <a:rPr lang="en-GB" sz="1000" dirty="0"/>
                        <a:t>97 (32.1)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75.0 (37, 89)</a:t>
                      </a:r>
                    </a:p>
                    <a:p>
                      <a:pPr algn="ctr"/>
                      <a:r>
                        <a:rPr lang="en-GB" sz="1000" dirty="0"/>
                        <a:t>43 (28.5)</a:t>
                      </a:r>
                    </a:p>
                    <a:p>
                      <a:pPr algn="ctr"/>
                      <a:r>
                        <a:rPr lang="en-GB" sz="1000" dirty="0"/>
                        <a:t>65 (43.0)</a:t>
                      </a:r>
                    </a:p>
                    <a:p>
                      <a:pPr algn="ctr"/>
                      <a:r>
                        <a:rPr lang="en-GB" sz="1000" dirty="0"/>
                        <a:t>43 (28.5)</a:t>
                      </a:r>
                    </a:p>
                  </a:txBody>
                  <a:tcPr marL="34290" marR="34290" marT="27000" marB="27000"/>
                </a:tc>
                <a:extLst>
                  <a:ext uri="{0D108BD9-81ED-4DB2-BD59-A6C34878D82A}">
                    <a16:rowId xmlns:a16="http://schemas.microsoft.com/office/drawing/2014/main" val="3471273127"/>
                  </a:ext>
                </a:extLst>
              </a:tr>
              <a:tr h="55692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ECOG PS, n (%)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  0/1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  2</a:t>
                      </a:r>
                    </a:p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  3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  <a:p>
                      <a:pPr algn="ctr"/>
                      <a:r>
                        <a:rPr lang="en-GB" sz="1000" dirty="0"/>
                        <a:t>56 (18.5)</a:t>
                      </a:r>
                    </a:p>
                    <a:p>
                      <a:pPr algn="ctr"/>
                      <a:r>
                        <a:rPr lang="en-GB" sz="1000" dirty="0"/>
                        <a:t>228 (75.5)</a:t>
                      </a:r>
                    </a:p>
                    <a:p>
                      <a:pPr algn="ctr"/>
                      <a:r>
                        <a:rPr lang="en-GB" sz="1000" dirty="0"/>
                        <a:t>18 (6.0)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  <a:p>
                      <a:pPr algn="ctr"/>
                      <a:r>
                        <a:rPr lang="en-GB" sz="1000" dirty="0"/>
                        <a:t>19 (12.6)</a:t>
                      </a:r>
                    </a:p>
                    <a:p>
                      <a:pPr algn="ctr"/>
                      <a:r>
                        <a:rPr lang="en-GB" sz="1000" dirty="0"/>
                        <a:t>116 (76.8)</a:t>
                      </a:r>
                    </a:p>
                    <a:p>
                      <a:pPr algn="ctr"/>
                      <a:r>
                        <a:rPr lang="en-GB" sz="1000" dirty="0"/>
                        <a:t>16 (10.6)</a:t>
                      </a:r>
                    </a:p>
                  </a:txBody>
                  <a:tcPr marL="34290" marR="34290" marT="27000" marB="27000"/>
                </a:tc>
                <a:extLst>
                  <a:ext uri="{0D108BD9-81ED-4DB2-BD59-A6C34878D82A}">
                    <a16:rowId xmlns:a16="http://schemas.microsoft.com/office/drawing/2014/main" val="2689032649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Sex, male, n (%)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220 (72.8)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108 (71.5)</a:t>
                      </a:r>
                    </a:p>
                  </a:txBody>
                  <a:tcPr marL="34290" marR="34290" marT="27000" marB="27000"/>
                </a:tc>
                <a:extLst>
                  <a:ext uri="{0D108BD9-81ED-4DB2-BD59-A6C34878D82A}">
                    <a16:rowId xmlns:a16="http://schemas.microsoft.com/office/drawing/2014/main" val="2254337907"/>
                  </a:ext>
                </a:extLst>
              </a:tr>
              <a:tr h="43119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Race, n (%)</a:t>
                      </a:r>
                      <a:r>
                        <a:rPr lang="en-GB" sz="1000" b="1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  White</a:t>
                      </a:r>
                    </a:p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  Asian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  <a:p>
                      <a:pPr algn="ctr"/>
                      <a:r>
                        <a:rPr lang="en-GB" sz="1000" dirty="0"/>
                        <a:t>203 (67.2)</a:t>
                      </a:r>
                    </a:p>
                    <a:p>
                      <a:pPr algn="ctr"/>
                      <a:r>
                        <a:rPr lang="en-GB" sz="1000" dirty="0"/>
                        <a:t>75 (24.8)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  <a:p>
                      <a:pPr algn="ctr"/>
                      <a:r>
                        <a:rPr lang="en-GB" sz="1000" dirty="0"/>
                        <a:t>95 (62.9)</a:t>
                      </a:r>
                    </a:p>
                    <a:p>
                      <a:pPr algn="ctr"/>
                      <a:r>
                        <a:rPr lang="en-GB" sz="1000" dirty="0"/>
                        <a:t>38 (25.2)</a:t>
                      </a:r>
                    </a:p>
                  </a:txBody>
                  <a:tcPr marL="34290" marR="34290" marT="27000" marB="27000"/>
                </a:tc>
                <a:extLst>
                  <a:ext uri="{0D108BD9-81ED-4DB2-BD59-A6C34878D82A}">
                    <a16:rowId xmlns:a16="http://schemas.microsoft.com/office/drawing/2014/main" val="2769333929"/>
                  </a:ext>
                </a:extLst>
              </a:tr>
              <a:tr h="43119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Histology, n (%)</a:t>
                      </a:r>
                      <a:r>
                        <a:rPr lang="en-GB" sz="1000" b="1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  Non-squamous</a:t>
                      </a:r>
                    </a:p>
                    <a:p>
                      <a:r>
                        <a:rPr lang="en-GB" sz="1000" baseline="0" dirty="0">
                          <a:solidFill>
                            <a:schemeClr val="tx1"/>
                          </a:solidFill>
                        </a:rPr>
                        <a:t>   Squamous 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  <a:p>
                      <a:pPr algn="ctr"/>
                      <a:r>
                        <a:rPr lang="en-GB" sz="1000" dirty="0"/>
                        <a:t>173 (57.3)</a:t>
                      </a:r>
                    </a:p>
                    <a:p>
                      <a:pPr algn="ctr"/>
                      <a:r>
                        <a:rPr lang="en-GB" sz="1000" dirty="0"/>
                        <a:t>129 (42.7)</a:t>
                      </a:r>
                    </a:p>
                  </a:txBody>
                  <a:tcPr marL="34290" marR="34290" marT="27000" marB="27000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  <a:p>
                      <a:pPr algn="ctr"/>
                      <a:r>
                        <a:rPr lang="en-GB" sz="1000" dirty="0"/>
                        <a:t>87 (57.6)</a:t>
                      </a:r>
                    </a:p>
                    <a:p>
                      <a:pPr algn="ctr"/>
                      <a:r>
                        <a:rPr lang="en-GB" sz="1000" dirty="0"/>
                        <a:t>64 (42.4)</a:t>
                      </a:r>
                    </a:p>
                  </a:txBody>
                  <a:tcPr marL="34290" marR="34290" marT="27000" marB="27000"/>
                </a:tc>
                <a:extLst>
                  <a:ext uri="{0D108BD9-81ED-4DB2-BD59-A6C34878D82A}">
                    <a16:rowId xmlns:a16="http://schemas.microsoft.com/office/drawing/2014/main" val="152346469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B61D587-BD35-ED79-4576-ACDBA4FEB0F7}"/>
              </a:ext>
            </a:extLst>
          </p:cNvPr>
          <p:cNvSpPr txBox="1"/>
          <p:nvPr/>
        </p:nvSpPr>
        <p:spPr>
          <a:xfrm>
            <a:off x="4031677" y="2594506"/>
            <a:ext cx="5453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A5B839"/>
              </a:buClr>
            </a:pPr>
            <a:r>
              <a:rPr lang="en-GB" sz="1050" dirty="0">
                <a:solidFill>
                  <a:srgbClr val="223341"/>
                </a:solidFill>
                <a:latin typeface="+mn-lt"/>
              </a:rPr>
              <a:t>N=453</a:t>
            </a:r>
          </a:p>
        </p:txBody>
      </p:sp>
    </p:spTree>
    <p:extLst>
      <p:ext uri="{BB962C8B-B14F-4D97-AF65-F5344CB8AC3E}">
        <p14:creationId xmlns:p14="http://schemas.microsoft.com/office/powerpoint/2010/main" val="57370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9DD0-D6DF-BB2C-74F8-0C8B71AA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04" y="47706"/>
            <a:ext cx="11087392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Lee SM et al. IPSOS (Phase 3): First-line atezolizumab vs single-agent chemotherapy in patients with NSCLC (non-platinum eligible). ESMO 2022. Abstract LBA11</a:t>
            </a:r>
            <a:endParaRPr lang="en-GB" sz="2800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EC05A375-EEDD-93A8-D7C2-879BADA45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16930" r="4889" b="12067"/>
          <a:stretch/>
        </p:blipFill>
        <p:spPr>
          <a:xfrm>
            <a:off x="5393588" y="4005132"/>
            <a:ext cx="6378430" cy="2796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6267D0-02F2-4A26-47BC-4F4099E3BCB7}"/>
              </a:ext>
            </a:extLst>
          </p:cNvPr>
          <p:cNvSpPr txBox="1"/>
          <p:nvPr/>
        </p:nvSpPr>
        <p:spPr>
          <a:xfrm>
            <a:off x="6979721" y="4573730"/>
            <a:ext cx="407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PFS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4B97E4-06B1-9A94-9D50-65AFAB6F4E55}"/>
              </a:ext>
            </a:extLst>
          </p:cNvPr>
          <p:cNvSpPr txBox="1"/>
          <p:nvPr/>
        </p:nvSpPr>
        <p:spPr>
          <a:xfrm>
            <a:off x="546729" y="1369048"/>
            <a:ext cx="1460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Treatment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381B61-D5BE-144D-9313-DDCF5912F2BA}"/>
              </a:ext>
            </a:extLst>
          </p:cNvPr>
          <p:cNvSpPr txBox="1"/>
          <p:nvPr/>
        </p:nvSpPr>
        <p:spPr>
          <a:xfrm>
            <a:off x="6923826" y="976308"/>
            <a:ext cx="1529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Duration of response</a:t>
            </a:r>
          </a:p>
        </p:txBody>
      </p:sp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BC0DC6A5-74D2-9449-5458-13C4814C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7" t="37072" r="3438" b="49425"/>
          <a:stretch/>
        </p:blipFill>
        <p:spPr>
          <a:xfrm>
            <a:off x="7403077" y="5151047"/>
            <a:ext cx="1919522" cy="421358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044A9F36-FC02-440F-57F2-509CF8304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85669"/>
              </p:ext>
            </p:extLst>
          </p:nvPr>
        </p:nvGraphicFramePr>
        <p:xfrm>
          <a:off x="569460" y="1700552"/>
          <a:ext cx="4438810" cy="27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164">
                  <a:extLst>
                    <a:ext uri="{9D8B030D-6E8A-4147-A177-3AD203B41FA5}">
                      <a16:colId xmlns:a16="http://schemas.microsoft.com/office/drawing/2014/main" val="1276918491"/>
                    </a:ext>
                  </a:extLst>
                </a:gridCol>
                <a:gridCol w="1250750">
                  <a:extLst>
                    <a:ext uri="{9D8B030D-6E8A-4147-A177-3AD203B41FA5}">
                      <a16:colId xmlns:a16="http://schemas.microsoft.com/office/drawing/2014/main" val="2556681076"/>
                    </a:ext>
                  </a:extLst>
                </a:gridCol>
                <a:gridCol w="1185896">
                  <a:extLst>
                    <a:ext uri="{9D8B030D-6E8A-4147-A177-3AD203B41FA5}">
                      <a16:colId xmlns:a16="http://schemas.microsoft.com/office/drawing/2014/main" val="361613991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Atezolizumab (n=302)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Chemotherapy (n=151)</a:t>
                      </a:r>
                    </a:p>
                  </a:txBody>
                  <a:tcPr marL="68580" marR="68580" marT="34290" marB="34290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2155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vl="0"/>
                      <a:r>
                        <a:rPr lang="en-GB" sz="1300" dirty="0"/>
                        <a:t>ORR, n (%)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(95% CI)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51 (16.9)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(12.8, 21.6)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12 (7.9)</a:t>
                      </a:r>
                      <a:br>
                        <a:rPr lang="en-GB" sz="1300" dirty="0"/>
                      </a:br>
                      <a:r>
                        <a:rPr lang="en-GB" sz="1300" dirty="0"/>
                        <a:t>(4.2, 13.5)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55018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1300" dirty="0"/>
                        <a:t>   CR, 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4 (1.3)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0 (0)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439103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1300" dirty="0"/>
                        <a:t>   PR, 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47 (15.6)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12 (7.9)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193554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1300" dirty="0"/>
                        <a:t>Stable disease, 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122 (40.4)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73 (48.3)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22055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1300" dirty="0"/>
                        <a:t>Disease control rate, 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173 (57.3)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85 (56.3)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0645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1300" dirty="0"/>
                        <a:t>Progressive disease, 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67 (22.2)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36 (23.8)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618397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1300" dirty="0"/>
                        <a:t>Non-evaluable, 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14 (4.6)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12 (7.9)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97196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1300" dirty="0"/>
                        <a:t>Missing, 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48 (15.9)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18 (11.9)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6117897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80611330-4461-9F28-79FE-EA0C47D3A85B}"/>
              </a:ext>
            </a:extLst>
          </p:cNvPr>
          <p:cNvGrpSpPr/>
          <p:nvPr/>
        </p:nvGrpSpPr>
        <p:grpSpPr>
          <a:xfrm>
            <a:off x="9072603" y="1250160"/>
            <a:ext cx="1698551" cy="650314"/>
            <a:chOff x="8537944" y="5061516"/>
            <a:chExt cx="2264735" cy="8670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B51B90-92A0-9346-9EB0-13B3191BF4C5}"/>
                </a:ext>
              </a:extLst>
            </p:cNvPr>
            <p:cNvSpPr txBox="1"/>
            <p:nvPr/>
          </p:nvSpPr>
          <p:spPr>
            <a:xfrm>
              <a:off x="8537944" y="5282270"/>
              <a:ext cx="226473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Atezolizumab</a:t>
              </a:r>
            </a:p>
            <a:p>
              <a:pPr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Chemotherapy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12F1BB-472C-7915-C175-05D8DF5F9FAB}"/>
                </a:ext>
              </a:extLst>
            </p:cNvPr>
            <p:cNvSpPr txBox="1"/>
            <p:nvPr/>
          </p:nvSpPr>
          <p:spPr>
            <a:xfrm>
              <a:off x="9480467" y="5061516"/>
              <a:ext cx="10207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PR  CR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DC6EAF-C4F5-B329-11A4-14EEC87E6A26}"/>
                </a:ext>
              </a:extLst>
            </p:cNvPr>
            <p:cNvSpPr/>
            <p:nvPr/>
          </p:nvSpPr>
          <p:spPr>
            <a:xfrm>
              <a:off x="9610087" y="5695105"/>
              <a:ext cx="120447" cy="127661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900" kern="1200" dirty="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67F0D4-352A-62A1-153D-B2E2E6B84346}"/>
                </a:ext>
              </a:extLst>
            </p:cNvPr>
            <p:cNvSpPr/>
            <p:nvPr/>
          </p:nvSpPr>
          <p:spPr>
            <a:xfrm>
              <a:off x="9820290" y="5695105"/>
              <a:ext cx="120447" cy="12766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90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5959F6-4BCE-E9BD-C543-79BAFC5BCA6A}"/>
                </a:ext>
              </a:extLst>
            </p:cNvPr>
            <p:cNvSpPr/>
            <p:nvPr/>
          </p:nvSpPr>
          <p:spPr>
            <a:xfrm>
              <a:off x="9610086" y="5364725"/>
              <a:ext cx="120447" cy="127661"/>
            </a:xfrm>
            <a:prstGeom prst="rect">
              <a:avLst/>
            </a:prstGeom>
            <a:solidFill>
              <a:srgbClr val="436582"/>
            </a:solidFill>
            <a:ln>
              <a:solidFill>
                <a:srgbClr val="436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90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7386A3-B6DF-AB0B-C3D1-0CA7F9F29B29}"/>
                </a:ext>
              </a:extLst>
            </p:cNvPr>
            <p:cNvSpPr/>
            <p:nvPr/>
          </p:nvSpPr>
          <p:spPr>
            <a:xfrm>
              <a:off x="9820290" y="5364725"/>
              <a:ext cx="120447" cy="127661"/>
            </a:xfrm>
            <a:prstGeom prst="rect">
              <a:avLst/>
            </a:prstGeom>
            <a:solidFill>
              <a:srgbClr val="83A3BF"/>
            </a:solidFill>
            <a:ln>
              <a:solidFill>
                <a:srgbClr val="83A3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90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</p:grpSp>
      <p:graphicFrame>
        <p:nvGraphicFramePr>
          <p:cNvPr id="32" name="Table 32">
            <a:extLst>
              <a:ext uri="{FF2B5EF4-FFF2-40B4-BE49-F238E27FC236}">
                <a16:creationId xmlns:a16="http://schemas.microsoft.com/office/drawing/2014/main" id="{E982A4A7-9C54-7D76-0A6A-7819D0BA9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20231"/>
              </p:ext>
            </p:extLst>
          </p:nvPr>
        </p:nvGraphicFramePr>
        <p:xfrm>
          <a:off x="6671712" y="3563660"/>
          <a:ext cx="3107783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022">
                  <a:extLst>
                    <a:ext uri="{9D8B030D-6E8A-4147-A177-3AD203B41FA5}">
                      <a16:colId xmlns:a16="http://schemas.microsoft.com/office/drawing/2014/main" val="4146963366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3711869421"/>
                    </a:ext>
                  </a:extLst>
                </a:gridCol>
                <a:gridCol w="942861">
                  <a:extLst>
                    <a:ext uri="{9D8B030D-6E8A-4147-A177-3AD203B41FA5}">
                      <a16:colId xmlns:a16="http://schemas.microsoft.com/office/drawing/2014/main" val="415203259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tx1"/>
                          </a:solidFill>
                        </a:rPr>
                        <a:t>Median DOR, months (95% CI)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</a:rPr>
                        <a:t>14.0 (8.1, 20.3)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</a:rPr>
                        <a:t>7.8 (4.8, 9.7)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4993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C4686F1E-F533-52A3-1162-01B9000AEADF}"/>
              </a:ext>
            </a:extLst>
          </p:cNvPr>
          <p:cNvSpPr txBox="1"/>
          <p:nvPr/>
        </p:nvSpPr>
        <p:spPr>
          <a:xfrm rot="16200000">
            <a:off x="5663047" y="2042080"/>
            <a:ext cx="134404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75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Response (%)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A12A36-D304-B361-739E-1767DF12C18F}"/>
              </a:ext>
            </a:extLst>
          </p:cNvPr>
          <p:cNvGrpSpPr/>
          <p:nvPr/>
        </p:nvGrpSpPr>
        <p:grpSpPr>
          <a:xfrm>
            <a:off x="6435726" y="1050123"/>
            <a:ext cx="3579469" cy="2530379"/>
            <a:chOff x="6348711" y="1320718"/>
            <a:chExt cx="4772625" cy="33738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578196-6FAE-3D8E-F72C-D91CAC1BD0A5}"/>
                </a:ext>
              </a:extLst>
            </p:cNvPr>
            <p:cNvGrpSpPr/>
            <p:nvPr/>
          </p:nvGrpSpPr>
          <p:grpSpPr>
            <a:xfrm>
              <a:off x="6348711" y="1320718"/>
              <a:ext cx="4772625" cy="3373839"/>
              <a:chOff x="6348711" y="1320718"/>
              <a:chExt cx="4772625" cy="3373839"/>
            </a:xfrm>
          </p:grpSpPr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581772F0-4906-B859-AB98-784FC2121E59}"/>
                  </a:ext>
                </a:extLst>
              </p:cNvPr>
              <p:cNvGraphicFramePr/>
              <p:nvPr/>
            </p:nvGraphicFramePr>
            <p:xfrm>
              <a:off x="6348711" y="1320718"/>
              <a:ext cx="4772625" cy="33738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87925BB-F25E-AAEE-8278-DD7693DD40E8}"/>
                  </a:ext>
                </a:extLst>
              </p:cNvPr>
              <p:cNvGrpSpPr/>
              <p:nvPr/>
            </p:nvGrpSpPr>
            <p:grpSpPr>
              <a:xfrm>
                <a:off x="8077851" y="1541717"/>
                <a:ext cx="1996892" cy="323165"/>
                <a:chOff x="8772341" y="1664107"/>
                <a:chExt cx="1996892" cy="323165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73D4CF4-9739-A0BC-056C-43657A5CB554}"/>
                    </a:ext>
                  </a:extLst>
                </p:cNvPr>
                <p:cNvSpPr txBox="1"/>
                <p:nvPr/>
              </p:nvSpPr>
              <p:spPr>
                <a:xfrm>
                  <a:off x="8847250" y="1664107"/>
                  <a:ext cx="1921983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 hangingPunct="1">
                    <a:spcBef>
                      <a:spcPts val="900"/>
                    </a:spcBef>
                    <a:buClr>
                      <a:srgbClr val="A5B839"/>
                    </a:buClr>
                    <a:defRPr/>
                  </a:pPr>
                  <a:r>
                    <a:rPr lang="en-GB" sz="975" kern="1200" dirty="0">
                      <a:solidFill>
                        <a:srgbClr val="223341"/>
                      </a:solidFill>
                      <a:uFillTx/>
                      <a:latin typeface="Calibri" panose="020F0502020204030204"/>
                      <a:ea typeface="+mn-ea"/>
                      <a:cs typeface="Arial" charset="0"/>
                    </a:rPr>
                    <a:t>8.9 (95% CI: 2.4, 15.5)</a:t>
                  </a:r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E90A4576-546A-28AE-FD39-CFEBFCEEC2F1}"/>
                    </a:ext>
                  </a:extLst>
                </p:cNvPr>
                <p:cNvSpPr/>
                <p:nvPr/>
              </p:nvSpPr>
              <p:spPr>
                <a:xfrm>
                  <a:off x="8772341" y="1747386"/>
                  <a:ext cx="149817" cy="12583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hangingPunct="1">
                    <a:defRPr/>
                  </a:pPr>
                  <a:endParaRPr lang="en-GB" sz="1350" kern="1200">
                    <a:solidFill>
                      <a:srgbClr val="FFFFFF"/>
                    </a:solidFill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865456-1A10-AB1D-6550-597236AA544C}"/>
                  </a:ext>
                </a:extLst>
              </p:cNvPr>
              <p:cNvSpPr txBox="1"/>
              <p:nvPr/>
            </p:nvSpPr>
            <p:spPr>
              <a:xfrm>
                <a:off x="9534748" y="3119054"/>
                <a:ext cx="727331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7.9%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6DDA00-06D6-0B0D-EB4A-49D8B8881142}"/>
                  </a:ext>
                </a:extLst>
              </p:cNvPr>
              <p:cNvSpPr txBox="1"/>
              <p:nvPr/>
            </p:nvSpPr>
            <p:spPr>
              <a:xfrm>
                <a:off x="7513858" y="2086995"/>
                <a:ext cx="65969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16.9%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367C543-9C12-A4B1-3F33-FEFFC3FBBBBE}"/>
                </a:ext>
              </a:extLst>
            </p:cNvPr>
            <p:cNvGrpSpPr/>
            <p:nvPr/>
          </p:nvGrpSpPr>
          <p:grpSpPr>
            <a:xfrm>
              <a:off x="7851258" y="1836497"/>
              <a:ext cx="2015892" cy="1362949"/>
              <a:chOff x="8481984" y="1956495"/>
              <a:chExt cx="2015892" cy="1362949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C1ED31-23DB-E961-A675-0F87D1B9BBFF}"/>
                  </a:ext>
                </a:extLst>
              </p:cNvPr>
              <p:cNvCxnSpPr/>
              <p:nvPr/>
            </p:nvCxnSpPr>
            <p:spPr>
              <a:xfrm>
                <a:off x="8481984" y="1956495"/>
                <a:ext cx="20158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E8BB646-A181-C6C1-90E0-2A2EA19F39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97875" y="1956495"/>
                <a:ext cx="0" cy="1362949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EC70EAC-16EA-EEC2-E336-24B16ADE35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1984" y="1956495"/>
                <a:ext cx="0" cy="220201"/>
              </a:xfrm>
              <a:prstGeom prst="line">
                <a:avLst/>
              </a:prstGeom>
              <a:ln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73165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43CCFCA6-741F-D8A9-0936-4DE943FD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36077"/>
              </p:ext>
            </p:extLst>
          </p:nvPr>
        </p:nvGraphicFramePr>
        <p:xfrm>
          <a:off x="1752061" y="1466441"/>
          <a:ext cx="2332736" cy="2992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49">
                  <a:extLst>
                    <a:ext uri="{9D8B030D-6E8A-4147-A177-3AD203B41FA5}">
                      <a16:colId xmlns:a16="http://schemas.microsoft.com/office/drawing/2014/main" val="324329839"/>
                    </a:ext>
                  </a:extLst>
                </a:gridCol>
                <a:gridCol w="609870">
                  <a:extLst>
                    <a:ext uri="{9D8B030D-6E8A-4147-A177-3AD203B41FA5}">
                      <a16:colId xmlns:a16="http://schemas.microsoft.com/office/drawing/2014/main" val="3015568688"/>
                    </a:ext>
                  </a:extLst>
                </a:gridCol>
                <a:gridCol w="753917">
                  <a:extLst>
                    <a:ext uri="{9D8B030D-6E8A-4147-A177-3AD203B41FA5}">
                      <a16:colId xmlns:a16="http://schemas.microsoft.com/office/drawing/2014/main" val="2427774495"/>
                    </a:ext>
                  </a:extLst>
                </a:gridCol>
              </a:tblGrid>
              <a:tr h="1131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1" u="sng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1" u="sng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u="sng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8311915"/>
                  </a:ext>
                </a:extLst>
              </a:tr>
              <a:tr h="1131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sng">
                          <a:latin typeface="+mn-lt"/>
                          <a:cs typeface="Calibri" panose="020F0502020204030204" pitchFamily="34" charset="0"/>
                        </a:rPr>
                        <a:t>Subgroup</a:t>
                      </a:r>
                      <a:endParaRPr lang="en-US" sz="800" b="1" u="sng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1" u="sng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sng">
                          <a:latin typeface="+mn-lt"/>
                          <a:cs typeface="Calibri" panose="020F0502020204030204" pitchFamily="34" charset="0"/>
                        </a:rPr>
                        <a:t>HR (95% CI)</a:t>
                      </a:r>
                      <a:endParaRPr lang="en-US" sz="800" b="1" u="sng" strike="sngStrike" baseline="3000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4865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All patients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0.78 (0.63, 0.97)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7589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78671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&lt;70 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0.75 (0.49, 1.14)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68455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79 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0.68 (0.49, 0.94)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14042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≥80 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0.97 (0.66, 1.44)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25557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95337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0.76 (0.59, 0.98)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01287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0.86 (0.58, 1.27)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34487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Race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69477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90488" indent="138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0.86 (0.67, 1.11)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79220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90488" indent="138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Asian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0.74 (0.46, 1.20)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07746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marR="0" lvl="0" indent="0" algn="l" defTabSz="9144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ECOG PS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1808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0/1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0.64 (0.36, 1.13)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087405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0.86 (0.67, 1.10)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70637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0.74 (0.35, 1.57)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89273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Tobacco use history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67620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Previous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0.83 (0.64, 1.08)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494236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Current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0.65 (0.40, 1.07)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6162277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Never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0.70 (0.37, 1.35)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568713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Histology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924660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Non-squamous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0.77 (0.58, 1.03)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70600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Squamous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0.80 (0.58, 1.12)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6118496"/>
                  </a:ext>
                </a:extLst>
              </a:tr>
            </a:tbl>
          </a:graphicData>
        </a:graphic>
      </p:graphicFrame>
      <p:pic>
        <p:nvPicPr>
          <p:cNvPr id="115" name="Graphic 114">
            <a:extLst>
              <a:ext uri="{FF2B5EF4-FFF2-40B4-BE49-F238E27FC236}">
                <a16:creationId xmlns:a16="http://schemas.microsoft.com/office/drawing/2014/main" id="{67A1E0F1-F386-9A12-CE2D-86AFCBA5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5518" y="1771350"/>
            <a:ext cx="2579610" cy="1351678"/>
          </a:xfrm>
          <a:prstGeom prst="rect">
            <a:avLst/>
          </a:prstGeom>
        </p:spPr>
      </p:pic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835B7310-1007-5B09-9F8C-8350DE964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170973"/>
              </p:ext>
            </p:extLst>
          </p:nvPr>
        </p:nvGraphicFramePr>
        <p:xfrm>
          <a:off x="2170950" y="1679541"/>
          <a:ext cx="1508760" cy="304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129DD0-D6DF-BB2C-74F8-0C8B71AA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74" y="3282"/>
            <a:ext cx="9564825" cy="1325563"/>
          </a:xfrm>
          <a:ln>
            <a:noFill/>
          </a:ln>
        </p:spPr>
        <p:txBody>
          <a:bodyPr/>
          <a:lstStyle/>
          <a:p>
            <a:r>
              <a:rPr lang="en-GB" sz="2400" dirty="0">
                <a:latin typeface="+mn-lt"/>
              </a:rPr>
              <a:t>Lee SM et al. IPSOS (Phase 3): First-line atezolizumab vs single-agent chemotherapy in patients with NSCLC (non-platinum eligible). ESMO 2022. Abstract LBA11</a:t>
            </a:r>
            <a:endParaRPr lang="en-GB" sz="21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A3271-CC60-6342-5C92-F0BEA0059B96}"/>
              </a:ext>
            </a:extLst>
          </p:cNvPr>
          <p:cNvSpPr txBox="1"/>
          <p:nvPr/>
        </p:nvSpPr>
        <p:spPr>
          <a:xfrm>
            <a:off x="2584532" y="1241034"/>
            <a:ext cx="139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Subgroup </a:t>
            </a:r>
            <a:r>
              <a:rPr lang="en-GB" sz="1200" b="1" kern="1200" dirty="0" err="1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analysis</a:t>
            </a:r>
            <a:r>
              <a:rPr lang="en-GB" sz="1200" b="1" kern="1200" baseline="30000" dirty="0" err="1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a</a:t>
            </a:r>
            <a:endParaRPr lang="en-GB" sz="1200" b="1" kern="1200" baseline="300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01C90-38F4-3974-B829-859A30DD646B}"/>
              </a:ext>
            </a:extLst>
          </p:cNvPr>
          <p:cNvSpPr txBox="1"/>
          <p:nvPr/>
        </p:nvSpPr>
        <p:spPr>
          <a:xfrm>
            <a:off x="6877054" y="3855893"/>
            <a:ext cx="2321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Subsequent anti-cancer therapies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D8B212A-588C-F77A-FD96-921CB4F4E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78945"/>
              </p:ext>
            </p:extLst>
          </p:nvPr>
        </p:nvGraphicFramePr>
        <p:xfrm>
          <a:off x="6877054" y="4127577"/>
          <a:ext cx="3615376" cy="132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791">
                  <a:extLst>
                    <a:ext uri="{9D8B030D-6E8A-4147-A177-3AD203B41FA5}">
                      <a16:colId xmlns:a16="http://schemas.microsoft.com/office/drawing/2014/main" val="676818127"/>
                    </a:ext>
                  </a:extLst>
                </a:gridCol>
                <a:gridCol w="784798">
                  <a:extLst>
                    <a:ext uri="{9D8B030D-6E8A-4147-A177-3AD203B41FA5}">
                      <a16:colId xmlns:a16="http://schemas.microsoft.com/office/drawing/2014/main" val="2902846557"/>
                    </a:ext>
                  </a:extLst>
                </a:gridCol>
                <a:gridCol w="810787">
                  <a:extLst>
                    <a:ext uri="{9D8B030D-6E8A-4147-A177-3AD203B41FA5}">
                      <a16:colId xmlns:a16="http://schemas.microsoft.com/office/drawing/2014/main" val="3763060325"/>
                    </a:ext>
                  </a:extLst>
                </a:gridCol>
              </a:tblGrid>
              <a:tr h="31212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ATEZO (n=302)</a:t>
                      </a:r>
                    </a:p>
                  </a:txBody>
                  <a:tcPr marL="68580" marR="68580" marT="18900" marB="189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Chemo (n=151)</a:t>
                      </a:r>
                    </a:p>
                  </a:txBody>
                  <a:tcPr marL="68580" marR="68580" marT="18900" marB="18900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621"/>
                  </a:ext>
                </a:extLst>
              </a:tr>
              <a:tr h="312120">
                <a:tc>
                  <a:txBody>
                    <a:bodyPr/>
                    <a:lstStyle/>
                    <a:p>
                      <a:r>
                        <a:rPr lang="en-GB" sz="900" dirty="0"/>
                        <a:t>Number of patients with any subsequent anti-cancer therapy, n (%)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endParaRPr lang="en-GB" sz="900" b="1"/>
                    </a:p>
                    <a:p>
                      <a:pPr algn="ctr"/>
                      <a:r>
                        <a:rPr lang="en-GB" sz="900" b="1"/>
                        <a:t>61 (20.2)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endParaRPr lang="en-GB" sz="900" b="1"/>
                    </a:p>
                    <a:p>
                      <a:pPr algn="ctr"/>
                      <a:r>
                        <a:rPr lang="en-GB" sz="900" b="1"/>
                        <a:t>45 (29.8)</a:t>
                      </a:r>
                    </a:p>
                  </a:txBody>
                  <a:tcPr marL="68580" marR="68580" marT="18900" marB="18900"/>
                </a:tc>
                <a:extLst>
                  <a:ext uri="{0D108BD9-81ED-4DB2-BD59-A6C34878D82A}">
                    <a16:rowId xmlns:a16="http://schemas.microsoft.com/office/drawing/2014/main" val="3064627228"/>
                  </a:ext>
                </a:extLst>
              </a:tr>
              <a:tr h="174960">
                <a:tc>
                  <a:txBody>
                    <a:bodyPr/>
                    <a:lstStyle/>
                    <a:p>
                      <a:r>
                        <a:rPr lang="en-GB" sz="900"/>
                        <a:t>Chemotherapy, n (%)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48 (15.9)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16 (10.6)</a:t>
                      </a:r>
                    </a:p>
                  </a:txBody>
                  <a:tcPr marL="68580" marR="68580" marT="18900" marB="18900"/>
                </a:tc>
                <a:extLst>
                  <a:ext uri="{0D108BD9-81ED-4DB2-BD59-A6C34878D82A}">
                    <a16:rowId xmlns:a16="http://schemas.microsoft.com/office/drawing/2014/main" val="1159004662"/>
                  </a:ext>
                </a:extLst>
              </a:tr>
              <a:tr h="174960">
                <a:tc>
                  <a:txBody>
                    <a:bodyPr/>
                    <a:lstStyle/>
                    <a:p>
                      <a:r>
                        <a:rPr lang="en-GB" sz="900" dirty="0"/>
                        <a:t>Cancer immunotherapy, n (%)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4 (1.3)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28 (18.5)</a:t>
                      </a:r>
                    </a:p>
                  </a:txBody>
                  <a:tcPr marL="68580" marR="68580" marT="18900" marB="18900"/>
                </a:tc>
                <a:extLst>
                  <a:ext uri="{0D108BD9-81ED-4DB2-BD59-A6C34878D82A}">
                    <a16:rowId xmlns:a16="http://schemas.microsoft.com/office/drawing/2014/main" val="3274675671"/>
                  </a:ext>
                </a:extLst>
              </a:tr>
              <a:tr h="174960">
                <a:tc>
                  <a:txBody>
                    <a:bodyPr/>
                    <a:lstStyle/>
                    <a:p>
                      <a:r>
                        <a:rPr lang="en-GB" sz="900"/>
                        <a:t>TKI, n (%)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10 (3.3)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5 (3.3)</a:t>
                      </a:r>
                    </a:p>
                  </a:txBody>
                  <a:tcPr marL="68580" marR="68580" marT="18900" marB="18900"/>
                </a:tc>
                <a:extLst>
                  <a:ext uri="{0D108BD9-81ED-4DB2-BD59-A6C34878D82A}">
                    <a16:rowId xmlns:a16="http://schemas.microsoft.com/office/drawing/2014/main" val="263186285"/>
                  </a:ext>
                </a:extLst>
              </a:tr>
              <a:tr h="174960">
                <a:tc>
                  <a:txBody>
                    <a:bodyPr/>
                    <a:lstStyle/>
                    <a:p>
                      <a:r>
                        <a:rPr lang="en-GB" sz="900"/>
                        <a:t>Other, n (%)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3 (1.0)</a:t>
                      </a:r>
                    </a:p>
                  </a:txBody>
                  <a:tcPr marL="68580" marR="68580" marT="18900" marB="18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1 (0.7)</a:t>
                      </a:r>
                    </a:p>
                  </a:txBody>
                  <a:tcPr marL="68580" marR="68580" marT="18900" marB="18900"/>
                </a:tc>
                <a:extLst>
                  <a:ext uri="{0D108BD9-81ED-4DB2-BD59-A6C34878D82A}">
                    <a16:rowId xmlns:a16="http://schemas.microsoft.com/office/drawing/2014/main" val="3277375876"/>
                  </a:ext>
                </a:extLst>
              </a:tr>
            </a:tbl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1CB835-4889-1B8A-9550-630E8409B01A}"/>
              </a:ext>
            </a:extLst>
          </p:cNvPr>
          <p:cNvCxnSpPr>
            <a:cxnSpLocks/>
          </p:cNvCxnSpPr>
          <p:nvPr/>
        </p:nvCxnSpPr>
        <p:spPr>
          <a:xfrm>
            <a:off x="2927800" y="1624990"/>
            <a:ext cx="9426" cy="284072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C38345-C1BA-C273-F87D-80911BD6979A}"/>
              </a:ext>
            </a:extLst>
          </p:cNvPr>
          <p:cNvGrpSpPr/>
          <p:nvPr/>
        </p:nvGrpSpPr>
        <p:grpSpPr>
          <a:xfrm>
            <a:off x="2032681" y="4650098"/>
            <a:ext cx="1697328" cy="293931"/>
            <a:chOff x="17456076" y="11275527"/>
            <a:chExt cx="4526797" cy="783919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580659E-D634-9677-0BB2-BA030AE3A95E}"/>
                </a:ext>
              </a:extLst>
            </p:cNvPr>
            <p:cNvCxnSpPr/>
            <p:nvPr/>
          </p:nvCxnSpPr>
          <p:spPr>
            <a:xfrm>
              <a:off x="17456076" y="119914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2766EA-A4E9-CD86-BB14-678DBF3D0EA4}"/>
                </a:ext>
              </a:extLst>
            </p:cNvPr>
            <p:cNvSpPr/>
            <p:nvPr/>
          </p:nvSpPr>
          <p:spPr>
            <a:xfrm>
              <a:off x="19712322" y="11275527"/>
              <a:ext cx="273614" cy="2770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92844" hangingPunct="1">
                <a:buClr>
                  <a:srgbClr val="000000"/>
                </a:buClr>
                <a:defRPr/>
              </a:pPr>
              <a:r>
                <a:rPr lang="en-US" sz="675" b="1">
                  <a:solidFill>
                    <a:srgbClr val="000000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HR</a:t>
              </a:r>
              <a:endParaRPr lang="en-US" sz="675" b="1" baseline="30000">
                <a:solidFill>
                  <a:srgbClr val="000000"/>
                </a:solidFill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B761CB-4540-DB15-1A9E-495354EFEB81}"/>
                </a:ext>
              </a:extLst>
            </p:cNvPr>
            <p:cNvSpPr txBox="1"/>
            <p:nvPr/>
          </p:nvSpPr>
          <p:spPr>
            <a:xfrm>
              <a:off x="19905112" y="11659284"/>
              <a:ext cx="2077761" cy="40016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defTabSz="192844" hangingPunct="1">
                <a:buClr>
                  <a:srgbClr val="000000"/>
                </a:buClr>
                <a:defRPr/>
              </a:pPr>
              <a:r>
                <a:rPr lang="en-US" sz="675" b="1">
                  <a:solidFill>
                    <a:srgbClr val="FFFFFF">
                      <a:lumMod val="50000"/>
                    </a:srgbClr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Chemotherapy better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00EBE9-C92A-4B1E-F7AB-F1B4F5044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7342" y="11613697"/>
              <a:ext cx="163724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8ACF98-7975-1CA2-E73D-F98F6F7E0114}"/>
                </a:ext>
              </a:extLst>
            </p:cNvPr>
            <p:cNvCxnSpPr/>
            <p:nvPr/>
          </p:nvCxnSpPr>
          <p:spPr>
            <a:xfrm>
              <a:off x="19862306" y="11594647"/>
              <a:ext cx="1584037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92ABD9-F063-1FE6-9693-B27A63519819}"/>
                </a:ext>
              </a:extLst>
            </p:cNvPr>
            <p:cNvSpPr txBox="1"/>
            <p:nvPr/>
          </p:nvSpPr>
          <p:spPr>
            <a:xfrm>
              <a:off x="17728613" y="11659284"/>
              <a:ext cx="1953782" cy="40016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r" defTabSz="192844" hangingPunct="1">
                <a:buClr>
                  <a:srgbClr val="000000"/>
                </a:buClr>
                <a:defRPr/>
              </a:pPr>
              <a:r>
                <a:rPr lang="en-US" sz="675" b="1">
                  <a:solidFill>
                    <a:srgbClr val="E6722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Atezolizumab better</a:t>
              </a:r>
            </a:p>
          </p:txBody>
        </p:sp>
      </p:grp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90F68336-FED8-E920-F789-A93E03592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964254"/>
              </p:ext>
            </p:extLst>
          </p:nvPr>
        </p:nvGraphicFramePr>
        <p:xfrm>
          <a:off x="4839724" y="1715838"/>
          <a:ext cx="1508760" cy="297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25D0024-386D-2485-A755-477E78D6B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99535"/>
              </p:ext>
            </p:extLst>
          </p:nvPr>
        </p:nvGraphicFramePr>
        <p:xfrm>
          <a:off x="4245946" y="1501388"/>
          <a:ext cx="2469963" cy="294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200">
                  <a:extLst>
                    <a:ext uri="{9D8B030D-6E8A-4147-A177-3AD203B41FA5}">
                      <a16:colId xmlns:a16="http://schemas.microsoft.com/office/drawing/2014/main" val="324329839"/>
                    </a:ext>
                  </a:extLst>
                </a:gridCol>
                <a:gridCol w="502052">
                  <a:extLst>
                    <a:ext uri="{9D8B030D-6E8A-4147-A177-3AD203B41FA5}">
                      <a16:colId xmlns:a16="http://schemas.microsoft.com/office/drawing/2014/main" val="3015568688"/>
                    </a:ext>
                  </a:extLst>
                </a:gridCol>
                <a:gridCol w="758711">
                  <a:extLst>
                    <a:ext uri="{9D8B030D-6E8A-4147-A177-3AD203B41FA5}">
                      <a16:colId xmlns:a16="http://schemas.microsoft.com/office/drawing/2014/main" val="2427774495"/>
                    </a:ext>
                  </a:extLst>
                </a:gridCol>
              </a:tblGrid>
              <a:tr h="1432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1" u="sng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1" u="sng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u="sng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8311915"/>
                  </a:ext>
                </a:extLst>
              </a:tr>
              <a:tr h="143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sng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Subgroup</a:t>
                      </a:r>
                      <a:endParaRPr lang="en-US" sz="800" b="1" u="sng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1" u="sng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sng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  <a:r>
                        <a:rPr lang="en-US" sz="800" b="1" u="none" strike="sngStrike" baseline="3000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800" b="1" u="sng" baseline="30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48650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patients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 (0.63, 0.97)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75891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Stage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786714"/>
                  </a:ext>
                </a:extLst>
              </a:tr>
              <a:tr h="143214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IIIB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 (0.39, 1.24)</a:t>
                      </a: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684557"/>
                  </a:ext>
                </a:extLst>
              </a:tr>
              <a:tr h="143214">
                <a:tc>
                  <a:txBody>
                    <a:bodyPr/>
                    <a:lstStyle/>
                    <a:p>
                      <a:pPr marL="90488" indent="1412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 (0.64, 1.02)</a:t>
                      </a: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140423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Brain metastases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255577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 (0.40, 1.80)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923344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 (0.62, 0.98)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953377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-904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Liver metastases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012876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1412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 (0.55, 1.59)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344876"/>
                  </a:ext>
                </a:extLst>
              </a:tr>
              <a:tr h="143214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0.77 (0.61, 0.98)</a:t>
                      </a: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694776"/>
                  </a:ext>
                </a:extLst>
              </a:tr>
              <a:tr h="143214">
                <a:tc>
                  <a:txBody>
                    <a:bodyPr/>
                    <a:lstStyle/>
                    <a:p>
                      <a:pPr marL="90488" indent="-904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metastatic sites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43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792207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1412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 (0.53, 1.03)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077465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0" indent="231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 (0.56, 1.07)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480855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-904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PD-L1 expression level</a:t>
                      </a:r>
                      <a:endParaRPr lang="en-US" sz="800" b="1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u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65566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1412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 &lt;1%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 (0.58. 1.11)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1728511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1412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 ≥1%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 (0.62, 1.15)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4811994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0" marR="0" lvl="0" indent="265113" algn="l" defTabSz="9144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TC 1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–49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 (0.57, 1.22)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813218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 ≥50%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 (0.50, 1.52)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3110532"/>
                  </a:ext>
                </a:extLst>
              </a:tr>
              <a:tr h="138875">
                <a:tc>
                  <a:txBody>
                    <a:bodyPr/>
                    <a:lstStyle/>
                    <a:p>
                      <a:pPr marL="90488" indent="14128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0.49 (0.21, 1.14)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6163156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F5E0E254-7232-07BC-4FDC-24EBF14AAF97}"/>
              </a:ext>
            </a:extLst>
          </p:cNvPr>
          <p:cNvGrpSpPr/>
          <p:nvPr/>
        </p:nvGrpSpPr>
        <p:grpSpPr>
          <a:xfrm>
            <a:off x="4699756" y="4635521"/>
            <a:ext cx="1788700" cy="279988"/>
            <a:chOff x="17456076" y="11312714"/>
            <a:chExt cx="4770487" cy="74673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3F54D54-C090-554F-F46F-1CB168B326D9}"/>
                </a:ext>
              </a:extLst>
            </p:cNvPr>
            <p:cNvCxnSpPr/>
            <p:nvPr/>
          </p:nvCxnSpPr>
          <p:spPr>
            <a:xfrm>
              <a:off x="17456076" y="119914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492CEF-1598-ECDE-C7E1-DE80F07DCB48}"/>
                </a:ext>
              </a:extLst>
            </p:cNvPr>
            <p:cNvSpPr/>
            <p:nvPr/>
          </p:nvSpPr>
          <p:spPr>
            <a:xfrm>
              <a:off x="19585305" y="11312714"/>
              <a:ext cx="333470" cy="27703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92844" hangingPunct="1">
                <a:buClr>
                  <a:srgbClr val="000000"/>
                </a:buClr>
                <a:defRPr/>
              </a:pPr>
              <a:r>
                <a:rPr lang="en-US" sz="675" b="1">
                  <a:solidFill>
                    <a:srgbClr val="000000"/>
                  </a:solidFill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HR</a:t>
              </a:r>
              <a:endParaRPr lang="en-US" sz="675" b="1" baseline="30000">
                <a:solidFill>
                  <a:srgbClr val="000000"/>
                </a:solidFill>
                <a:uFillTx/>
                <a:latin typeface="Arial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99BD16-33AD-63FF-5269-10D8579F9C33}"/>
                </a:ext>
              </a:extLst>
            </p:cNvPr>
            <p:cNvSpPr txBox="1"/>
            <p:nvPr/>
          </p:nvSpPr>
          <p:spPr>
            <a:xfrm>
              <a:off x="19905112" y="11659285"/>
              <a:ext cx="2321451" cy="40016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defTabSz="192844" hangingPunct="1">
                <a:buClr>
                  <a:srgbClr val="000000"/>
                </a:buClr>
                <a:defRPr/>
              </a:pPr>
              <a:r>
                <a:rPr lang="en-US" sz="675" b="1">
                  <a:solidFill>
                    <a:srgbClr val="FFFFFF">
                      <a:lumMod val="50000"/>
                    </a:srgbClr>
                  </a:solidFill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Chemotherapy better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68AECDD-FFE3-8C30-E170-10C0A57DD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7342" y="11613697"/>
              <a:ext cx="163724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267C68-0C85-373A-FA57-30D9ACCED394}"/>
                </a:ext>
              </a:extLst>
            </p:cNvPr>
            <p:cNvCxnSpPr/>
            <p:nvPr/>
          </p:nvCxnSpPr>
          <p:spPr>
            <a:xfrm>
              <a:off x="19862306" y="11594647"/>
              <a:ext cx="1584037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31A285-E999-94B4-F305-9D5435D6B2EF}"/>
                </a:ext>
              </a:extLst>
            </p:cNvPr>
            <p:cNvSpPr txBox="1"/>
            <p:nvPr/>
          </p:nvSpPr>
          <p:spPr>
            <a:xfrm>
              <a:off x="17489200" y="11659285"/>
              <a:ext cx="2193195" cy="40016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r" defTabSz="192844" hangingPunct="1">
                <a:buClr>
                  <a:srgbClr val="000000"/>
                </a:buClr>
                <a:defRPr/>
              </a:pPr>
              <a:r>
                <a:rPr lang="en-US" sz="675" b="1">
                  <a:solidFill>
                    <a:srgbClr val="E67225"/>
                  </a:solidFill>
                  <a:uFillTx/>
                  <a:latin typeface="Arial" pitchFamily="34" charset="0"/>
                  <a:ea typeface="+mn-ea"/>
                  <a:cs typeface="Arial" pitchFamily="34" charset="0"/>
                  <a:sym typeface="Arial"/>
                </a:rPr>
                <a:t>Atezolizumab better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2D20734-B920-0EA9-6353-B939822A5BAD}"/>
              </a:ext>
            </a:extLst>
          </p:cNvPr>
          <p:cNvCxnSpPr>
            <a:cxnSpLocks/>
          </p:cNvCxnSpPr>
          <p:nvPr/>
        </p:nvCxnSpPr>
        <p:spPr>
          <a:xfrm>
            <a:off x="5609528" y="1758256"/>
            <a:ext cx="0" cy="271160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0CDF885-36A7-C63D-F3EC-63B1B15A69F0}"/>
              </a:ext>
            </a:extLst>
          </p:cNvPr>
          <p:cNvCxnSpPr/>
          <p:nvPr/>
        </p:nvCxnSpPr>
        <p:spPr>
          <a:xfrm>
            <a:off x="6757938" y="935166"/>
            <a:ext cx="0" cy="4591862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9C19C68-445A-D995-B900-C935131B8FF6}"/>
              </a:ext>
            </a:extLst>
          </p:cNvPr>
          <p:cNvSpPr txBox="1"/>
          <p:nvPr/>
        </p:nvSpPr>
        <p:spPr>
          <a:xfrm>
            <a:off x="7873105" y="1257978"/>
            <a:ext cx="1615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OS (primary endpoint)</a:t>
            </a:r>
          </a:p>
        </p:txBody>
      </p:sp>
      <p:graphicFrame>
        <p:nvGraphicFramePr>
          <p:cNvPr id="65" name="Google Shape;100;p6">
            <a:extLst>
              <a:ext uri="{FF2B5EF4-FFF2-40B4-BE49-F238E27FC236}">
                <a16:creationId xmlns:a16="http://schemas.microsoft.com/office/drawing/2014/main" id="{85FC3F7E-CDB6-904E-2C4B-40DB805D1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151859"/>
              </p:ext>
            </p:extLst>
          </p:nvPr>
        </p:nvGraphicFramePr>
        <p:xfrm>
          <a:off x="8039087" y="1651562"/>
          <a:ext cx="2297780" cy="754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5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Atezo</a:t>
                      </a:r>
                      <a:endParaRPr sz="800" u="none" strike="noStrike" cap="none">
                        <a:solidFill>
                          <a:schemeClr val="accent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(n=302)</a:t>
                      </a:r>
                      <a:endParaRPr sz="800" b="1" u="none" strike="noStrike" cap="none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Chemo </a:t>
                      </a:r>
                      <a:br>
                        <a:rPr lang="en-US" sz="800" b="1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</a:br>
                      <a:r>
                        <a:rPr lang="en-US" sz="800" b="1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(n=151)</a:t>
                      </a:r>
                      <a:endParaRPr sz="800" b="1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58736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Events, n (%)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249 (82.5)</a:t>
                      </a:r>
                      <a:endParaRPr sz="800" b="0" u="none" strike="noStrike" cap="none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130 (86.1)</a:t>
                      </a:r>
                      <a:endParaRPr sz="800" b="0" u="none" strike="noStrike" cap="none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mOS (95% CI), mo</a:t>
                      </a:r>
                      <a:endParaRPr sz="800" b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10.3 </a:t>
                      </a:r>
                      <a:r>
                        <a:rPr lang="en-US" sz="800" b="0" u="none" strike="noStrike" cap="none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u="none" strike="noStrike" cap="none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(9.4, 11.9)</a:t>
                      </a:r>
                      <a:endParaRPr sz="800" b="0" u="none" strike="noStrike" cap="none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9.2 (5.9, 11.2)</a:t>
                      </a:r>
                      <a:endParaRPr sz="800" b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HR (95% CI)</a:t>
                      </a:r>
                      <a:r>
                        <a:rPr lang="en-US" sz="800" b="0" u="none" strike="noStrike" cap="none" baseline="30000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</a:t>
                      </a:r>
                      <a:endParaRPr sz="800" b="0" u="none" strike="noStrike" cap="none" baseline="30000" dirty="0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0.78 (0.63, 0.97)</a:t>
                      </a:r>
                      <a:endParaRPr sz="800" b="1" u="none" strike="noStrike" cap="none" baseline="30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1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P-</a:t>
                      </a:r>
                      <a:r>
                        <a:rPr lang="en-US" sz="800" b="0" i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</a:t>
                      </a:r>
                      <a:r>
                        <a:rPr lang="en-US" sz="800" b="0" u="none" strike="noStrike" cap="none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alue</a:t>
                      </a:r>
                      <a:endParaRPr sz="800" b="0" u="none" strike="noStrike" cap="none"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0.028</a:t>
                      </a:r>
                      <a:endParaRPr sz="800" b="0" u="none" strike="noStrike" cap="none" baseline="30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" name="Google Shape;110;p6">
            <a:extLst>
              <a:ext uri="{FF2B5EF4-FFF2-40B4-BE49-F238E27FC236}">
                <a16:creationId xmlns:a16="http://schemas.microsoft.com/office/drawing/2014/main" id="{A0F7FEA3-09C6-F5D4-05AB-7F27409A9B5F}"/>
              </a:ext>
            </a:extLst>
          </p:cNvPr>
          <p:cNvSpPr txBox="1"/>
          <p:nvPr/>
        </p:nvSpPr>
        <p:spPr>
          <a:xfrm>
            <a:off x="8215090" y="2384050"/>
            <a:ext cx="2788977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428625" lvl="1" indent="0" defTabSz="685800" hangingPunct="1">
              <a:buClr>
                <a:srgbClr val="000000"/>
              </a:buClr>
              <a:buSzPts val="1800"/>
              <a:defRPr/>
            </a:pPr>
            <a:r>
              <a:rPr lang="en-US" sz="825" dirty="0">
                <a:solidFill>
                  <a:srgbClr val="000000"/>
                </a:solidFill>
                <a:uFillTx/>
                <a:latin typeface="Calibri" panose="020F0502020204030204"/>
                <a:ea typeface="Arial"/>
                <a:cs typeface="Arial"/>
                <a:sym typeface="Arial"/>
              </a:rPr>
              <a:t>Median follow-up: 41.0 months </a:t>
            </a:r>
            <a:endParaRPr sz="825" dirty="0">
              <a:solidFill>
                <a:srgbClr val="000000"/>
              </a:solidFill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428625" lvl="1" indent="0" defTabSz="685800" hangingPunct="1">
              <a:buClr>
                <a:srgbClr val="000000"/>
              </a:buClr>
              <a:buSzPts val="1800"/>
              <a:defRPr/>
            </a:pPr>
            <a:r>
              <a:rPr lang="en-US" sz="825" dirty="0">
                <a:solidFill>
                  <a:srgbClr val="000000"/>
                </a:solidFill>
                <a:uFillTx/>
                <a:latin typeface="Calibri" panose="020F0502020204030204"/>
                <a:ea typeface="Arial"/>
                <a:cs typeface="Arial"/>
                <a:sym typeface="Arial"/>
              </a:rPr>
              <a:t>Minimum follow-up: 32.0 months</a:t>
            </a:r>
            <a:endParaRPr sz="825" dirty="0">
              <a:solidFill>
                <a:srgbClr val="000000"/>
              </a:solidFill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3288463-F3B2-B8CF-61D5-1AC85285A950}"/>
              </a:ext>
            </a:extLst>
          </p:cNvPr>
          <p:cNvSpPr/>
          <p:nvPr/>
        </p:nvSpPr>
        <p:spPr>
          <a:xfrm>
            <a:off x="4245944" y="3605271"/>
            <a:ext cx="2460492" cy="8385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hangingPunct="1">
              <a:defRPr/>
            </a:pPr>
            <a:endParaRPr lang="en-GB" sz="1350" kern="1200">
              <a:solidFill>
                <a:srgbClr val="FFFFFF"/>
              </a:solidFill>
              <a:uFillTx/>
              <a:latin typeface="Calibri" panose="020F0502020204030204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148C5AD-DF0D-CD90-EBDB-CCAF5BC0738E}"/>
              </a:ext>
            </a:extLst>
          </p:cNvPr>
          <p:cNvGrpSpPr/>
          <p:nvPr/>
        </p:nvGrpSpPr>
        <p:grpSpPr>
          <a:xfrm>
            <a:off x="6653081" y="1722865"/>
            <a:ext cx="3495221" cy="2091470"/>
            <a:chOff x="211204" y="3058110"/>
            <a:chExt cx="5375507" cy="321659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44425D-5E8B-CBFB-B350-1AD2903C63DA}"/>
                </a:ext>
              </a:extLst>
            </p:cNvPr>
            <p:cNvCxnSpPr>
              <a:cxnSpLocks/>
            </p:cNvCxnSpPr>
            <p:nvPr/>
          </p:nvCxnSpPr>
          <p:spPr>
            <a:xfrm>
              <a:off x="3236757" y="5012608"/>
              <a:ext cx="0" cy="320595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EFA28D-5C95-2BBE-36B4-9C5453C80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281" y="4338757"/>
              <a:ext cx="0" cy="980064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4A70B5-2AA5-6F16-21C1-DF52CC54195D}"/>
                </a:ext>
              </a:extLst>
            </p:cNvPr>
            <p:cNvSpPr txBox="1"/>
            <p:nvPr/>
          </p:nvSpPr>
          <p:spPr>
            <a:xfrm>
              <a:off x="2337191" y="4150877"/>
              <a:ext cx="648880" cy="319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hangingPunct="1">
                <a:buClr>
                  <a:srgbClr val="000000"/>
                </a:buClr>
                <a:defRPr/>
              </a:pPr>
              <a:r>
                <a:rPr lang="en-US" sz="750" dirty="0">
                  <a:solidFill>
                    <a:srgbClr val="E6722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43.7%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DA1079-8934-ED5E-1158-E6BDE3C3D31F}"/>
                </a:ext>
              </a:extLst>
            </p:cNvPr>
            <p:cNvSpPr txBox="1"/>
            <p:nvPr/>
          </p:nvSpPr>
          <p:spPr>
            <a:xfrm>
              <a:off x="3063189" y="4482704"/>
              <a:ext cx="648880" cy="319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hangingPunct="1">
                <a:buClr>
                  <a:srgbClr val="000000"/>
                </a:buClr>
                <a:defRPr/>
              </a:pPr>
              <a:r>
                <a:rPr lang="en-US" sz="750" dirty="0">
                  <a:solidFill>
                    <a:srgbClr val="E67225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24.3%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BA7525-4700-B71B-16C2-D8810C303CE2}"/>
                </a:ext>
              </a:extLst>
            </p:cNvPr>
            <p:cNvSpPr txBox="1"/>
            <p:nvPr/>
          </p:nvSpPr>
          <p:spPr>
            <a:xfrm>
              <a:off x="1863964" y="4406335"/>
              <a:ext cx="648880" cy="319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hangingPunct="1">
                <a:buClr>
                  <a:srgbClr val="000000"/>
                </a:buClr>
                <a:defRPr/>
              </a:pPr>
              <a:r>
                <a:rPr lang="en-US" sz="750" dirty="0">
                  <a:solidFill>
                    <a:srgbClr val="7F7F7F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38.6%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546469-968D-E9B6-83E4-D8646FAB7B41}"/>
                </a:ext>
              </a:extLst>
            </p:cNvPr>
            <p:cNvSpPr txBox="1"/>
            <p:nvPr/>
          </p:nvSpPr>
          <p:spPr>
            <a:xfrm>
              <a:off x="2768469" y="4942458"/>
              <a:ext cx="648880" cy="319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hangingPunct="1">
                <a:buClr>
                  <a:srgbClr val="000000"/>
                </a:buClr>
                <a:defRPr/>
              </a:pPr>
              <a:r>
                <a:rPr lang="en-US" sz="750" dirty="0">
                  <a:solidFill>
                    <a:srgbClr val="7F7F7F"/>
                  </a:solidFill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12.4%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9C3E8BE-E371-07DF-6593-07F262A1CBF5}"/>
                </a:ext>
              </a:extLst>
            </p:cNvPr>
            <p:cNvSpPr/>
            <p:nvPr/>
          </p:nvSpPr>
          <p:spPr>
            <a:xfrm>
              <a:off x="1332865" y="3152204"/>
              <a:ext cx="4124325" cy="2172069"/>
            </a:xfrm>
            <a:custGeom>
              <a:avLst/>
              <a:gdLst>
                <a:gd name="connsiteX0" fmla="*/ 0 w 4124325"/>
                <a:gd name="connsiteY0" fmla="*/ 0 h 1476375"/>
                <a:gd name="connsiteX1" fmla="*/ 0 w 4124325"/>
                <a:gd name="connsiteY1" fmla="*/ 1476375 h 1476375"/>
                <a:gd name="connsiteX2" fmla="*/ 4124325 w 4124325"/>
                <a:gd name="connsiteY2" fmla="*/ 147637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4325" h="1476375">
                  <a:moveTo>
                    <a:pt x="0" y="0"/>
                  </a:moveTo>
                  <a:lnTo>
                    <a:pt x="0" y="1476375"/>
                  </a:lnTo>
                  <a:lnTo>
                    <a:pt x="4124325" y="147637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endParaRPr lang="en-GB" sz="1350" kern="1200">
                <a:solidFill>
                  <a:srgbClr val="FFFFFF"/>
                </a:solidFill>
                <a:uFillTx/>
                <a:latin typeface="Calibri" panose="020F0502020204030204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B502C4-4054-5FB6-F27F-501DC8304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2865" y="4195962"/>
              <a:ext cx="1812864" cy="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419070-7A18-A514-7B7A-9F822D474D80}"/>
                </a:ext>
              </a:extLst>
            </p:cNvPr>
            <p:cNvGrpSpPr/>
            <p:nvPr/>
          </p:nvGrpSpPr>
          <p:grpSpPr>
            <a:xfrm>
              <a:off x="961124" y="5142370"/>
              <a:ext cx="365128" cy="195257"/>
              <a:chOff x="3243776" y="5582078"/>
              <a:chExt cx="365128" cy="195257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E5A2B88-FC7A-B5E9-3A0F-D283FC28A936}"/>
                  </a:ext>
                </a:extLst>
              </p:cNvPr>
              <p:cNvSpPr/>
              <p:nvPr/>
            </p:nvSpPr>
            <p:spPr>
              <a:xfrm rot="5400000">
                <a:off x="3578647" y="5655887"/>
                <a:ext cx="5778" cy="54736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8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923AF8-17F5-598A-35B7-E12EAAD92B21}"/>
                  </a:ext>
                </a:extLst>
              </p:cNvPr>
              <p:cNvSpPr txBox="1"/>
              <p:nvPr/>
            </p:nvSpPr>
            <p:spPr>
              <a:xfrm>
                <a:off x="3243776" y="5582078"/>
                <a:ext cx="269338" cy="195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7AD9CB2-317B-86DE-5B28-A2037BA47F0A}"/>
                </a:ext>
              </a:extLst>
            </p:cNvPr>
            <p:cNvGrpSpPr/>
            <p:nvPr/>
          </p:nvGrpSpPr>
          <p:grpSpPr>
            <a:xfrm>
              <a:off x="961124" y="4721553"/>
              <a:ext cx="365128" cy="195257"/>
              <a:chOff x="3243776" y="5582078"/>
              <a:chExt cx="365128" cy="195257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2103838-F091-810C-DCED-48CA405999BD}"/>
                  </a:ext>
                </a:extLst>
              </p:cNvPr>
              <p:cNvSpPr/>
              <p:nvPr/>
            </p:nvSpPr>
            <p:spPr>
              <a:xfrm rot="5400000">
                <a:off x="3578647" y="5655887"/>
                <a:ext cx="5778" cy="54736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8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C78D65-6AB9-093B-6EBC-3B08467A35E4}"/>
                  </a:ext>
                </a:extLst>
              </p:cNvPr>
              <p:cNvSpPr txBox="1"/>
              <p:nvPr/>
            </p:nvSpPr>
            <p:spPr>
              <a:xfrm>
                <a:off x="3243776" y="5582078"/>
                <a:ext cx="269338" cy="195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20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BD0BD2E-0C95-75E0-9B8F-924CD41E26E8}"/>
                </a:ext>
              </a:extLst>
            </p:cNvPr>
            <p:cNvGrpSpPr/>
            <p:nvPr/>
          </p:nvGrpSpPr>
          <p:grpSpPr>
            <a:xfrm>
              <a:off x="960308" y="4308706"/>
              <a:ext cx="365128" cy="195257"/>
              <a:chOff x="3243776" y="5582078"/>
              <a:chExt cx="365128" cy="19525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701F7D4-4D07-B08D-3AF2-6292A91BDA08}"/>
                  </a:ext>
                </a:extLst>
              </p:cNvPr>
              <p:cNvSpPr/>
              <p:nvPr/>
            </p:nvSpPr>
            <p:spPr>
              <a:xfrm rot="5400000">
                <a:off x="3578647" y="5655887"/>
                <a:ext cx="5778" cy="54736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8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AB4A77-22B8-E9E2-6145-BE4E75A271E0}"/>
                  </a:ext>
                </a:extLst>
              </p:cNvPr>
              <p:cNvSpPr txBox="1"/>
              <p:nvPr/>
            </p:nvSpPr>
            <p:spPr>
              <a:xfrm>
                <a:off x="3243776" y="5582078"/>
                <a:ext cx="269338" cy="195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40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B47BAAD-781F-1F41-4F71-52E7B7947AC1}"/>
                </a:ext>
              </a:extLst>
            </p:cNvPr>
            <p:cNvGrpSpPr/>
            <p:nvPr/>
          </p:nvGrpSpPr>
          <p:grpSpPr>
            <a:xfrm>
              <a:off x="962267" y="3886911"/>
              <a:ext cx="365128" cy="195257"/>
              <a:chOff x="3243776" y="5582078"/>
              <a:chExt cx="365128" cy="195257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51BAEA3-A957-C6DD-612E-4922704EF1C1}"/>
                  </a:ext>
                </a:extLst>
              </p:cNvPr>
              <p:cNvSpPr/>
              <p:nvPr/>
            </p:nvSpPr>
            <p:spPr>
              <a:xfrm rot="5400000">
                <a:off x="3578647" y="5655887"/>
                <a:ext cx="5778" cy="54736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8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38EF85-C4B6-7401-33E5-E7F6C3F71CDF}"/>
                  </a:ext>
                </a:extLst>
              </p:cNvPr>
              <p:cNvSpPr txBox="1"/>
              <p:nvPr/>
            </p:nvSpPr>
            <p:spPr>
              <a:xfrm>
                <a:off x="3243776" y="5582078"/>
                <a:ext cx="269338" cy="195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60</a:t>
                </a:r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378B61-7ABF-DBC9-D54E-B1FC037C8AD5}"/>
                </a:ext>
              </a:extLst>
            </p:cNvPr>
            <p:cNvSpPr/>
            <p:nvPr/>
          </p:nvSpPr>
          <p:spPr>
            <a:xfrm>
              <a:off x="1468191" y="5324273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CC27E8-17EA-B9E1-067F-CF3D136E6B22}"/>
                </a:ext>
              </a:extLst>
            </p:cNvPr>
            <p:cNvSpPr txBox="1"/>
            <p:nvPr/>
          </p:nvSpPr>
          <p:spPr>
            <a:xfrm>
              <a:off x="1332870" y="5381530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89B282-A81D-CDFE-917E-4535A93EBB3F}"/>
                </a:ext>
              </a:extLst>
            </p:cNvPr>
            <p:cNvSpPr/>
            <p:nvPr/>
          </p:nvSpPr>
          <p:spPr>
            <a:xfrm>
              <a:off x="1913719" y="5324273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E46DCE-2E19-87BB-8065-D8E5C118A800}"/>
                </a:ext>
              </a:extLst>
            </p:cNvPr>
            <p:cNvSpPr txBox="1"/>
            <p:nvPr/>
          </p:nvSpPr>
          <p:spPr>
            <a:xfrm>
              <a:off x="1778398" y="5381530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D7E38FB-08FD-8BC9-867E-8EEB2ED8ADC0}"/>
                </a:ext>
              </a:extLst>
            </p:cNvPr>
            <p:cNvSpPr/>
            <p:nvPr/>
          </p:nvSpPr>
          <p:spPr>
            <a:xfrm>
              <a:off x="2352933" y="5323650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031157-FA52-AA01-4DD2-6759FC65CA32}"/>
                </a:ext>
              </a:extLst>
            </p:cNvPr>
            <p:cNvSpPr txBox="1"/>
            <p:nvPr/>
          </p:nvSpPr>
          <p:spPr>
            <a:xfrm>
              <a:off x="2217612" y="5380908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BA9AE4E-FE67-47C5-D828-8ED8FA5DB8A9}"/>
                </a:ext>
              </a:extLst>
            </p:cNvPr>
            <p:cNvSpPr/>
            <p:nvPr/>
          </p:nvSpPr>
          <p:spPr>
            <a:xfrm>
              <a:off x="2795914" y="5329103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467B0C-56AE-AA8D-03EA-D5DB03AC3956}"/>
                </a:ext>
              </a:extLst>
            </p:cNvPr>
            <p:cNvSpPr txBox="1"/>
            <p:nvPr/>
          </p:nvSpPr>
          <p:spPr>
            <a:xfrm>
              <a:off x="2660593" y="5386361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5CD7455-6A28-931C-401D-984CA1F7C9E7}"/>
                </a:ext>
              </a:extLst>
            </p:cNvPr>
            <p:cNvSpPr/>
            <p:nvPr/>
          </p:nvSpPr>
          <p:spPr>
            <a:xfrm>
              <a:off x="3236652" y="5327710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232232-853D-AD36-ACD2-0B1514D44243}"/>
                </a:ext>
              </a:extLst>
            </p:cNvPr>
            <p:cNvSpPr txBox="1"/>
            <p:nvPr/>
          </p:nvSpPr>
          <p:spPr>
            <a:xfrm>
              <a:off x="3101331" y="5384968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3A02D4-E27A-1203-6C3C-A26F7C0546F1}"/>
                </a:ext>
              </a:extLst>
            </p:cNvPr>
            <p:cNvSpPr/>
            <p:nvPr/>
          </p:nvSpPr>
          <p:spPr>
            <a:xfrm>
              <a:off x="3678645" y="5324273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D9F588-B262-A83D-D357-EAC379C201DF}"/>
                </a:ext>
              </a:extLst>
            </p:cNvPr>
            <p:cNvSpPr txBox="1"/>
            <p:nvPr/>
          </p:nvSpPr>
          <p:spPr>
            <a:xfrm>
              <a:off x="3543325" y="5381530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0EB10-0808-9C5B-A8CB-52CE2E949DEC}"/>
                </a:ext>
              </a:extLst>
            </p:cNvPr>
            <p:cNvSpPr/>
            <p:nvPr/>
          </p:nvSpPr>
          <p:spPr>
            <a:xfrm>
              <a:off x="4117859" y="5323650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437687A-48E6-45EC-E098-1ECA26B14CB1}"/>
                </a:ext>
              </a:extLst>
            </p:cNvPr>
            <p:cNvSpPr txBox="1"/>
            <p:nvPr/>
          </p:nvSpPr>
          <p:spPr>
            <a:xfrm>
              <a:off x="3982537" y="5380908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3F28EC6-B56E-4BCF-31AC-780649676850}"/>
                </a:ext>
              </a:extLst>
            </p:cNvPr>
            <p:cNvSpPr/>
            <p:nvPr/>
          </p:nvSpPr>
          <p:spPr>
            <a:xfrm>
              <a:off x="4560840" y="5329103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EEDE86E-38BF-E38D-D031-1845EA0B3EFD}"/>
                </a:ext>
              </a:extLst>
            </p:cNvPr>
            <p:cNvSpPr txBox="1"/>
            <p:nvPr/>
          </p:nvSpPr>
          <p:spPr>
            <a:xfrm>
              <a:off x="4425520" y="5386361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C4D0AB7-4399-D6FD-925D-D1E2309871B3}"/>
                </a:ext>
              </a:extLst>
            </p:cNvPr>
            <p:cNvSpPr/>
            <p:nvPr/>
          </p:nvSpPr>
          <p:spPr>
            <a:xfrm>
              <a:off x="5001578" y="5327710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B23096D-0344-1029-BE6E-186B673B9672}"/>
                </a:ext>
              </a:extLst>
            </p:cNvPr>
            <p:cNvSpPr txBox="1"/>
            <p:nvPr/>
          </p:nvSpPr>
          <p:spPr>
            <a:xfrm>
              <a:off x="4866259" y="5384968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00B474-16EB-285B-C1C1-A1D3827F472C}"/>
                </a:ext>
              </a:extLst>
            </p:cNvPr>
            <p:cNvSpPr/>
            <p:nvPr/>
          </p:nvSpPr>
          <p:spPr>
            <a:xfrm>
              <a:off x="5452694" y="5323649"/>
              <a:ext cx="5778" cy="54736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8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4A4E057-0926-A807-8CC9-4E320594241E}"/>
                </a:ext>
              </a:extLst>
            </p:cNvPr>
            <p:cNvSpPr txBox="1"/>
            <p:nvPr/>
          </p:nvSpPr>
          <p:spPr>
            <a:xfrm>
              <a:off x="5317371" y="5380906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F996290-2A2D-5F02-B7FA-75C1F0596B38}"/>
                </a:ext>
              </a:extLst>
            </p:cNvPr>
            <p:cNvSpPr txBox="1"/>
            <p:nvPr/>
          </p:nvSpPr>
          <p:spPr>
            <a:xfrm>
              <a:off x="1332865" y="5572685"/>
              <a:ext cx="4119826" cy="213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AA42FB-3D91-9ACC-EC7E-B0291F9F2286}"/>
                </a:ext>
              </a:extLst>
            </p:cNvPr>
            <p:cNvSpPr txBox="1"/>
            <p:nvPr/>
          </p:nvSpPr>
          <p:spPr>
            <a:xfrm rot="16200000">
              <a:off x="-341079" y="4155940"/>
              <a:ext cx="2231890" cy="213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Overall survival (%)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4DDA797-9106-7D6E-0076-919850263250}"/>
                </a:ext>
              </a:extLst>
            </p:cNvPr>
            <p:cNvSpPr txBox="1"/>
            <p:nvPr/>
          </p:nvSpPr>
          <p:spPr>
            <a:xfrm>
              <a:off x="1327293" y="5883822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302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4840A93-B5D6-39C5-A627-4A84E8903F8E}"/>
                </a:ext>
              </a:extLst>
            </p:cNvPr>
            <p:cNvSpPr txBox="1"/>
            <p:nvPr/>
          </p:nvSpPr>
          <p:spPr>
            <a:xfrm>
              <a:off x="1772822" y="5883822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180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334B7C9-A473-3B94-79BB-3A6D452E16DE}"/>
                </a:ext>
              </a:extLst>
            </p:cNvPr>
            <p:cNvSpPr txBox="1"/>
            <p:nvPr/>
          </p:nvSpPr>
          <p:spPr>
            <a:xfrm>
              <a:off x="2212035" y="5883197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122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D7054FE-04FD-EE56-0C80-9ADB10489489}"/>
                </a:ext>
              </a:extLst>
            </p:cNvPr>
            <p:cNvSpPr txBox="1"/>
            <p:nvPr/>
          </p:nvSpPr>
          <p:spPr>
            <a:xfrm>
              <a:off x="2655015" y="5888652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86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989556E-48C0-AAFB-A065-C248477854EF}"/>
                </a:ext>
              </a:extLst>
            </p:cNvPr>
            <p:cNvSpPr txBox="1"/>
            <p:nvPr/>
          </p:nvSpPr>
          <p:spPr>
            <a:xfrm>
              <a:off x="3095754" y="5887259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64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75C6734-04BB-B59E-0D98-6E620112DBF5}"/>
                </a:ext>
              </a:extLst>
            </p:cNvPr>
            <p:cNvSpPr txBox="1"/>
            <p:nvPr/>
          </p:nvSpPr>
          <p:spPr>
            <a:xfrm>
              <a:off x="3537747" y="5883822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04A05F6-332D-7758-066A-0734D3B6AD69}"/>
                </a:ext>
              </a:extLst>
            </p:cNvPr>
            <p:cNvSpPr txBox="1"/>
            <p:nvPr/>
          </p:nvSpPr>
          <p:spPr>
            <a:xfrm>
              <a:off x="3976960" y="5883199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37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4998ADE-C06E-5FDE-191A-A171E7BB0A8D}"/>
                </a:ext>
              </a:extLst>
            </p:cNvPr>
            <p:cNvSpPr txBox="1"/>
            <p:nvPr/>
          </p:nvSpPr>
          <p:spPr>
            <a:xfrm>
              <a:off x="4419941" y="5888651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7B865DE-58D2-C7CB-3CEA-455DA519F7E8}"/>
                </a:ext>
              </a:extLst>
            </p:cNvPr>
            <p:cNvSpPr txBox="1"/>
            <p:nvPr/>
          </p:nvSpPr>
          <p:spPr>
            <a:xfrm>
              <a:off x="4860680" y="5887259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3E359F2-89C1-C222-4046-3CAB6051E3B7}"/>
                </a:ext>
              </a:extLst>
            </p:cNvPr>
            <p:cNvSpPr txBox="1"/>
            <p:nvPr/>
          </p:nvSpPr>
          <p:spPr>
            <a:xfrm>
              <a:off x="5311795" y="5883197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DF8DE79-E105-928F-E6BF-537A2F2F79DB}"/>
                </a:ext>
              </a:extLst>
            </p:cNvPr>
            <p:cNvSpPr txBox="1"/>
            <p:nvPr/>
          </p:nvSpPr>
          <p:spPr>
            <a:xfrm>
              <a:off x="1325435" y="6074619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151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127C91E-F63A-4302-36F2-619343594918}"/>
                </a:ext>
              </a:extLst>
            </p:cNvPr>
            <p:cNvSpPr txBox="1"/>
            <p:nvPr/>
          </p:nvSpPr>
          <p:spPr>
            <a:xfrm>
              <a:off x="1770964" y="6074620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604E21A-F1C3-8129-A792-0022AABAC20B}"/>
                </a:ext>
              </a:extLst>
            </p:cNvPr>
            <p:cNvSpPr txBox="1"/>
            <p:nvPr/>
          </p:nvSpPr>
          <p:spPr>
            <a:xfrm>
              <a:off x="2210179" y="6073997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52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9F017BF-589F-DC18-8F08-53FF9CC289F7}"/>
                </a:ext>
              </a:extLst>
            </p:cNvPr>
            <p:cNvSpPr txBox="1"/>
            <p:nvPr/>
          </p:nvSpPr>
          <p:spPr>
            <a:xfrm>
              <a:off x="2653160" y="6079449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31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C066E5B-BEB9-1833-CA27-28D0C18DCA14}"/>
                </a:ext>
              </a:extLst>
            </p:cNvPr>
            <p:cNvSpPr txBox="1"/>
            <p:nvPr/>
          </p:nvSpPr>
          <p:spPr>
            <a:xfrm>
              <a:off x="3093898" y="6078057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0B5EE1B-967B-7DBA-495E-0B0F030536BD}"/>
                </a:ext>
              </a:extLst>
            </p:cNvPr>
            <p:cNvSpPr txBox="1"/>
            <p:nvPr/>
          </p:nvSpPr>
          <p:spPr>
            <a:xfrm>
              <a:off x="3535890" y="6074620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0251531-E768-6C58-F19A-4D8724B554CA}"/>
                </a:ext>
              </a:extLst>
            </p:cNvPr>
            <p:cNvSpPr txBox="1"/>
            <p:nvPr/>
          </p:nvSpPr>
          <p:spPr>
            <a:xfrm>
              <a:off x="3975105" y="6073997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97204CE-3FC1-F9ED-4040-13F3ADCE0C52}"/>
                </a:ext>
              </a:extLst>
            </p:cNvPr>
            <p:cNvSpPr txBox="1"/>
            <p:nvPr/>
          </p:nvSpPr>
          <p:spPr>
            <a:xfrm>
              <a:off x="4418085" y="6079449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97E014B-9FDB-FFEA-874B-1AE8187E2E80}"/>
                </a:ext>
              </a:extLst>
            </p:cNvPr>
            <p:cNvSpPr txBox="1"/>
            <p:nvPr/>
          </p:nvSpPr>
          <p:spPr>
            <a:xfrm>
              <a:off x="4858823" y="6078057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16ECCDE-9DC1-10AB-9BF2-5A1D0AB41E25}"/>
                </a:ext>
              </a:extLst>
            </p:cNvPr>
            <p:cNvSpPr txBox="1"/>
            <p:nvPr/>
          </p:nvSpPr>
          <p:spPr>
            <a:xfrm>
              <a:off x="5309940" y="6073995"/>
              <a:ext cx="269340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22BE878-A955-592D-B790-763C7077B612}"/>
                </a:ext>
              </a:extLst>
            </p:cNvPr>
            <p:cNvSpPr txBox="1"/>
            <p:nvPr/>
          </p:nvSpPr>
          <p:spPr>
            <a:xfrm>
              <a:off x="404196" y="5884766"/>
              <a:ext cx="857758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b="1" kern="1200" dirty="0" err="1">
                  <a:solidFill>
                    <a:srgbClr val="E67225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Atezo</a:t>
              </a:r>
              <a:endParaRPr lang="en-GB" sz="825" b="1" kern="1200" dirty="0">
                <a:solidFill>
                  <a:srgbClr val="E67225"/>
                </a:solidFill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4416923-2E7F-A3CC-6557-9A02E49DED3F}"/>
                </a:ext>
              </a:extLst>
            </p:cNvPr>
            <p:cNvSpPr txBox="1"/>
            <p:nvPr/>
          </p:nvSpPr>
          <p:spPr>
            <a:xfrm>
              <a:off x="211204" y="6075564"/>
              <a:ext cx="1048893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b="1" kern="1200" dirty="0">
                  <a:solidFill>
                    <a:srgbClr val="7F7F7F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Chemo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E24F5EB-919D-5FB4-BCBE-DCA269C63C92}"/>
                </a:ext>
              </a:extLst>
            </p:cNvPr>
            <p:cNvSpPr txBox="1"/>
            <p:nvPr/>
          </p:nvSpPr>
          <p:spPr>
            <a:xfrm>
              <a:off x="404196" y="5728311"/>
              <a:ext cx="857758" cy="195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825" b="1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rPr>
                <a:t>No. at risk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5C6D4CE-0AEA-C1EE-2C01-BF86C1FFFAD6}"/>
                </a:ext>
              </a:extLst>
            </p:cNvPr>
            <p:cNvGrpSpPr/>
            <p:nvPr/>
          </p:nvGrpSpPr>
          <p:grpSpPr>
            <a:xfrm>
              <a:off x="967737" y="3480500"/>
              <a:ext cx="365128" cy="195257"/>
              <a:chOff x="3243776" y="5582078"/>
              <a:chExt cx="365128" cy="195257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FC6FAB5-8262-C2EC-3BD1-61FEB170037F}"/>
                  </a:ext>
                </a:extLst>
              </p:cNvPr>
              <p:cNvSpPr/>
              <p:nvPr/>
            </p:nvSpPr>
            <p:spPr>
              <a:xfrm rot="5400000">
                <a:off x="3578647" y="5655887"/>
                <a:ext cx="5778" cy="54736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8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B0D10960-88BC-FD6C-63E1-3AE3767A1B91}"/>
                  </a:ext>
                </a:extLst>
              </p:cNvPr>
              <p:cNvSpPr txBox="1"/>
              <p:nvPr/>
            </p:nvSpPr>
            <p:spPr>
              <a:xfrm>
                <a:off x="3243776" y="5582078"/>
                <a:ext cx="269338" cy="195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80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ECA38AE-92CB-0BFD-D01E-555BAB488FB2}"/>
                </a:ext>
              </a:extLst>
            </p:cNvPr>
            <p:cNvGrpSpPr/>
            <p:nvPr/>
          </p:nvGrpSpPr>
          <p:grpSpPr>
            <a:xfrm>
              <a:off x="965883" y="3058110"/>
              <a:ext cx="365128" cy="195257"/>
              <a:chOff x="3243776" y="5582078"/>
              <a:chExt cx="365128" cy="195257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6702299-AB32-A2D8-7BAD-5C02507FEE5E}"/>
                  </a:ext>
                </a:extLst>
              </p:cNvPr>
              <p:cNvSpPr/>
              <p:nvPr/>
            </p:nvSpPr>
            <p:spPr>
              <a:xfrm rot="5400000">
                <a:off x="3578647" y="5655887"/>
                <a:ext cx="5778" cy="54736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8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A1E2278-5C15-0C93-D4D3-ED2AFF9DF2DB}"/>
                  </a:ext>
                </a:extLst>
              </p:cNvPr>
              <p:cNvSpPr txBox="1"/>
              <p:nvPr/>
            </p:nvSpPr>
            <p:spPr>
              <a:xfrm>
                <a:off x="3243776" y="5582078"/>
                <a:ext cx="269338" cy="195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825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+mn-cs"/>
                  </a:rPr>
                  <a:t>100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995630-3C7A-3D80-DB34-0DC651307FC2}"/>
              </a:ext>
            </a:extLst>
          </p:cNvPr>
          <p:cNvSpPr txBox="1"/>
          <p:nvPr/>
        </p:nvSpPr>
        <p:spPr>
          <a:xfrm>
            <a:off x="1116856" y="5236251"/>
            <a:ext cx="820057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4313" indent="-214313" defTabSz="685800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B0F0"/>
                </a:solidFill>
                <a:uFillTx/>
                <a:latin typeface="Calibri" panose="020F0502020204030204"/>
              </a:rPr>
              <a:t>Atezolizumab was superior to single agent chemo</a:t>
            </a:r>
          </a:p>
          <a:p>
            <a:pPr marL="214313" indent="-214313" defTabSz="685800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B0F0"/>
                </a:solidFill>
                <a:uFillTx/>
                <a:latin typeface="Calibri" panose="020F0502020204030204"/>
              </a:rPr>
              <a:t>Low ORR, but durable responses leading to OS benefit</a:t>
            </a:r>
          </a:p>
          <a:p>
            <a:pPr marL="214313" indent="-214313" defTabSz="685800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B0F0"/>
                </a:solidFill>
                <a:uFillTx/>
                <a:latin typeface="Calibri" panose="020F0502020204030204"/>
              </a:rPr>
              <a:t>Expected toxicity</a:t>
            </a:r>
          </a:p>
          <a:p>
            <a:pPr marL="214313" indent="-214313" defTabSz="685800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B0F0"/>
                </a:solidFill>
                <a:uFillTx/>
                <a:latin typeface="Calibri" panose="020F0502020204030204"/>
              </a:rPr>
              <a:t>Biomarkers of response/ toxicity for better selection of patients still needed</a:t>
            </a:r>
          </a:p>
          <a:p>
            <a:pPr marL="214313" indent="-214313" defTabSz="685800" hangingPunct="1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B0F0"/>
                </a:solidFill>
                <a:uFillTx/>
                <a:latin typeface="Calibri" panose="020F0502020204030204"/>
              </a:rPr>
              <a:t>Positive Phase 3 trial</a:t>
            </a:r>
          </a:p>
        </p:txBody>
      </p:sp>
    </p:spTree>
    <p:extLst>
      <p:ext uri="{BB962C8B-B14F-4D97-AF65-F5344CB8AC3E}">
        <p14:creationId xmlns:p14="http://schemas.microsoft.com/office/powerpoint/2010/main" val="279729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A3FA-BEDE-D24D-C631-E69E2A09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98" y="3176"/>
            <a:ext cx="8944102" cy="96837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Castro G Jr et al. Five-year outcomes with pembrolizumab versus chemotherapy as first-line therapy in patients with non-small-cell lung cancer and programmed death ligand-1 tumor proportion score ≥ 1% in the KEYNOTE-042 study. J Clin Oncol 2022</a:t>
            </a:r>
            <a:endParaRPr lang="en-US" sz="18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EBB68111-A497-479F-4C48-BF0CDBAAF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00" y="968750"/>
            <a:ext cx="8744203" cy="4920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B68EA6-4086-B6F2-270F-2D73BC333791}"/>
              </a:ext>
            </a:extLst>
          </p:cNvPr>
          <p:cNvSpPr txBox="1"/>
          <p:nvPr/>
        </p:nvSpPr>
        <p:spPr>
          <a:xfrm>
            <a:off x="2653954" y="5972175"/>
            <a:ext cx="7170553" cy="80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term benefit (~20% survival at 5 years),</a:t>
            </a:r>
          </a:p>
          <a:p>
            <a:r>
              <a:rPr lang="en-US" dirty="0"/>
              <a:t>Most benefit seen in pts with tumors with high PD-L1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414D2-6342-24B4-5B07-8BFA39A0852C}"/>
              </a:ext>
            </a:extLst>
          </p:cNvPr>
          <p:cNvSpPr/>
          <p:nvPr/>
        </p:nvSpPr>
        <p:spPr>
          <a:xfrm>
            <a:off x="1723899" y="2419351"/>
            <a:ext cx="8820277" cy="200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870A2-F63E-14B7-F95C-72BAD7898D9E}"/>
              </a:ext>
            </a:extLst>
          </p:cNvPr>
          <p:cNvSpPr/>
          <p:nvPr/>
        </p:nvSpPr>
        <p:spPr>
          <a:xfrm>
            <a:off x="1685862" y="3484936"/>
            <a:ext cx="8820277" cy="200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5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C578-B32F-FE0C-6077-29B41039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6" y="107283"/>
            <a:ext cx="9740881" cy="1521253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Özgüroğlu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et al. Three years survival outcome and continued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cemiplimab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(CEMI) beyond progression with the addition of chemotherapy (chemo) for patients (pts) with advanced non-small cell lung cancer (NSCLC): The EMPOWER-Lung 1 trial. ESMO 2022;Abstract LBA54.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100" dirty="0"/>
              <a:t>EMPOWER-Lung 1: Continued </a:t>
            </a:r>
            <a:r>
              <a:rPr lang="en-GB" sz="2100" dirty="0" err="1"/>
              <a:t>cemiplimab</a:t>
            </a:r>
            <a:r>
              <a:rPr lang="en-GB" sz="2100" dirty="0"/>
              <a:t> beyond progression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1B8641-CCD8-804E-BD9E-1DA24A42D179}"/>
              </a:ext>
            </a:extLst>
          </p:cNvPr>
          <p:cNvGrpSpPr/>
          <p:nvPr/>
        </p:nvGrpSpPr>
        <p:grpSpPr>
          <a:xfrm>
            <a:off x="1112215" y="1811739"/>
            <a:ext cx="10178083" cy="4525561"/>
            <a:chOff x="1743881" y="1951439"/>
            <a:chExt cx="8807080" cy="391596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71923E-C6D4-DEAF-CD32-42EF592FB692}"/>
                </a:ext>
              </a:extLst>
            </p:cNvPr>
            <p:cNvSpPr/>
            <p:nvPr/>
          </p:nvSpPr>
          <p:spPr>
            <a:xfrm>
              <a:off x="1743881" y="2298944"/>
              <a:ext cx="2260347" cy="226223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Key eligibility</a:t>
              </a:r>
            </a:p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Treatment-naïve advanced NSCLC</a:t>
              </a:r>
            </a:p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PD-L1 ≥50%</a:t>
              </a:r>
            </a:p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No </a:t>
              </a:r>
              <a:r>
                <a:rPr lang="en-US" sz="1200" i="1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EGFR, ALK </a:t>
              </a:r>
              <a:r>
                <a:rPr lang="en-US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or </a:t>
              </a:r>
              <a:r>
                <a:rPr lang="en-US" sz="1200" i="1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ROS1</a:t>
              </a:r>
              <a:r>
                <a:rPr lang="en-US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 mutations</a:t>
              </a:r>
            </a:p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ECOG PS 0 or 1</a:t>
              </a:r>
            </a:p>
            <a:p>
              <a:pPr marL="113408" indent="-113408" defTabSz="685800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Treated, clinically stable CNS metastases and controlled hepatitis B or C or HIV were allowed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2B7C45-84B0-7793-D9DF-E79910581DAA}"/>
                </a:ext>
              </a:extLst>
            </p:cNvPr>
            <p:cNvSpPr/>
            <p:nvPr/>
          </p:nvSpPr>
          <p:spPr>
            <a:xfrm>
              <a:off x="9039561" y="2653046"/>
              <a:ext cx="1511400" cy="16592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 fontAlgn="base" hangingPunct="1">
                <a:lnSpc>
                  <a:spcPts val="1455"/>
                </a:lnSpc>
                <a:spcBef>
                  <a:spcPct val="0"/>
                </a:spcBef>
                <a:defRPr/>
              </a:pPr>
              <a:r>
                <a:rPr lang="en-US" sz="1200" b="1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Primary endpoints:</a:t>
              </a:r>
            </a:p>
            <a:p>
              <a:pPr marL="202406" indent="-113110" defTabSz="685800" fontAlgn="base" hangingPunct="1">
                <a:lnSpc>
                  <a:spcPts val="1455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OS</a:t>
              </a:r>
            </a:p>
            <a:p>
              <a:pPr marL="202406" indent="-113110" defTabSz="685800" fontAlgn="base" hangingPunct="1">
                <a:lnSpc>
                  <a:spcPts val="1455"/>
                </a:lnSpc>
                <a:spcBef>
                  <a:spcPct val="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PFS</a:t>
              </a:r>
            </a:p>
            <a:p>
              <a:pPr defTabSz="685800" fontAlgn="base" hangingPunct="1">
                <a:lnSpc>
                  <a:spcPts val="145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Secondary endpoints:</a:t>
              </a:r>
            </a:p>
            <a:p>
              <a:pPr marL="202406" indent="-113110" defTabSz="685800" fontAlgn="base" hangingPunct="1">
                <a:lnSpc>
                  <a:spcPts val="1455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ORR (key)</a:t>
              </a:r>
            </a:p>
            <a:p>
              <a:pPr marL="202406" indent="-113110" defTabSz="685800" fontAlgn="base" hangingPunct="1">
                <a:lnSpc>
                  <a:spcPts val="1455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DOR</a:t>
              </a:r>
            </a:p>
            <a:p>
              <a:pPr marL="202406" indent="-113110" defTabSz="685800" fontAlgn="base" hangingPunct="1">
                <a:lnSpc>
                  <a:spcPts val="1455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HRQoL</a:t>
              </a:r>
            </a:p>
            <a:p>
              <a:pPr marL="202406" indent="-113110" defTabSz="685800" fontAlgn="base" hangingPunct="1">
                <a:lnSpc>
                  <a:spcPts val="1455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Safety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535179-576D-D0AC-5C0D-873BFA809043}"/>
                </a:ext>
              </a:extLst>
            </p:cNvPr>
            <p:cNvCxnSpPr>
              <a:cxnSpLocks/>
            </p:cNvCxnSpPr>
            <p:nvPr/>
          </p:nvCxnSpPr>
          <p:spPr>
            <a:xfrm>
              <a:off x="4242062" y="2761754"/>
              <a:ext cx="3201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F490A6-7030-BE33-FFAE-96F30A25F520}"/>
                </a:ext>
              </a:extLst>
            </p:cNvPr>
            <p:cNvCxnSpPr>
              <a:cxnSpLocks/>
            </p:cNvCxnSpPr>
            <p:nvPr/>
          </p:nvCxnSpPr>
          <p:spPr>
            <a:xfrm>
              <a:off x="4242062" y="2761755"/>
              <a:ext cx="0" cy="144186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7B89F81-AE2C-3E7A-6E37-1914DF4D20BA}"/>
                </a:ext>
              </a:extLst>
            </p:cNvPr>
            <p:cNvCxnSpPr>
              <a:cxnSpLocks/>
            </p:cNvCxnSpPr>
            <p:nvPr/>
          </p:nvCxnSpPr>
          <p:spPr>
            <a:xfrm>
              <a:off x="4242062" y="4203617"/>
              <a:ext cx="3201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F728287-FA9D-4F4B-6611-4C887F69A9AF}"/>
                </a:ext>
              </a:extLst>
            </p:cNvPr>
            <p:cNvCxnSpPr>
              <a:cxnSpLocks/>
            </p:cNvCxnSpPr>
            <p:nvPr/>
          </p:nvCxnSpPr>
          <p:spPr>
            <a:xfrm>
              <a:off x="5810489" y="2759995"/>
              <a:ext cx="755101" cy="1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847A6E-221B-842C-941F-54C9B27A8EC6}"/>
                </a:ext>
              </a:extLst>
            </p:cNvPr>
            <p:cNvGrpSpPr/>
            <p:nvPr/>
          </p:nvGrpSpPr>
          <p:grpSpPr>
            <a:xfrm>
              <a:off x="1918645" y="4585948"/>
              <a:ext cx="2144324" cy="1281452"/>
              <a:chOff x="2349570" y="3993791"/>
              <a:chExt cx="4118964" cy="89882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27DEF0B-9351-1AE3-CB2C-6AD3DF22641A}"/>
                  </a:ext>
                </a:extLst>
              </p:cNvPr>
              <p:cNvSpPr/>
              <p:nvPr/>
            </p:nvSpPr>
            <p:spPr>
              <a:xfrm>
                <a:off x="2349570" y="4278556"/>
                <a:ext cx="4118964" cy="614063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 anchorCtr="0"/>
              <a:lstStyle/>
              <a:p>
                <a:pPr marL="113408" indent="-113408" defTabSz="685800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Histology (squamous vs non-squamous)</a:t>
                </a:r>
              </a:p>
              <a:p>
                <a:pPr marL="113408" indent="-113408" defTabSz="685800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2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Region (Europe, Asia or ROW)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3CD295-B35A-3CAE-2496-091488AC76F3}"/>
                  </a:ext>
                </a:extLst>
              </p:cNvPr>
              <p:cNvSpPr txBox="1"/>
              <p:nvPr/>
            </p:nvSpPr>
            <p:spPr>
              <a:xfrm>
                <a:off x="2358201" y="3993791"/>
                <a:ext cx="4110333" cy="16812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defTabSz="604815" hangingPunct="1">
                  <a:defRPr/>
                </a:pPr>
                <a:r>
                  <a:rPr lang="en-GB" sz="1200" b="1" dirty="0">
                    <a:solidFill>
                      <a:prstClr val="white"/>
                    </a:solidFill>
                    <a:uFillTx/>
                    <a:latin typeface="Calibri" panose="020F0502020204030204"/>
                    <a:ea typeface="MS PGothic" panose="020B0600070205080204" pitchFamily="34" charset="-128"/>
                    <a:cs typeface="Arial" charset="0"/>
                  </a:rPr>
                  <a:t>*Stratification factors</a:t>
                </a:r>
                <a:endParaRPr lang="en-GB" sz="1200" b="1" baseline="30000" dirty="0">
                  <a:solidFill>
                    <a:prstClr val="white"/>
                  </a:solidFill>
                  <a:uFillTx/>
                  <a:latin typeface="Calibri" panose="020F0502020204030204"/>
                  <a:ea typeface="MS PGothic" panose="020B0600070205080204" pitchFamily="34" charset="-128"/>
                  <a:cs typeface="Arial" charset="0"/>
                </a:endParaRP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3D10A3-05C7-C653-CEDF-B1E223C104E0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4004227" y="3429892"/>
              <a:ext cx="243032" cy="171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325B77-E47B-9EFC-3B3A-91785729C9E6}"/>
                </a:ext>
              </a:extLst>
            </p:cNvPr>
            <p:cNvSpPr/>
            <p:nvPr/>
          </p:nvSpPr>
          <p:spPr>
            <a:xfrm>
              <a:off x="4062970" y="3235725"/>
              <a:ext cx="395343" cy="4114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hangingPunct="1">
                <a:defRPr/>
              </a:pP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R</a:t>
              </a:r>
              <a:b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</a:br>
              <a:r>
                <a:rPr lang="en-GB" sz="1200" b="1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1:1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02C6AAF-7885-D460-D98D-E607A56441D8}"/>
                </a:ext>
              </a:extLst>
            </p:cNvPr>
            <p:cNvCxnSpPr>
              <a:cxnSpLocks/>
            </p:cNvCxnSpPr>
            <p:nvPr/>
          </p:nvCxnSpPr>
          <p:spPr>
            <a:xfrm>
              <a:off x="5815517" y="4203617"/>
              <a:ext cx="755101" cy="1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DF79AF0-D5BA-5979-4F5D-5A8B6BE8C2C1}"/>
                </a:ext>
              </a:extLst>
            </p:cNvPr>
            <p:cNvSpPr/>
            <p:nvPr/>
          </p:nvSpPr>
          <p:spPr>
            <a:xfrm>
              <a:off x="4560923" y="1951439"/>
              <a:ext cx="1828068" cy="2654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r>
                <a:rPr lang="en-GB" sz="1200" b="1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Treatment Period 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60313D-312B-70DC-44CC-3BA1FB63BB7C}"/>
                </a:ext>
              </a:extLst>
            </p:cNvPr>
            <p:cNvSpPr/>
            <p:nvPr/>
          </p:nvSpPr>
          <p:spPr>
            <a:xfrm>
              <a:off x="6388992" y="1951439"/>
              <a:ext cx="2344775" cy="2654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r>
                <a:rPr lang="en-GB" sz="1200" b="1" kern="1200" dirty="0">
                  <a:solidFill>
                    <a:srgbClr val="223341"/>
                  </a:solidFill>
                  <a:uFillTx/>
                  <a:latin typeface="Calibri" panose="020F0502020204030204"/>
                </a:rPr>
                <a:t>Treatment Period 2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037CF6-A264-9983-9BDB-165DCFA3515F}"/>
                </a:ext>
              </a:extLst>
            </p:cNvPr>
            <p:cNvSpPr/>
            <p:nvPr/>
          </p:nvSpPr>
          <p:spPr>
            <a:xfrm rot="16200000">
              <a:off x="7861720" y="3360924"/>
              <a:ext cx="2057249" cy="17723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r>
                <a:rPr lang="en-GB" sz="1200" kern="1200" dirty="0">
                  <a:solidFill>
                    <a:schemeClr val="tx2"/>
                  </a:solidFill>
                  <a:uFillTx/>
                  <a:latin typeface="Calibri" panose="020F0502020204030204"/>
                </a:rPr>
                <a:t>Follow-up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381C41-7FBA-4532-56F6-7ED9DABF34D7}"/>
                </a:ext>
              </a:extLst>
            </p:cNvPr>
            <p:cNvSpPr/>
            <p:nvPr/>
          </p:nvSpPr>
          <p:spPr>
            <a:xfrm>
              <a:off x="4560923" y="2273112"/>
              <a:ext cx="1250897" cy="11733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hangingPunct="1">
                <a:defRPr/>
              </a:pPr>
              <a:r>
                <a:rPr lang="en-GB" sz="1200" b="1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Arm A</a:t>
              </a:r>
            </a:p>
            <a:p>
              <a:pPr defTabSz="685800" hangingPunct="1">
                <a:defRPr/>
              </a:pPr>
              <a:r>
                <a:rPr lang="en-GB" sz="1200" kern="1200" dirty="0" err="1">
                  <a:solidFill>
                    <a:srgbClr val="FFFFFF"/>
                  </a:solidFill>
                  <a:uFillTx/>
                  <a:latin typeface="Calibri" panose="020F0502020204030204"/>
                </a:rPr>
                <a:t>Cemiplimab</a:t>
              </a: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 monotherapy IV </a:t>
              </a:r>
              <a:b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</a:b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350 mg Q3W</a:t>
              </a:r>
              <a:b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</a:b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Treat until PD or 108 weeks</a:t>
              </a:r>
            </a:p>
            <a:p>
              <a:pPr algn="ctr"/>
              <a:endParaRPr lang="en-GB" sz="12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CACAF6-04D6-43B7-8C48-B15FB90D2880}"/>
                </a:ext>
              </a:extLst>
            </p:cNvPr>
            <p:cNvSpPr/>
            <p:nvPr/>
          </p:nvSpPr>
          <p:spPr>
            <a:xfrm>
              <a:off x="4567283" y="3717424"/>
              <a:ext cx="1250897" cy="89103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hangingPunct="1">
                <a:defRPr/>
              </a:pPr>
              <a:r>
                <a:rPr lang="en-GB" sz="1200" b="1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Arm B</a:t>
              </a:r>
            </a:p>
            <a:p>
              <a:pPr defTabSz="685800" hangingPunct="1">
                <a:defRPr/>
              </a:pP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4</a:t>
              </a: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6 cycles of investigator’s choice chemotherapy</a:t>
              </a:r>
            </a:p>
            <a:p>
              <a:pPr algn="ctr"/>
              <a:endParaRPr lang="en-GB" sz="1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C95755-E0D0-296A-0EE2-90EF9A073E4E}"/>
                </a:ext>
              </a:extLst>
            </p:cNvPr>
            <p:cNvSpPr/>
            <p:nvPr/>
          </p:nvSpPr>
          <p:spPr>
            <a:xfrm>
              <a:off x="6552194" y="2466472"/>
              <a:ext cx="2181572" cy="5196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Optional continuation of </a:t>
              </a:r>
              <a:r>
                <a:rPr lang="en-GB" sz="1200" kern="1200" dirty="0" err="1">
                  <a:solidFill>
                    <a:srgbClr val="FFFFFF"/>
                  </a:solidFill>
                  <a:uFillTx/>
                  <a:latin typeface="Calibri" panose="020F0502020204030204"/>
                </a:rPr>
                <a:t>cemiplimab</a:t>
              </a: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 until progression + 4 cycles of chemotherapy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0786AB-80F6-DA81-6F85-22D1E56B1ABD}"/>
                </a:ext>
              </a:extLst>
            </p:cNvPr>
            <p:cNvSpPr/>
            <p:nvPr/>
          </p:nvSpPr>
          <p:spPr>
            <a:xfrm>
              <a:off x="6600268" y="3943776"/>
              <a:ext cx="2181572" cy="5196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hangingPunct="1">
                <a:defRPr/>
              </a:pP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Optional crossover to </a:t>
              </a:r>
              <a:r>
                <a:rPr lang="en-GB" sz="1200" kern="1200" dirty="0" err="1">
                  <a:solidFill>
                    <a:srgbClr val="FFFFFF"/>
                  </a:solidFill>
                  <a:uFillTx/>
                  <a:latin typeface="Calibri" panose="020F0502020204030204"/>
                </a:rPr>
                <a:t>cemiplimab</a:t>
              </a:r>
              <a:r>
                <a:rPr lang="en-GB" sz="1200" kern="1200" dirty="0">
                  <a:solidFill>
                    <a:srgbClr val="FFFFFF"/>
                  </a:solidFill>
                  <a:uFillTx/>
                  <a:latin typeface="Calibri" panose="020F0502020204030204"/>
                </a:rPr>
                <a:t> monotherapy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741E34-7A08-91A5-3DAA-28D4BF496961}"/>
                </a:ext>
              </a:extLst>
            </p:cNvPr>
            <p:cNvSpPr/>
            <p:nvPr/>
          </p:nvSpPr>
          <p:spPr>
            <a:xfrm>
              <a:off x="5923315" y="2520232"/>
              <a:ext cx="420640" cy="482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PD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933FB-2495-777B-53AA-7210D7D59089}"/>
                </a:ext>
              </a:extLst>
            </p:cNvPr>
            <p:cNvSpPr/>
            <p:nvPr/>
          </p:nvSpPr>
          <p:spPr>
            <a:xfrm>
              <a:off x="5920326" y="3962778"/>
              <a:ext cx="420640" cy="482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74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102618-7F82-1474-9F93-3BF5D6A06F66}"/>
              </a:ext>
            </a:extLst>
          </p:cNvPr>
          <p:cNvSpPr/>
          <p:nvPr/>
        </p:nvSpPr>
        <p:spPr>
          <a:xfrm>
            <a:off x="2737023" y="1921731"/>
            <a:ext cx="4350395" cy="1178766"/>
          </a:xfrm>
          <a:custGeom>
            <a:avLst/>
            <a:gdLst>
              <a:gd name="connsiteX0" fmla="*/ 0 w 4888867"/>
              <a:gd name="connsiteY0" fmla="*/ 0 h 2209500"/>
              <a:gd name="connsiteX1" fmla="*/ 0 w 4888867"/>
              <a:gd name="connsiteY1" fmla="*/ 2209500 h 2209500"/>
              <a:gd name="connsiteX2" fmla="*/ 4888868 w 4888867"/>
              <a:gd name="connsiteY2" fmla="*/ 2209500 h 220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8867" h="2209500">
                <a:moveTo>
                  <a:pt x="0" y="0"/>
                </a:moveTo>
                <a:lnTo>
                  <a:pt x="0" y="2209500"/>
                </a:lnTo>
                <a:lnTo>
                  <a:pt x="4888868" y="2209500"/>
                </a:lnTo>
              </a:path>
            </a:pathLst>
          </a:custGeom>
          <a:noFill/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67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074395-6EF0-7B93-CA3C-46A87860F05E}"/>
              </a:ext>
            </a:extLst>
          </p:cNvPr>
          <p:cNvSpPr/>
          <p:nvPr/>
        </p:nvSpPr>
        <p:spPr>
          <a:xfrm>
            <a:off x="2831078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0D432C-6B9D-DC3B-4049-004B6A8FA6CF}"/>
              </a:ext>
            </a:extLst>
          </p:cNvPr>
          <p:cNvSpPr txBox="1"/>
          <p:nvPr/>
        </p:nvSpPr>
        <p:spPr>
          <a:xfrm>
            <a:off x="2812037" y="3128324"/>
            <a:ext cx="3648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0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12279C-F0EC-60D8-3430-D3D5FBD378E4}"/>
              </a:ext>
            </a:extLst>
          </p:cNvPr>
          <p:cNvSpPr/>
          <p:nvPr/>
        </p:nvSpPr>
        <p:spPr>
          <a:xfrm>
            <a:off x="2982944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533086-EF16-2498-2699-428B9F9F940F}"/>
              </a:ext>
            </a:extLst>
          </p:cNvPr>
          <p:cNvSpPr txBox="1"/>
          <p:nvPr/>
        </p:nvSpPr>
        <p:spPr>
          <a:xfrm>
            <a:off x="2963904" y="3128324"/>
            <a:ext cx="3648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2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49BC1B2-8CEB-705F-65AF-6C4EAEADB55C}"/>
              </a:ext>
            </a:extLst>
          </p:cNvPr>
          <p:cNvSpPr/>
          <p:nvPr/>
        </p:nvSpPr>
        <p:spPr>
          <a:xfrm>
            <a:off x="3134811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8B15A8-A086-B320-E92B-E6F771F62146}"/>
              </a:ext>
            </a:extLst>
          </p:cNvPr>
          <p:cNvSpPr txBox="1"/>
          <p:nvPr/>
        </p:nvSpPr>
        <p:spPr>
          <a:xfrm>
            <a:off x="3115771" y="3128324"/>
            <a:ext cx="3648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4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9ED64E-09BD-949A-AD1E-C78E1A75A63F}"/>
              </a:ext>
            </a:extLst>
          </p:cNvPr>
          <p:cNvSpPr/>
          <p:nvPr/>
        </p:nvSpPr>
        <p:spPr>
          <a:xfrm>
            <a:off x="3590411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F64E4F-7B3A-771A-1C03-926C1085F451}"/>
              </a:ext>
            </a:extLst>
          </p:cNvPr>
          <p:cNvSpPr txBox="1"/>
          <p:nvPr/>
        </p:nvSpPr>
        <p:spPr>
          <a:xfrm>
            <a:off x="3517604" y="3128324"/>
            <a:ext cx="14401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10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CAA87B-F521-B9B9-545B-8DB10F97617F}"/>
              </a:ext>
            </a:extLst>
          </p:cNvPr>
          <p:cNvSpPr/>
          <p:nvPr/>
        </p:nvSpPr>
        <p:spPr>
          <a:xfrm>
            <a:off x="3742278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599192-AEAF-5A52-5305-5AC6097DB76C}"/>
              </a:ext>
            </a:extLst>
          </p:cNvPr>
          <p:cNvSpPr txBox="1"/>
          <p:nvPr/>
        </p:nvSpPr>
        <p:spPr>
          <a:xfrm>
            <a:off x="3662460" y="3128324"/>
            <a:ext cx="15803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12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A7D940-89CE-68CD-D441-7159830E67F4}"/>
              </a:ext>
            </a:extLst>
          </p:cNvPr>
          <p:cNvSpPr/>
          <p:nvPr/>
        </p:nvSpPr>
        <p:spPr>
          <a:xfrm>
            <a:off x="3286678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5B12C2-DE7E-AD38-25B9-FFD8A864F886}"/>
              </a:ext>
            </a:extLst>
          </p:cNvPr>
          <p:cNvSpPr txBox="1"/>
          <p:nvPr/>
        </p:nvSpPr>
        <p:spPr>
          <a:xfrm>
            <a:off x="3267637" y="3128324"/>
            <a:ext cx="3648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6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7624E87-82A4-724B-9CDD-A3829450C364}"/>
              </a:ext>
            </a:extLst>
          </p:cNvPr>
          <p:cNvSpPr/>
          <p:nvPr/>
        </p:nvSpPr>
        <p:spPr>
          <a:xfrm>
            <a:off x="3438545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76CF21-36CF-F869-21AF-E989B9D59ADF}"/>
              </a:ext>
            </a:extLst>
          </p:cNvPr>
          <p:cNvSpPr txBox="1"/>
          <p:nvPr/>
        </p:nvSpPr>
        <p:spPr>
          <a:xfrm>
            <a:off x="3419504" y="3128324"/>
            <a:ext cx="3648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8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4516B5F-C744-9A95-8074-118D47D92E39}"/>
              </a:ext>
            </a:extLst>
          </p:cNvPr>
          <p:cNvSpPr/>
          <p:nvPr/>
        </p:nvSpPr>
        <p:spPr>
          <a:xfrm>
            <a:off x="3894145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3149B9-8567-E953-559D-4C2B0351B1A4}"/>
              </a:ext>
            </a:extLst>
          </p:cNvPr>
          <p:cNvSpPr txBox="1"/>
          <p:nvPr/>
        </p:nvSpPr>
        <p:spPr>
          <a:xfrm>
            <a:off x="3807317" y="3128324"/>
            <a:ext cx="17205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14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B216B42-285F-5AA2-1183-D995E9E0F7D4}"/>
              </a:ext>
            </a:extLst>
          </p:cNvPr>
          <p:cNvSpPr/>
          <p:nvPr/>
        </p:nvSpPr>
        <p:spPr>
          <a:xfrm>
            <a:off x="4349745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E2FE51-B694-3042-022D-4C44F27C55D3}"/>
              </a:ext>
            </a:extLst>
          </p:cNvPr>
          <p:cNvSpPr txBox="1"/>
          <p:nvPr/>
        </p:nvSpPr>
        <p:spPr>
          <a:xfrm>
            <a:off x="4269088" y="3128324"/>
            <a:ext cx="15971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20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309B20B-E039-F6EE-30C8-543AD47B3F9F}"/>
              </a:ext>
            </a:extLst>
          </p:cNvPr>
          <p:cNvSpPr/>
          <p:nvPr/>
        </p:nvSpPr>
        <p:spPr>
          <a:xfrm>
            <a:off x="4501612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72FA37-535F-FB26-4644-7AAD7E8D5181}"/>
              </a:ext>
            </a:extLst>
          </p:cNvPr>
          <p:cNvSpPr txBox="1"/>
          <p:nvPr/>
        </p:nvSpPr>
        <p:spPr>
          <a:xfrm>
            <a:off x="4421123" y="3128324"/>
            <a:ext cx="1593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22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C8BE710-9FCC-5F85-BCCA-66678D5B4AF7}"/>
              </a:ext>
            </a:extLst>
          </p:cNvPr>
          <p:cNvSpPr/>
          <p:nvPr/>
        </p:nvSpPr>
        <p:spPr>
          <a:xfrm>
            <a:off x="4046012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842EF3-4DB1-4BDE-C3F7-307037060B55}"/>
              </a:ext>
            </a:extLst>
          </p:cNvPr>
          <p:cNvSpPr txBox="1"/>
          <p:nvPr/>
        </p:nvSpPr>
        <p:spPr>
          <a:xfrm>
            <a:off x="3969784" y="3128324"/>
            <a:ext cx="15085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16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6BC3BE7-0BA8-43C7-9415-9C137DE0578D}"/>
              </a:ext>
            </a:extLst>
          </p:cNvPr>
          <p:cNvSpPr/>
          <p:nvPr/>
        </p:nvSpPr>
        <p:spPr>
          <a:xfrm>
            <a:off x="4197878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109F6E-4959-322C-1EC6-21F437B94C42}"/>
              </a:ext>
            </a:extLst>
          </p:cNvPr>
          <p:cNvSpPr txBox="1"/>
          <p:nvPr/>
        </p:nvSpPr>
        <p:spPr>
          <a:xfrm>
            <a:off x="4124231" y="3128324"/>
            <a:ext cx="14569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18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453B3F3-821B-B933-37BE-368A8CAB520E}"/>
              </a:ext>
            </a:extLst>
          </p:cNvPr>
          <p:cNvSpPr/>
          <p:nvPr/>
        </p:nvSpPr>
        <p:spPr>
          <a:xfrm>
            <a:off x="4653478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50689D-7955-F371-6C74-92A9E2998040}"/>
              </a:ext>
            </a:extLst>
          </p:cNvPr>
          <p:cNvSpPr txBox="1"/>
          <p:nvPr/>
        </p:nvSpPr>
        <p:spPr>
          <a:xfrm>
            <a:off x="4573660" y="3128324"/>
            <a:ext cx="15803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24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D883437-C378-85C1-4E72-08CA242CB174}"/>
              </a:ext>
            </a:extLst>
          </p:cNvPr>
          <p:cNvSpPr/>
          <p:nvPr/>
        </p:nvSpPr>
        <p:spPr>
          <a:xfrm>
            <a:off x="5109078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8EB158A-C2B0-39F5-9C0F-A58D9A7DD99A}"/>
              </a:ext>
            </a:extLst>
          </p:cNvPr>
          <p:cNvSpPr txBox="1"/>
          <p:nvPr/>
        </p:nvSpPr>
        <p:spPr>
          <a:xfrm>
            <a:off x="5036271" y="3128324"/>
            <a:ext cx="14401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30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275D0A6-9551-3C21-563B-A84B41903A5C}"/>
              </a:ext>
            </a:extLst>
          </p:cNvPr>
          <p:cNvSpPr/>
          <p:nvPr/>
        </p:nvSpPr>
        <p:spPr>
          <a:xfrm>
            <a:off x="5260945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FCA847-CB2C-C42B-8638-F7628FE37532}"/>
              </a:ext>
            </a:extLst>
          </p:cNvPr>
          <p:cNvSpPr txBox="1"/>
          <p:nvPr/>
        </p:nvSpPr>
        <p:spPr>
          <a:xfrm>
            <a:off x="5195148" y="3128324"/>
            <a:ext cx="12999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32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F110A31-F8C9-96BD-DA9D-2FCCD2401FFB}"/>
              </a:ext>
            </a:extLst>
          </p:cNvPr>
          <p:cNvSpPr/>
          <p:nvPr/>
        </p:nvSpPr>
        <p:spPr>
          <a:xfrm>
            <a:off x="4805345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6B27-52E5-20C3-53B3-C123B15A42B7}"/>
              </a:ext>
            </a:extLst>
          </p:cNvPr>
          <p:cNvSpPr txBox="1"/>
          <p:nvPr/>
        </p:nvSpPr>
        <p:spPr>
          <a:xfrm>
            <a:off x="4732538" y="3128324"/>
            <a:ext cx="14401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26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4F080CD-DC68-1D4D-4E66-B05EE02F39ED}"/>
              </a:ext>
            </a:extLst>
          </p:cNvPr>
          <p:cNvSpPr/>
          <p:nvPr/>
        </p:nvSpPr>
        <p:spPr>
          <a:xfrm>
            <a:off x="4957211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2E480-53BE-C084-228B-41AE2A26E926}"/>
              </a:ext>
            </a:extLst>
          </p:cNvPr>
          <p:cNvSpPr txBox="1"/>
          <p:nvPr/>
        </p:nvSpPr>
        <p:spPr>
          <a:xfrm>
            <a:off x="4891414" y="3128324"/>
            <a:ext cx="12999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28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48B12E5-0C9B-9BD7-ABA6-AF9CDA6F29C2}"/>
              </a:ext>
            </a:extLst>
          </p:cNvPr>
          <p:cNvSpPr/>
          <p:nvPr/>
        </p:nvSpPr>
        <p:spPr>
          <a:xfrm>
            <a:off x="5412812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9DC0333-D5B3-870A-CF7A-EB2F6D26C967}"/>
              </a:ext>
            </a:extLst>
          </p:cNvPr>
          <p:cNvSpPr txBox="1"/>
          <p:nvPr/>
        </p:nvSpPr>
        <p:spPr>
          <a:xfrm>
            <a:off x="5333163" y="3128324"/>
            <a:ext cx="15770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34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955E1E6-C1CD-A706-8CE9-3F632AC3720F}"/>
              </a:ext>
            </a:extLst>
          </p:cNvPr>
          <p:cNvSpPr/>
          <p:nvPr/>
        </p:nvSpPr>
        <p:spPr>
          <a:xfrm>
            <a:off x="5868412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79E6FD-20D9-D459-4E6D-EA077AEA51C7}"/>
              </a:ext>
            </a:extLst>
          </p:cNvPr>
          <p:cNvSpPr txBox="1"/>
          <p:nvPr/>
        </p:nvSpPr>
        <p:spPr>
          <a:xfrm>
            <a:off x="5802784" y="3128324"/>
            <a:ext cx="12965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40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2BCF639-2A4E-4013-CB9A-E8C8592AA219}"/>
              </a:ext>
            </a:extLst>
          </p:cNvPr>
          <p:cNvSpPr/>
          <p:nvPr/>
        </p:nvSpPr>
        <p:spPr>
          <a:xfrm>
            <a:off x="6020279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E41953-7DDD-BA11-EC0B-A5433783FCB7}"/>
              </a:ext>
            </a:extLst>
          </p:cNvPr>
          <p:cNvSpPr txBox="1"/>
          <p:nvPr/>
        </p:nvSpPr>
        <p:spPr>
          <a:xfrm>
            <a:off x="5947640" y="3128324"/>
            <a:ext cx="14368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42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EA2EC76-84A4-7ADA-8DB9-2FB91921B411}"/>
              </a:ext>
            </a:extLst>
          </p:cNvPr>
          <p:cNvSpPr/>
          <p:nvPr/>
        </p:nvSpPr>
        <p:spPr>
          <a:xfrm>
            <a:off x="5564678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93E019D-CBC3-1AAC-ED19-F1D951C86AB2}"/>
              </a:ext>
            </a:extLst>
          </p:cNvPr>
          <p:cNvSpPr txBox="1"/>
          <p:nvPr/>
        </p:nvSpPr>
        <p:spPr>
          <a:xfrm>
            <a:off x="5492040" y="3128324"/>
            <a:ext cx="14368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36</a:t>
            </a: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B4AD101-E9E4-810B-A574-B0387F8D9E2D}"/>
              </a:ext>
            </a:extLst>
          </p:cNvPr>
          <p:cNvSpPr/>
          <p:nvPr/>
        </p:nvSpPr>
        <p:spPr>
          <a:xfrm>
            <a:off x="5716545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D48EA0-39B3-833E-A09C-919515B741D5}"/>
              </a:ext>
            </a:extLst>
          </p:cNvPr>
          <p:cNvSpPr txBox="1"/>
          <p:nvPr/>
        </p:nvSpPr>
        <p:spPr>
          <a:xfrm>
            <a:off x="5650917" y="3128324"/>
            <a:ext cx="12965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38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149D1492-6373-BEBF-BF44-08D061E694F3}"/>
              </a:ext>
            </a:extLst>
          </p:cNvPr>
          <p:cNvSpPr/>
          <p:nvPr/>
        </p:nvSpPr>
        <p:spPr>
          <a:xfrm>
            <a:off x="6172145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4823B5B-C471-9F9C-5000-69CF4C927E48}"/>
              </a:ext>
            </a:extLst>
          </p:cNvPr>
          <p:cNvSpPr txBox="1"/>
          <p:nvPr/>
        </p:nvSpPr>
        <p:spPr>
          <a:xfrm>
            <a:off x="6092497" y="3128324"/>
            <a:ext cx="15770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44</a:t>
            </a: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4405F12-8358-0357-7AF5-D139A8C8B856}"/>
              </a:ext>
            </a:extLst>
          </p:cNvPr>
          <p:cNvSpPr/>
          <p:nvPr/>
        </p:nvSpPr>
        <p:spPr>
          <a:xfrm>
            <a:off x="6627746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9F720E-2644-49ED-427E-C746BBD78BA7}"/>
              </a:ext>
            </a:extLst>
          </p:cNvPr>
          <p:cNvSpPr txBox="1"/>
          <p:nvPr/>
        </p:nvSpPr>
        <p:spPr>
          <a:xfrm>
            <a:off x="6551518" y="3128324"/>
            <a:ext cx="15085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50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8668C2E-78AD-5864-1BE0-5CE794267ECB}"/>
              </a:ext>
            </a:extLst>
          </p:cNvPr>
          <p:cNvSpPr/>
          <p:nvPr/>
        </p:nvSpPr>
        <p:spPr>
          <a:xfrm>
            <a:off x="6779612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0B29A73-B787-76E8-B5E0-4FD3B72DBD30}"/>
              </a:ext>
            </a:extLst>
          </p:cNvPr>
          <p:cNvSpPr txBox="1"/>
          <p:nvPr/>
        </p:nvSpPr>
        <p:spPr>
          <a:xfrm>
            <a:off x="6705965" y="3128324"/>
            <a:ext cx="145696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52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788B09C-D8EA-8D98-AD69-30D1179398F3}"/>
              </a:ext>
            </a:extLst>
          </p:cNvPr>
          <p:cNvSpPr/>
          <p:nvPr/>
        </p:nvSpPr>
        <p:spPr>
          <a:xfrm>
            <a:off x="6324012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244269-FE2D-4B90-CC22-71A79578ED65}"/>
              </a:ext>
            </a:extLst>
          </p:cNvPr>
          <p:cNvSpPr txBox="1"/>
          <p:nvPr/>
        </p:nvSpPr>
        <p:spPr>
          <a:xfrm>
            <a:off x="6254962" y="3128324"/>
            <a:ext cx="13650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46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8C546D1E-F439-1306-F76B-FB45DFB5461B}"/>
              </a:ext>
            </a:extLst>
          </p:cNvPr>
          <p:cNvSpPr/>
          <p:nvPr/>
        </p:nvSpPr>
        <p:spPr>
          <a:xfrm>
            <a:off x="6475879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D9BC19F-8A38-07FD-AAB5-552BF996B1EA}"/>
              </a:ext>
            </a:extLst>
          </p:cNvPr>
          <p:cNvSpPr txBox="1"/>
          <p:nvPr/>
        </p:nvSpPr>
        <p:spPr>
          <a:xfrm>
            <a:off x="6406661" y="3128324"/>
            <a:ext cx="13683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48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554C38-3250-2FE1-00E6-C037F2D0DD25}"/>
              </a:ext>
            </a:extLst>
          </p:cNvPr>
          <p:cNvSpPr/>
          <p:nvPr/>
        </p:nvSpPr>
        <p:spPr>
          <a:xfrm>
            <a:off x="6931479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5FAD18-5164-C54D-E365-B835721D3917}"/>
              </a:ext>
            </a:extLst>
          </p:cNvPr>
          <p:cNvSpPr txBox="1"/>
          <p:nvPr/>
        </p:nvSpPr>
        <p:spPr>
          <a:xfrm>
            <a:off x="6864843" y="3128324"/>
            <a:ext cx="131675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54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5934B086-F127-BC82-95EA-7FD7C70DE2EA}"/>
              </a:ext>
            </a:extLst>
          </p:cNvPr>
          <p:cNvSpPr/>
          <p:nvPr/>
        </p:nvSpPr>
        <p:spPr>
          <a:xfrm>
            <a:off x="7083349" y="3100498"/>
            <a:ext cx="7010" cy="37880"/>
          </a:xfrm>
          <a:custGeom>
            <a:avLst/>
            <a:gdLst>
              <a:gd name="connsiteX0" fmla="*/ 0 w 14268"/>
              <a:gd name="connsiteY0" fmla="*/ 0 h 74196"/>
              <a:gd name="connsiteX1" fmla="*/ 0 w 14268"/>
              <a:gd name="connsiteY1" fmla="*/ 74197 h 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68" h="74196">
                <a:moveTo>
                  <a:pt x="0" y="0"/>
                </a:moveTo>
                <a:lnTo>
                  <a:pt x="0" y="74197"/>
                </a:lnTo>
              </a:path>
            </a:pathLst>
          </a:custGeom>
          <a:ln w="1068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defTabSz="685800" hangingPunct="1">
              <a:defRPr/>
            </a:pPr>
            <a:endParaRPr lang="en-GB" sz="525" kern="120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9285969-E16B-9169-2356-C2BFDA182D1F}"/>
              </a:ext>
            </a:extLst>
          </p:cNvPr>
          <p:cNvSpPr txBox="1"/>
          <p:nvPr/>
        </p:nvSpPr>
        <p:spPr>
          <a:xfrm>
            <a:off x="7011045" y="3128324"/>
            <a:ext cx="14300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900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56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C4CAFA8-48EF-D53B-773A-DBDB138175F9}"/>
              </a:ext>
            </a:extLst>
          </p:cNvPr>
          <p:cNvGrpSpPr/>
          <p:nvPr/>
        </p:nvGrpSpPr>
        <p:grpSpPr>
          <a:xfrm rot="5400000">
            <a:off x="2523135" y="2926761"/>
            <a:ext cx="138499" cy="284736"/>
            <a:chOff x="1363736" y="5076431"/>
            <a:chExt cx="184666" cy="350315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9B1CF33-DDDC-8079-A7F1-7B458C544B5E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58B1183-6124-ABA1-F0FE-0A051E788158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0.0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4D05247-0B61-28EF-0E9D-19C5F03F3741}"/>
              </a:ext>
            </a:extLst>
          </p:cNvPr>
          <p:cNvGrpSpPr/>
          <p:nvPr/>
        </p:nvGrpSpPr>
        <p:grpSpPr>
          <a:xfrm rot="5400000">
            <a:off x="2523135" y="2812298"/>
            <a:ext cx="138499" cy="284736"/>
            <a:chOff x="1363736" y="5076431"/>
            <a:chExt cx="184666" cy="350315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28B0711-79C8-0705-968C-6D5187F6FB7E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4D25F56-6A2D-3F60-4096-C7785E1CE14A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F1A59E-D9BE-9FD8-787D-2B10560FCF4D}"/>
              </a:ext>
            </a:extLst>
          </p:cNvPr>
          <p:cNvGrpSpPr/>
          <p:nvPr/>
        </p:nvGrpSpPr>
        <p:grpSpPr>
          <a:xfrm rot="5400000">
            <a:off x="2523135" y="2697834"/>
            <a:ext cx="138499" cy="284736"/>
            <a:chOff x="1363736" y="5076431"/>
            <a:chExt cx="184666" cy="350315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A9B44C7-636F-F770-2922-70B180C8E00E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F2E55A7-4C4F-60BE-EF01-B9028289AB0B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0.2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3F8B7F5-CE78-9FC7-03A1-08662032B5F9}"/>
              </a:ext>
            </a:extLst>
          </p:cNvPr>
          <p:cNvGrpSpPr/>
          <p:nvPr/>
        </p:nvGrpSpPr>
        <p:grpSpPr>
          <a:xfrm rot="5400000">
            <a:off x="2523135" y="2583371"/>
            <a:ext cx="138499" cy="284736"/>
            <a:chOff x="1363736" y="5076431"/>
            <a:chExt cx="184666" cy="350315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459FD63-53E0-EFBE-6307-2F04CCB63AA7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6F70BAB-DC81-DA13-76C5-6356DD115156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0.3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2BB8807-FA04-746C-7AB0-081FE46F6276}"/>
              </a:ext>
            </a:extLst>
          </p:cNvPr>
          <p:cNvGrpSpPr/>
          <p:nvPr/>
        </p:nvGrpSpPr>
        <p:grpSpPr>
          <a:xfrm rot="5400000">
            <a:off x="2523135" y="2468907"/>
            <a:ext cx="138499" cy="284736"/>
            <a:chOff x="1363736" y="5076431"/>
            <a:chExt cx="184666" cy="350315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CEC6FB8-428B-349A-7D1C-2907924E28F3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1007352-3A92-4578-2ED0-68337F322FE4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0.4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7ECF67B-D2FB-5C8D-CB92-2C7B7D0B0265}"/>
              </a:ext>
            </a:extLst>
          </p:cNvPr>
          <p:cNvGrpSpPr/>
          <p:nvPr/>
        </p:nvGrpSpPr>
        <p:grpSpPr>
          <a:xfrm rot="5400000">
            <a:off x="2523135" y="2354444"/>
            <a:ext cx="138499" cy="284736"/>
            <a:chOff x="1363736" y="5076431"/>
            <a:chExt cx="184666" cy="350315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BB2B17E-4D73-7E4A-6129-7DA6621BD46F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37A9254-B682-A242-BF1D-CD8043906210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0.5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7D602B3-3D01-60FC-C8CD-8FEBB7302621}"/>
              </a:ext>
            </a:extLst>
          </p:cNvPr>
          <p:cNvGrpSpPr/>
          <p:nvPr/>
        </p:nvGrpSpPr>
        <p:grpSpPr>
          <a:xfrm rot="5400000">
            <a:off x="2523135" y="2239980"/>
            <a:ext cx="138499" cy="284736"/>
            <a:chOff x="1363736" y="5076431"/>
            <a:chExt cx="184666" cy="350315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F41F676-6547-3D8A-1AA5-B5FAED532846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D30D3B9-6DCE-6B16-1A19-EF91037638CA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0.6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928A8BE-4ED3-60C3-D306-597CE5F07E73}"/>
              </a:ext>
            </a:extLst>
          </p:cNvPr>
          <p:cNvGrpSpPr/>
          <p:nvPr/>
        </p:nvGrpSpPr>
        <p:grpSpPr>
          <a:xfrm rot="5400000">
            <a:off x="2523135" y="2125517"/>
            <a:ext cx="138499" cy="284736"/>
            <a:chOff x="1363736" y="5076431"/>
            <a:chExt cx="184666" cy="350315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57DDE24-99EB-6DEE-C2DE-ADE67778823D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C144035-86CF-C214-420A-CD14D24A5D4C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0.7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1952720-1BE9-C710-7CA3-25E141495E0C}"/>
              </a:ext>
            </a:extLst>
          </p:cNvPr>
          <p:cNvGrpSpPr/>
          <p:nvPr/>
        </p:nvGrpSpPr>
        <p:grpSpPr>
          <a:xfrm rot="5400000">
            <a:off x="2523135" y="2011053"/>
            <a:ext cx="138499" cy="284736"/>
            <a:chOff x="1363736" y="5076431"/>
            <a:chExt cx="184666" cy="350315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1F1EF6C-281B-5961-1D59-FEA5219F213D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3DFD6FD-65A4-5F12-83F0-8201F87E8A4D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0.8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F2DF2CC-789F-73EC-DE26-DD34169FADA6}"/>
              </a:ext>
            </a:extLst>
          </p:cNvPr>
          <p:cNvGrpSpPr/>
          <p:nvPr/>
        </p:nvGrpSpPr>
        <p:grpSpPr>
          <a:xfrm rot="5400000">
            <a:off x="2523135" y="1896590"/>
            <a:ext cx="138499" cy="284736"/>
            <a:chOff x="1363736" y="5076431"/>
            <a:chExt cx="184666" cy="350315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6C7C136-B6AB-DFE1-0130-8178C229F574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13515EB-C8C0-D110-430E-448E78D816B7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0.9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4E8BACE-4E29-B253-B8C8-0DFD484DA793}"/>
              </a:ext>
            </a:extLst>
          </p:cNvPr>
          <p:cNvGrpSpPr/>
          <p:nvPr/>
        </p:nvGrpSpPr>
        <p:grpSpPr>
          <a:xfrm rot="5400000">
            <a:off x="2523135" y="1782126"/>
            <a:ext cx="138499" cy="284736"/>
            <a:chOff x="1363736" y="5076431"/>
            <a:chExt cx="184666" cy="350315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8AAA5CC-0355-DB69-B67E-F44EFC48E21B}"/>
                </a:ext>
              </a:extLst>
            </p:cNvPr>
            <p:cNvSpPr/>
            <p:nvPr/>
          </p:nvSpPr>
          <p:spPr>
            <a:xfrm>
              <a:off x="1457051" y="5076431"/>
              <a:ext cx="8625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1762D1C-42B9-C113-60E2-77238B97DC97}"/>
                </a:ext>
              </a:extLst>
            </p:cNvPr>
            <p:cNvSpPr txBox="1"/>
            <p:nvPr/>
          </p:nvSpPr>
          <p:spPr>
            <a:xfrm rot="16200000">
              <a:off x="1331805" y="5210149"/>
              <a:ext cx="248528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1.0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B0795C-BA59-3119-6A3B-AAAAE4EF3B79}"/>
              </a:ext>
            </a:extLst>
          </p:cNvPr>
          <p:cNvSpPr/>
          <p:nvPr/>
        </p:nvSpPr>
        <p:spPr>
          <a:xfrm>
            <a:off x="2829101" y="1930310"/>
            <a:ext cx="3974651" cy="1033142"/>
          </a:xfrm>
          <a:custGeom>
            <a:avLst/>
            <a:gdLst>
              <a:gd name="connsiteX0" fmla="*/ 0 w 5299535"/>
              <a:gd name="connsiteY0" fmla="*/ 0 h 1377523"/>
              <a:gd name="connsiteX1" fmla="*/ 20294 w 5299535"/>
              <a:gd name="connsiteY1" fmla="*/ 0 h 1377523"/>
              <a:gd name="connsiteX2" fmla="*/ 20294 w 5299535"/>
              <a:gd name="connsiteY2" fmla="*/ 19514 h 1377523"/>
              <a:gd name="connsiteX3" fmla="*/ 98798 w 5299535"/>
              <a:gd name="connsiteY3" fmla="*/ 19514 h 1377523"/>
              <a:gd name="connsiteX4" fmla="*/ 98798 w 5299535"/>
              <a:gd name="connsiteY4" fmla="*/ 48785 h 1377523"/>
              <a:gd name="connsiteX5" fmla="*/ 175487 w 5299535"/>
              <a:gd name="connsiteY5" fmla="*/ 48785 h 1377523"/>
              <a:gd name="connsiteX6" fmla="*/ 175487 w 5299535"/>
              <a:gd name="connsiteY6" fmla="*/ 81309 h 1377523"/>
              <a:gd name="connsiteX7" fmla="*/ 207209 w 5299535"/>
              <a:gd name="connsiteY7" fmla="*/ 81309 h 1377523"/>
              <a:gd name="connsiteX8" fmla="*/ 207209 w 5299535"/>
              <a:gd name="connsiteY8" fmla="*/ 106540 h 1377523"/>
              <a:gd name="connsiteX9" fmla="*/ 261041 w 5299535"/>
              <a:gd name="connsiteY9" fmla="*/ 106540 h 1377523"/>
              <a:gd name="connsiteX10" fmla="*/ 261041 w 5299535"/>
              <a:gd name="connsiteY10" fmla="*/ 130095 h 1377523"/>
              <a:gd name="connsiteX11" fmla="*/ 303337 w 5299535"/>
              <a:gd name="connsiteY11" fmla="*/ 130095 h 1377523"/>
              <a:gd name="connsiteX12" fmla="*/ 303337 w 5299535"/>
              <a:gd name="connsiteY12" fmla="*/ 175628 h 1377523"/>
              <a:gd name="connsiteX13" fmla="*/ 357169 w 5299535"/>
              <a:gd name="connsiteY13" fmla="*/ 175628 h 1377523"/>
              <a:gd name="connsiteX14" fmla="*/ 357169 w 5299535"/>
              <a:gd name="connsiteY14" fmla="*/ 201647 h 1377523"/>
              <a:gd name="connsiteX15" fmla="*/ 402990 w 5299535"/>
              <a:gd name="connsiteY15" fmla="*/ 201647 h 1377523"/>
              <a:gd name="connsiteX16" fmla="*/ 402990 w 5299535"/>
              <a:gd name="connsiteY16" fmla="*/ 235057 h 1377523"/>
              <a:gd name="connsiteX17" fmla="*/ 447956 w 5299535"/>
              <a:gd name="connsiteY17" fmla="*/ 235057 h 1377523"/>
              <a:gd name="connsiteX18" fmla="*/ 447956 w 5299535"/>
              <a:gd name="connsiteY18" fmla="*/ 270833 h 1377523"/>
              <a:gd name="connsiteX19" fmla="*/ 496448 w 5299535"/>
              <a:gd name="connsiteY19" fmla="*/ 270833 h 1377523"/>
              <a:gd name="connsiteX20" fmla="*/ 496448 w 5299535"/>
              <a:gd name="connsiteY20" fmla="*/ 311537 h 1377523"/>
              <a:gd name="connsiteX21" fmla="*/ 547609 w 5299535"/>
              <a:gd name="connsiteY21" fmla="*/ 311537 h 1377523"/>
              <a:gd name="connsiteX22" fmla="*/ 547609 w 5299535"/>
              <a:gd name="connsiteY22" fmla="*/ 338344 h 1377523"/>
              <a:gd name="connsiteX23" fmla="*/ 595246 w 5299535"/>
              <a:gd name="connsiteY23" fmla="*/ 338344 h 1377523"/>
              <a:gd name="connsiteX24" fmla="*/ 595246 w 5299535"/>
              <a:gd name="connsiteY24" fmla="*/ 360322 h 1377523"/>
              <a:gd name="connsiteX25" fmla="*/ 616394 w 5299535"/>
              <a:gd name="connsiteY25" fmla="*/ 360322 h 1377523"/>
              <a:gd name="connsiteX26" fmla="*/ 616394 w 5299535"/>
              <a:gd name="connsiteY26" fmla="*/ 383089 h 1377523"/>
              <a:gd name="connsiteX27" fmla="*/ 656127 w 5299535"/>
              <a:gd name="connsiteY27" fmla="*/ 383089 h 1377523"/>
              <a:gd name="connsiteX28" fmla="*/ 656127 w 5299535"/>
              <a:gd name="connsiteY28" fmla="*/ 395310 h 1377523"/>
              <a:gd name="connsiteX29" fmla="*/ 698423 w 5299535"/>
              <a:gd name="connsiteY29" fmla="*/ 395310 h 1377523"/>
              <a:gd name="connsiteX30" fmla="*/ 698423 w 5299535"/>
              <a:gd name="connsiteY30" fmla="*/ 406743 h 1377523"/>
              <a:gd name="connsiteX31" fmla="*/ 726621 w 5299535"/>
              <a:gd name="connsiteY31" fmla="*/ 406743 h 1377523"/>
              <a:gd name="connsiteX32" fmla="*/ 726621 w 5299535"/>
              <a:gd name="connsiteY32" fmla="*/ 429509 h 1377523"/>
              <a:gd name="connsiteX33" fmla="*/ 743390 w 5299535"/>
              <a:gd name="connsiteY33" fmla="*/ 429509 h 1377523"/>
              <a:gd name="connsiteX34" fmla="*/ 743390 w 5299535"/>
              <a:gd name="connsiteY34" fmla="*/ 444194 h 1377523"/>
              <a:gd name="connsiteX35" fmla="*/ 763683 w 5299535"/>
              <a:gd name="connsiteY35" fmla="*/ 444194 h 1377523"/>
              <a:gd name="connsiteX36" fmla="*/ 763683 w 5299535"/>
              <a:gd name="connsiteY36" fmla="*/ 466961 h 1377523"/>
              <a:gd name="connsiteX37" fmla="*/ 801601 w 5299535"/>
              <a:gd name="connsiteY37" fmla="*/ 466961 h 1377523"/>
              <a:gd name="connsiteX38" fmla="*/ 801601 w 5299535"/>
              <a:gd name="connsiteY38" fmla="*/ 493768 h 1377523"/>
              <a:gd name="connsiteX39" fmla="*/ 843042 w 5299535"/>
              <a:gd name="connsiteY39" fmla="*/ 493768 h 1377523"/>
              <a:gd name="connsiteX40" fmla="*/ 843042 w 5299535"/>
              <a:gd name="connsiteY40" fmla="*/ 517323 h 1377523"/>
              <a:gd name="connsiteX41" fmla="*/ 870385 w 5299535"/>
              <a:gd name="connsiteY41" fmla="*/ 517323 h 1377523"/>
              <a:gd name="connsiteX42" fmla="*/ 870385 w 5299535"/>
              <a:gd name="connsiteY42" fmla="*/ 553986 h 1377523"/>
              <a:gd name="connsiteX43" fmla="*/ 932975 w 5299535"/>
              <a:gd name="connsiteY43" fmla="*/ 553986 h 1377523"/>
              <a:gd name="connsiteX44" fmla="*/ 932975 w 5299535"/>
              <a:gd name="connsiteY44" fmla="*/ 566995 h 1377523"/>
              <a:gd name="connsiteX45" fmla="*/ 953269 w 5299535"/>
              <a:gd name="connsiteY45" fmla="*/ 566995 h 1377523"/>
              <a:gd name="connsiteX46" fmla="*/ 953269 w 5299535"/>
              <a:gd name="connsiteY46" fmla="*/ 582469 h 1377523"/>
              <a:gd name="connsiteX47" fmla="*/ 976233 w 5299535"/>
              <a:gd name="connsiteY47" fmla="*/ 582469 h 1377523"/>
              <a:gd name="connsiteX48" fmla="*/ 976233 w 5299535"/>
              <a:gd name="connsiteY48" fmla="*/ 601194 h 1377523"/>
              <a:gd name="connsiteX49" fmla="*/ 1025579 w 5299535"/>
              <a:gd name="connsiteY49" fmla="*/ 601194 h 1377523"/>
              <a:gd name="connsiteX50" fmla="*/ 1025579 w 5299535"/>
              <a:gd name="connsiteY50" fmla="*/ 632930 h 1377523"/>
              <a:gd name="connsiteX51" fmla="*/ 1078449 w 5299535"/>
              <a:gd name="connsiteY51" fmla="*/ 632930 h 1377523"/>
              <a:gd name="connsiteX52" fmla="*/ 1078449 w 5299535"/>
              <a:gd name="connsiteY52" fmla="*/ 649191 h 1377523"/>
              <a:gd name="connsiteX53" fmla="*/ 1098743 w 5299535"/>
              <a:gd name="connsiteY53" fmla="*/ 649191 h 1377523"/>
              <a:gd name="connsiteX54" fmla="*/ 1098743 w 5299535"/>
              <a:gd name="connsiteY54" fmla="*/ 658160 h 1377523"/>
              <a:gd name="connsiteX55" fmla="*/ 1123416 w 5299535"/>
              <a:gd name="connsiteY55" fmla="*/ 658160 h 1377523"/>
              <a:gd name="connsiteX56" fmla="*/ 1123416 w 5299535"/>
              <a:gd name="connsiteY56" fmla="*/ 667917 h 1377523"/>
              <a:gd name="connsiteX57" fmla="*/ 1155138 w 5299535"/>
              <a:gd name="connsiteY57" fmla="*/ 667917 h 1377523"/>
              <a:gd name="connsiteX58" fmla="*/ 1155138 w 5299535"/>
              <a:gd name="connsiteY58" fmla="*/ 677674 h 1377523"/>
              <a:gd name="connsiteX59" fmla="*/ 1197434 w 5299535"/>
              <a:gd name="connsiteY59" fmla="*/ 677674 h 1377523"/>
              <a:gd name="connsiteX60" fmla="*/ 1197434 w 5299535"/>
              <a:gd name="connsiteY60" fmla="*/ 693936 h 1377523"/>
              <a:gd name="connsiteX61" fmla="*/ 1249450 w 5299535"/>
              <a:gd name="connsiteY61" fmla="*/ 693936 h 1377523"/>
              <a:gd name="connsiteX62" fmla="*/ 1249450 w 5299535"/>
              <a:gd name="connsiteY62" fmla="*/ 708621 h 1377523"/>
              <a:gd name="connsiteX63" fmla="*/ 1287367 w 5299535"/>
              <a:gd name="connsiteY63" fmla="*/ 708621 h 1377523"/>
              <a:gd name="connsiteX64" fmla="*/ 1287367 w 5299535"/>
              <a:gd name="connsiteY64" fmla="*/ 720842 h 1377523"/>
              <a:gd name="connsiteX65" fmla="*/ 1318235 w 5299535"/>
              <a:gd name="connsiteY65" fmla="*/ 720842 h 1377523"/>
              <a:gd name="connsiteX66" fmla="*/ 1318235 w 5299535"/>
              <a:gd name="connsiteY66" fmla="*/ 735527 h 1377523"/>
              <a:gd name="connsiteX67" fmla="*/ 1379970 w 5299535"/>
              <a:gd name="connsiteY67" fmla="*/ 735527 h 1377523"/>
              <a:gd name="connsiteX68" fmla="*/ 1379970 w 5299535"/>
              <a:gd name="connsiteY68" fmla="*/ 751000 h 1377523"/>
              <a:gd name="connsiteX69" fmla="*/ 1398449 w 5299535"/>
              <a:gd name="connsiteY69" fmla="*/ 751000 h 1377523"/>
              <a:gd name="connsiteX70" fmla="*/ 1398449 w 5299535"/>
              <a:gd name="connsiteY70" fmla="*/ 764010 h 1377523"/>
              <a:gd name="connsiteX71" fmla="*/ 1414363 w 5299535"/>
              <a:gd name="connsiteY71" fmla="*/ 764010 h 1377523"/>
              <a:gd name="connsiteX72" fmla="*/ 1414363 w 5299535"/>
              <a:gd name="connsiteY72" fmla="*/ 777808 h 1377523"/>
              <a:gd name="connsiteX73" fmla="*/ 1426753 w 5299535"/>
              <a:gd name="connsiteY73" fmla="*/ 777808 h 1377523"/>
              <a:gd name="connsiteX74" fmla="*/ 1426753 w 5299535"/>
              <a:gd name="connsiteY74" fmla="*/ 797322 h 1377523"/>
              <a:gd name="connsiteX75" fmla="*/ 1487634 w 5299535"/>
              <a:gd name="connsiteY75" fmla="*/ 797322 h 1377523"/>
              <a:gd name="connsiteX76" fmla="*/ 1487634 w 5299535"/>
              <a:gd name="connsiteY76" fmla="*/ 807079 h 1377523"/>
              <a:gd name="connsiteX77" fmla="*/ 1508782 w 5299535"/>
              <a:gd name="connsiteY77" fmla="*/ 807079 h 1377523"/>
              <a:gd name="connsiteX78" fmla="*/ 1508782 w 5299535"/>
              <a:gd name="connsiteY78" fmla="*/ 816836 h 1377523"/>
              <a:gd name="connsiteX79" fmla="*/ 1529076 w 5299535"/>
              <a:gd name="connsiteY79" fmla="*/ 816836 h 1377523"/>
              <a:gd name="connsiteX80" fmla="*/ 1529076 w 5299535"/>
              <a:gd name="connsiteY80" fmla="*/ 825016 h 1377523"/>
              <a:gd name="connsiteX81" fmla="*/ 1605764 w 5299535"/>
              <a:gd name="connsiteY81" fmla="*/ 825016 h 1377523"/>
              <a:gd name="connsiteX82" fmla="*/ 1605764 w 5299535"/>
              <a:gd name="connsiteY82" fmla="*/ 834773 h 1377523"/>
              <a:gd name="connsiteX83" fmla="*/ 1628728 w 5299535"/>
              <a:gd name="connsiteY83" fmla="*/ 834773 h 1377523"/>
              <a:gd name="connsiteX84" fmla="*/ 1628728 w 5299535"/>
              <a:gd name="connsiteY84" fmla="*/ 851035 h 1377523"/>
              <a:gd name="connsiteX85" fmla="*/ 1728381 w 5299535"/>
              <a:gd name="connsiteY85" fmla="*/ 851035 h 1377523"/>
              <a:gd name="connsiteX86" fmla="*/ 1728381 w 5299535"/>
              <a:gd name="connsiteY86" fmla="*/ 867297 h 1377523"/>
              <a:gd name="connsiteX87" fmla="*/ 1771639 w 5299535"/>
              <a:gd name="connsiteY87" fmla="*/ 867297 h 1377523"/>
              <a:gd name="connsiteX88" fmla="*/ 1771639 w 5299535"/>
              <a:gd name="connsiteY88" fmla="*/ 878729 h 1377523"/>
              <a:gd name="connsiteX89" fmla="*/ 1928648 w 5299535"/>
              <a:gd name="connsiteY89" fmla="*/ 878729 h 1377523"/>
              <a:gd name="connsiteX90" fmla="*/ 1928648 w 5299535"/>
              <a:gd name="connsiteY90" fmla="*/ 899032 h 1377523"/>
              <a:gd name="connsiteX91" fmla="*/ 2005336 w 5299535"/>
              <a:gd name="connsiteY91" fmla="*/ 899032 h 1377523"/>
              <a:gd name="connsiteX92" fmla="*/ 2005336 w 5299535"/>
              <a:gd name="connsiteY92" fmla="*/ 922587 h 1377523"/>
              <a:gd name="connsiteX93" fmla="*/ 2055643 w 5299535"/>
              <a:gd name="connsiteY93" fmla="*/ 922587 h 1377523"/>
              <a:gd name="connsiteX94" fmla="*/ 2055643 w 5299535"/>
              <a:gd name="connsiteY94" fmla="*/ 936385 h 1377523"/>
              <a:gd name="connsiteX95" fmla="*/ 2149956 w 5299535"/>
              <a:gd name="connsiteY95" fmla="*/ 936385 h 1377523"/>
              <a:gd name="connsiteX96" fmla="*/ 2149956 w 5299535"/>
              <a:gd name="connsiteY96" fmla="*/ 949394 h 1377523"/>
              <a:gd name="connsiteX97" fmla="*/ 2196738 w 5299535"/>
              <a:gd name="connsiteY97" fmla="*/ 949394 h 1377523"/>
              <a:gd name="connsiteX98" fmla="*/ 2196738 w 5299535"/>
              <a:gd name="connsiteY98" fmla="*/ 965656 h 1377523"/>
              <a:gd name="connsiteX99" fmla="*/ 2263814 w 5299535"/>
              <a:gd name="connsiteY99" fmla="*/ 965656 h 1377523"/>
              <a:gd name="connsiteX100" fmla="*/ 2263814 w 5299535"/>
              <a:gd name="connsiteY100" fmla="*/ 979454 h 1377523"/>
              <a:gd name="connsiteX101" fmla="*/ 2298206 w 5299535"/>
              <a:gd name="connsiteY101" fmla="*/ 979454 h 1377523"/>
              <a:gd name="connsiteX102" fmla="*/ 2298206 w 5299535"/>
              <a:gd name="connsiteY102" fmla="*/ 988423 h 1377523"/>
              <a:gd name="connsiteX103" fmla="*/ 2362612 w 5299535"/>
              <a:gd name="connsiteY103" fmla="*/ 988423 h 1377523"/>
              <a:gd name="connsiteX104" fmla="*/ 2362612 w 5299535"/>
              <a:gd name="connsiteY104" fmla="*/ 998180 h 1377523"/>
              <a:gd name="connsiteX105" fmla="*/ 2399675 w 5299535"/>
              <a:gd name="connsiteY105" fmla="*/ 998180 h 1377523"/>
              <a:gd name="connsiteX106" fmla="*/ 2399675 w 5299535"/>
              <a:gd name="connsiteY106" fmla="*/ 1009612 h 1377523"/>
              <a:gd name="connsiteX107" fmla="*/ 2584881 w 5299535"/>
              <a:gd name="connsiteY107" fmla="*/ 1009612 h 1377523"/>
              <a:gd name="connsiteX108" fmla="*/ 2584881 w 5299535"/>
              <a:gd name="connsiteY108" fmla="*/ 1021045 h 1377523"/>
              <a:gd name="connsiteX109" fmla="*/ 2610409 w 5299535"/>
              <a:gd name="connsiteY109" fmla="*/ 1021045 h 1377523"/>
              <a:gd name="connsiteX110" fmla="*/ 2610409 w 5299535"/>
              <a:gd name="connsiteY110" fmla="*/ 1043812 h 1377523"/>
              <a:gd name="connsiteX111" fmla="*/ 2722451 w 5299535"/>
              <a:gd name="connsiteY111" fmla="*/ 1043812 h 1377523"/>
              <a:gd name="connsiteX112" fmla="*/ 2722451 w 5299535"/>
              <a:gd name="connsiteY112" fmla="*/ 1056033 h 1377523"/>
              <a:gd name="connsiteX113" fmla="*/ 2763039 w 5299535"/>
              <a:gd name="connsiteY113" fmla="*/ 1056033 h 1377523"/>
              <a:gd name="connsiteX114" fmla="*/ 2763039 w 5299535"/>
              <a:gd name="connsiteY114" fmla="*/ 1065790 h 1377523"/>
              <a:gd name="connsiteX115" fmla="*/ 2870595 w 5299535"/>
              <a:gd name="connsiteY115" fmla="*/ 1065790 h 1377523"/>
              <a:gd name="connsiteX116" fmla="*/ 2870595 w 5299535"/>
              <a:gd name="connsiteY116" fmla="*/ 1076335 h 1377523"/>
              <a:gd name="connsiteX117" fmla="*/ 2979113 w 5299535"/>
              <a:gd name="connsiteY117" fmla="*/ 1076335 h 1377523"/>
              <a:gd name="connsiteX118" fmla="*/ 2979113 w 5299535"/>
              <a:gd name="connsiteY118" fmla="*/ 1088556 h 1377523"/>
              <a:gd name="connsiteX119" fmla="*/ 3034653 w 5299535"/>
              <a:gd name="connsiteY119" fmla="*/ 1088556 h 1377523"/>
              <a:gd name="connsiteX120" fmla="*/ 3034653 w 5299535"/>
              <a:gd name="connsiteY120" fmla="*/ 1106493 h 1377523"/>
              <a:gd name="connsiteX121" fmla="*/ 3140501 w 5299535"/>
              <a:gd name="connsiteY121" fmla="*/ 1106493 h 1377523"/>
              <a:gd name="connsiteX122" fmla="*/ 3140501 w 5299535"/>
              <a:gd name="connsiteY122" fmla="*/ 1117039 h 1377523"/>
              <a:gd name="connsiteX123" fmla="*/ 3163465 w 5299535"/>
              <a:gd name="connsiteY123" fmla="*/ 1117039 h 1377523"/>
              <a:gd name="connsiteX124" fmla="*/ 3163465 w 5299535"/>
              <a:gd name="connsiteY124" fmla="*/ 1125219 h 1377523"/>
              <a:gd name="connsiteX125" fmla="*/ 3197857 w 5299535"/>
              <a:gd name="connsiteY125" fmla="*/ 1125219 h 1377523"/>
              <a:gd name="connsiteX126" fmla="*/ 3197857 w 5299535"/>
              <a:gd name="connsiteY126" fmla="*/ 1140692 h 1377523"/>
              <a:gd name="connsiteX127" fmla="*/ 3286081 w 5299535"/>
              <a:gd name="connsiteY127" fmla="*/ 1140692 h 1377523"/>
              <a:gd name="connsiteX128" fmla="*/ 3286081 w 5299535"/>
              <a:gd name="connsiteY128" fmla="*/ 1152914 h 1377523"/>
              <a:gd name="connsiteX129" fmla="*/ 3393638 w 5299535"/>
              <a:gd name="connsiteY129" fmla="*/ 1152914 h 1377523"/>
              <a:gd name="connsiteX130" fmla="*/ 3393638 w 5299535"/>
              <a:gd name="connsiteY130" fmla="*/ 1164346 h 1377523"/>
              <a:gd name="connsiteX131" fmla="*/ 3691741 w 5299535"/>
              <a:gd name="connsiteY131" fmla="*/ 1164346 h 1377523"/>
              <a:gd name="connsiteX132" fmla="*/ 3691741 w 5299535"/>
              <a:gd name="connsiteY132" fmla="*/ 1182283 h 1377523"/>
              <a:gd name="connsiteX133" fmla="*/ 3804639 w 5299535"/>
              <a:gd name="connsiteY133" fmla="*/ 1182283 h 1377523"/>
              <a:gd name="connsiteX134" fmla="*/ 3804639 w 5299535"/>
              <a:gd name="connsiteY134" fmla="*/ 1192829 h 1377523"/>
              <a:gd name="connsiteX135" fmla="*/ 4174197 w 5299535"/>
              <a:gd name="connsiteY135" fmla="*/ 1192829 h 1377523"/>
              <a:gd name="connsiteX136" fmla="*/ 4174197 w 5299535"/>
              <a:gd name="connsiteY136" fmla="*/ 1203374 h 1377523"/>
              <a:gd name="connsiteX137" fmla="*/ 4254411 w 5299535"/>
              <a:gd name="connsiteY137" fmla="*/ 1203374 h 1377523"/>
              <a:gd name="connsiteX138" fmla="*/ 4254411 w 5299535"/>
              <a:gd name="connsiteY138" fmla="*/ 1221312 h 1377523"/>
              <a:gd name="connsiteX139" fmla="*/ 4391126 w 5299535"/>
              <a:gd name="connsiteY139" fmla="*/ 1221312 h 1377523"/>
              <a:gd name="connsiteX140" fmla="*/ 4391126 w 5299535"/>
              <a:gd name="connsiteY140" fmla="*/ 1241614 h 1377523"/>
              <a:gd name="connsiteX141" fmla="*/ 5071071 w 5299535"/>
              <a:gd name="connsiteY141" fmla="*/ 1241614 h 1377523"/>
              <a:gd name="connsiteX142" fmla="*/ 5071071 w 5299535"/>
              <a:gd name="connsiteY142" fmla="*/ 1377524 h 1377523"/>
              <a:gd name="connsiteX143" fmla="*/ 5299535 w 5299535"/>
              <a:gd name="connsiteY143" fmla="*/ 1377524 h 137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99535" h="1377523">
                <a:moveTo>
                  <a:pt x="0" y="0"/>
                </a:moveTo>
                <a:lnTo>
                  <a:pt x="20294" y="0"/>
                </a:lnTo>
                <a:lnTo>
                  <a:pt x="20294" y="19514"/>
                </a:lnTo>
                <a:lnTo>
                  <a:pt x="98798" y="19514"/>
                </a:lnTo>
                <a:lnTo>
                  <a:pt x="98798" y="48785"/>
                </a:lnTo>
                <a:lnTo>
                  <a:pt x="175487" y="48785"/>
                </a:lnTo>
                <a:lnTo>
                  <a:pt x="175487" y="81309"/>
                </a:lnTo>
                <a:lnTo>
                  <a:pt x="207209" y="81309"/>
                </a:lnTo>
                <a:lnTo>
                  <a:pt x="207209" y="106540"/>
                </a:lnTo>
                <a:lnTo>
                  <a:pt x="261041" y="106540"/>
                </a:lnTo>
                <a:lnTo>
                  <a:pt x="261041" y="130095"/>
                </a:lnTo>
                <a:lnTo>
                  <a:pt x="303337" y="130095"/>
                </a:lnTo>
                <a:lnTo>
                  <a:pt x="303337" y="175628"/>
                </a:lnTo>
                <a:lnTo>
                  <a:pt x="357169" y="175628"/>
                </a:lnTo>
                <a:lnTo>
                  <a:pt x="357169" y="201647"/>
                </a:lnTo>
                <a:lnTo>
                  <a:pt x="402990" y="201647"/>
                </a:lnTo>
                <a:lnTo>
                  <a:pt x="402990" y="235057"/>
                </a:lnTo>
                <a:lnTo>
                  <a:pt x="447956" y="235057"/>
                </a:lnTo>
                <a:lnTo>
                  <a:pt x="447956" y="270833"/>
                </a:lnTo>
                <a:lnTo>
                  <a:pt x="496448" y="270833"/>
                </a:lnTo>
                <a:lnTo>
                  <a:pt x="496448" y="311537"/>
                </a:lnTo>
                <a:lnTo>
                  <a:pt x="547609" y="311537"/>
                </a:lnTo>
                <a:lnTo>
                  <a:pt x="547609" y="338344"/>
                </a:lnTo>
                <a:lnTo>
                  <a:pt x="595246" y="338344"/>
                </a:lnTo>
                <a:lnTo>
                  <a:pt x="595246" y="360322"/>
                </a:lnTo>
                <a:lnTo>
                  <a:pt x="616394" y="360322"/>
                </a:lnTo>
                <a:lnTo>
                  <a:pt x="616394" y="383089"/>
                </a:lnTo>
                <a:lnTo>
                  <a:pt x="656127" y="383089"/>
                </a:lnTo>
                <a:lnTo>
                  <a:pt x="656127" y="395310"/>
                </a:lnTo>
                <a:lnTo>
                  <a:pt x="698423" y="395310"/>
                </a:lnTo>
                <a:lnTo>
                  <a:pt x="698423" y="406743"/>
                </a:lnTo>
                <a:lnTo>
                  <a:pt x="726621" y="406743"/>
                </a:lnTo>
                <a:lnTo>
                  <a:pt x="726621" y="429509"/>
                </a:lnTo>
                <a:lnTo>
                  <a:pt x="743390" y="429509"/>
                </a:lnTo>
                <a:lnTo>
                  <a:pt x="743390" y="444194"/>
                </a:lnTo>
                <a:lnTo>
                  <a:pt x="763683" y="444194"/>
                </a:lnTo>
                <a:lnTo>
                  <a:pt x="763683" y="466961"/>
                </a:lnTo>
                <a:lnTo>
                  <a:pt x="801601" y="466961"/>
                </a:lnTo>
                <a:lnTo>
                  <a:pt x="801601" y="493768"/>
                </a:lnTo>
                <a:lnTo>
                  <a:pt x="843042" y="493768"/>
                </a:lnTo>
                <a:lnTo>
                  <a:pt x="843042" y="517323"/>
                </a:lnTo>
                <a:lnTo>
                  <a:pt x="870385" y="517323"/>
                </a:lnTo>
                <a:lnTo>
                  <a:pt x="870385" y="553986"/>
                </a:lnTo>
                <a:lnTo>
                  <a:pt x="932975" y="553986"/>
                </a:lnTo>
                <a:lnTo>
                  <a:pt x="932975" y="566995"/>
                </a:lnTo>
                <a:lnTo>
                  <a:pt x="953269" y="566995"/>
                </a:lnTo>
                <a:lnTo>
                  <a:pt x="953269" y="582469"/>
                </a:lnTo>
                <a:lnTo>
                  <a:pt x="976233" y="582469"/>
                </a:lnTo>
                <a:lnTo>
                  <a:pt x="976233" y="601194"/>
                </a:lnTo>
                <a:lnTo>
                  <a:pt x="1025579" y="601194"/>
                </a:lnTo>
                <a:lnTo>
                  <a:pt x="1025579" y="632930"/>
                </a:lnTo>
                <a:lnTo>
                  <a:pt x="1078449" y="632930"/>
                </a:lnTo>
                <a:lnTo>
                  <a:pt x="1078449" y="649191"/>
                </a:lnTo>
                <a:lnTo>
                  <a:pt x="1098743" y="649191"/>
                </a:lnTo>
                <a:lnTo>
                  <a:pt x="1098743" y="658160"/>
                </a:lnTo>
                <a:lnTo>
                  <a:pt x="1123416" y="658160"/>
                </a:lnTo>
                <a:lnTo>
                  <a:pt x="1123416" y="667917"/>
                </a:lnTo>
                <a:lnTo>
                  <a:pt x="1155138" y="667917"/>
                </a:lnTo>
                <a:lnTo>
                  <a:pt x="1155138" y="677674"/>
                </a:lnTo>
                <a:lnTo>
                  <a:pt x="1197434" y="677674"/>
                </a:lnTo>
                <a:lnTo>
                  <a:pt x="1197434" y="693936"/>
                </a:lnTo>
                <a:lnTo>
                  <a:pt x="1249450" y="693936"/>
                </a:lnTo>
                <a:lnTo>
                  <a:pt x="1249450" y="708621"/>
                </a:lnTo>
                <a:lnTo>
                  <a:pt x="1287367" y="708621"/>
                </a:lnTo>
                <a:lnTo>
                  <a:pt x="1287367" y="720842"/>
                </a:lnTo>
                <a:lnTo>
                  <a:pt x="1318235" y="720842"/>
                </a:lnTo>
                <a:lnTo>
                  <a:pt x="1318235" y="735527"/>
                </a:lnTo>
                <a:lnTo>
                  <a:pt x="1379970" y="735527"/>
                </a:lnTo>
                <a:lnTo>
                  <a:pt x="1379970" y="751000"/>
                </a:lnTo>
                <a:lnTo>
                  <a:pt x="1398449" y="751000"/>
                </a:lnTo>
                <a:lnTo>
                  <a:pt x="1398449" y="764010"/>
                </a:lnTo>
                <a:lnTo>
                  <a:pt x="1414363" y="764010"/>
                </a:lnTo>
                <a:lnTo>
                  <a:pt x="1414363" y="777808"/>
                </a:lnTo>
                <a:lnTo>
                  <a:pt x="1426753" y="777808"/>
                </a:lnTo>
                <a:lnTo>
                  <a:pt x="1426753" y="797322"/>
                </a:lnTo>
                <a:lnTo>
                  <a:pt x="1487634" y="797322"/>
                </a:lnTo>
                <a:lnTo>
                  <a:pt x="1487634" y="807079"/>
                </a:lnTo>
                <a:lnTo>
                  <a:pt x="1508782" y="807079"/>
                </a:lnTo>
                <a:lnTo>
                  <a:pt x="1508782" y="816836"/>
                </a:lnTo>
                <a:lnTo>
                  <a:pt x="1529076" y="816836"/>
                </a:lnTo>
                <a:lnTo>
                  <a:pt x="1529076" y="825016"/>
                </a:lnTo>
                <a:lnTo>
                  <a:pt x="1605764" y="825016"/>
                </a:lnTo>
                <a:lnTo>
                  <a:pt x="1605764" y="834773"/>
                </a:lnTo>
                <a:lnTo>
                  <a:pt x="1628728" y="834773"/>
                </a:lnTo>
                <a:lnTo>
                  <a:pt x="1628728" y="851035"/>
                </a:lnTo>
                <a:lnTo>
                  <a:pt x="1728381" y="851035"/>
                </a:lnTo>
                <a:lnTo>
                  <a:pt x="1728381" y="867297"/>
                </a:lnTo>
                <a:lnTo>
                  <a:pt x="1771639" y="867297"/>
                </a:lnTo>
                <a:cubicBezTo>
                  <a:pt x="1775163" y="867297"/>
                  <a:pt x="1771639" y="878729"/>
                  <a:pt x="1771639" y="878729"/>
                </a:cubicBezTo>
                <a:lnTo>
                  <a:pt x="1928648" y="878729"/>
                </a:lnTo>
                <a:lnTo>
                  <a:pt x="1928648" y="899032"/>
                </a:lnTo>
                <a:lnTo>
                  <a:pt x="2005336" y="899032"/>
                </a:lnTo>
                <a:lnTo>
                  <a:pt x="2005336" y="922587"/>
                </a:lnTo>
                <a:lnTo>
                  <a:pt x="2055643" y="922587"/>
                </a:lnTo>
                <a:lnTo>
                  <a:pt x="2055643" y="936385"/>
                </a:lnTo>
                <a:lnTo>
                  <a:pt x="2149956" y="936385"/>
                </a:lnTo>
                <a:lnTo>
                  <a:pt x="2149956" y="949394"/>
                </a:lnTo>
                <a:lnTo>
                  <a:pt x="2196738" y="949394"/>
                </a:lnTo>
                <a:lnTo>
                  <a:pt x="2196738" y="965656"/>
                </a:lnTo>
                <a:lnTo>
                  <a:pt x="2263814" y="965656"/>
                </a:lnTo>
                <a:lnTo>
                  <a:pt x="2263814" y="979454"/>
                </a:lnTo>
                <a:lnTo>
                  <a:pt x="2298206" y="979454"/>
                </a:lnTo>
                <a:lnTo>
                  <a:pt x="2298206" y="988423"/>
                </a:lnTo>
                <a:lnTo>
                  <a:pt x="2362612" y="988423"/>
                </a:lnTo>
                <a:lnTo>
                  <a:pt x="2362612" y="998180"/>
                </a:lnTo>
                <a:lnTo>
                  <a:pt x="2399675" y="998180"/>
                </a:lnTo>
                <a:lnTo>
                  <a:pt x="2399675" y="1009612"/>
                </a:lnTo>
                <a:lnTo>
                  <a:pt x="2584881" y="1009612"/>
                </a:lnTo>
                <a:lnTo>
                  <a:pt x="2584881" y="1021045"/>
                </a:lnTo>
                <a:lnTo>
                  <a:pt x="2610409" y="1021045"/>
                </a:lnTo>
                <a:lnTo>
                  <a:pt x="2610409" y="1043812"/>
                </a:lnTo>
                <a:lnTo>
                  <a:pt x="2722451" y="1043812"/>
                </a:lnTo>
                <a:lnTo>
                  <a:pt x="2722451" y="1056033"/>
                </a:lnTo>
                <a:lnTo>
                  <a:pt x="2763039" y="1056033"/>
                </a:lnTo>
                <a:lnTo>
                  <a:pt x="2763039" y="1065790"/>
                </a:lnTo>
                <a:lnTo>
                  <a:pt x="2870595" y="1065790"/>
                </a:lnTo>
                <a:lnTo>
                  <a:pt x="2870595" y="1076335"/>
                </a:lnTo>
                <a:lnTo>
                  <a:pt x="2979113" y="1076335"/>
                </a:lnTo>
                <a:lnTo>
                  <a:pt x="2979113" y="1088556"/>
                </a:lnTo>
                <a:lnTo>
                  <a:pt x="3034653" y="1088556"/>
                </a:lnTo>
                <a:lnTo>
                  <a:pt x="3034653" y="1106493"/>
                </a:lnTo>
                <a:lnTo>
                  <a:pt x="3140501" y="1106493"/>
                </a:lnTo>
                <a:lnTo>
                  <a:pt x="3140501" y="1117039"/>
                </a:lnTo>
                <a:lnTo>
                  <a:pt x="3163465" y="1117039"/>
                </a:lnTo>
                <a:lnTo>
                  <a:pt x="3163465" y="1125219"/>
                </a:lnTo>
                <a:lnTo>
                  <a:pt x="3197857" y="1125219"/>
                </a:lnTo>
                <a:lnTo>
                  <a:pt x="3197857" y="1140692"/>
                </a:lnTo>
                <a:lnTo>
                  <a:pt x="3286081" y="1140692"/>
                </a:lnTo>
                <a:lnTo>
                  <a:pt x="3286081" y="1152914"/>
                </a:lnTo>
                <a:lnTo>
                  <a:pt x="3393638" y="1152914"/>
                </a:lnTo>
                <a:lnTo>
                  <a:pt x="3393638" y="1164346"/>
                </a:lnTo>
                <a:lnTo>
                  <a:pt x="3691741" y="1164346"/>
                </a:lnTo>
                <a:lnTo>
                  <a:pt x="3691741" y="1182283"/>
                </a:lnTo>
                <a:lnTo>
                  <a:pt x="3804639" y="1182283"/>
                </a:lnTo>
                <a:lnTo>
                  <a:pt x="3804639" y="1192829"/>
                </a:lnTo>
                <a:lnTo>
                  <a:pt x="4174197" y="1192829"/>
                </a:lnTo>
                <a:lnTo>
                  <a:pt x="4174197" y="1203374"/>
                </a:lnTo>
                <a:lnTo>
                  <a:pt x="4254411" y="1203374"/>
                </a:lnTo>
                <a:lnTo>
                  <a:pt x="4254411" y="1221312"/>
                </a:lnTo>
                <a:lnTo>
                  <a:pt x="4391126" y="1221312"/>
                </a:lnTo>
                <a:lnTo>
                  <a:pt x="4391126" y="1241614"/>
                </a:lnTo>
                <a:lnTo>
                  <a:pt x="5071071" y="1241614"/>
                </a:lnTo>
                <a:lnTo>
                  <a:pt x="5071071" y="1377524"/>
                </a:lnTo>
                <a:lnTo>
                  <a:pt x="5299535" y="1377524"/>
                </a:lnTo>
              </a:path>
            </a:pathLst>
          </a:custGeom>
          <a:noFill/>
          <a:ln w="14223" cap="flat">
            <a:solidFill>
              <a:srgbClr val="7F7F7F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>
              <a:solidFill>
                <a:srgbClr val="223341"/>
              </a:solidFill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3452345-AC62-1AF0-D8B2-689C28A81DF5}"/>
              </a:ext>
            </a:extLst>
          </p:cNvPr>
          <p:cNvSpPr/>
          <p:nvPr/>
        </p:nvSpPr>
        <p:spPr>
          <a:xfrm>
            <a:off x="3791019" y="2462072"/>
            <a:ext cx="8010" cy="58616"/>
          </a:xfrm>
          <a:custGeom>
            <a:avLst/>
            <a:gdLst>
              <a:gd name="connsiteX0" fmla="*/ 0 w 10680"/>
              <a:gd name="connsiteY0" fmla="*/ 0 h 78155"/>
              <a:gd name="connsiteX1" fmla="*/ 0 w 10680"/>
              <a:gd name="connsiteY1" fmla="*/ 78155 h 7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80" h="78155">
                <a:moveTo>
                  <a:pt x="0" y="0"/>
                </a:moveTo>
                <a:lnTo>
                  <a:pt x="0" y="78155"/>
                </a:lnTo>
              </a:path>
            </a:pathLst>
          </a:custGeom>
          <a:ln w="14223" cap="flat">
            <a:solidFill>
              <a:srgbClr val="7F7F7F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>
              <a:solidFill>
                <a:srgbClr val="223341"/>
              </a:solidFill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7" name="Graphic 142">
            <a:extLst>
              <a:ext uri="{FF2B5EF4-FFF2-40B4-BE49-F238E27FC236}">
                <a16:creationId xmlns:a16="http://schemas.microsoft.com/office/drawing/2014/main" id="{972AE14B-E364-E193-F798-B82BD1250C59}"/>
              </a:ext>
            </a:extLst>
          </p:cNvPr>
          <p:cNvGrpSpPr/>
          <p:nvPr/>
        </p:nvGrpSpPr>
        <p:grpSpPr>
          <a:xfrm>
            <a:off x="2920421" y="1952042"/>
            <a:ext cx="32282" cy="29714"/>
            <a:chOff x="1692561" y="1104122"/>
            <a:chExt cx="43043" cy="3961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D821347-81A4-D908-D214-6ED341ACFAA2}"/>
                </a:ext>
              </a:extLst>
            </p:cNvPr>
            <p:cNvSpPr/>
            <p:nvPr/>
          </p:nvSpPr>
          <p:spPr>
            <a:xfrm>
              <a:off x="1714029" y="1104122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E42441-A502-76D4-5BCC-0EF4753340D0}"/>
                </a:ext>
              </a:extLst>
            </p:cNvPr>
            <p:cNvSpPr/>
            <p:nvPr/>
          </p:nvSpPr>
          <p:spPr>
            <a:xfrm>
              <a:off x="1692561" y="1123932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6" name="Graphic 142">
            <a:extLst>
              <a:ext uri="{FF2B5EF4-FFF2-40B4-BE49-F238E27FC236}">
                <a16:creationId xmlns:a16="http://schemas.microsoft.com/office/drawing/2014/main" id="{63621683-5019-F8AF-5FF0-CD27162AAA64}"/>
              </a:ext>
            </a:extLst>
          </p:cNvPr>
          <p:cNvGrpSpPr/>
          <p:nvPr/>
        </p:nvGrpSpPr>
        <p:grpSpPr>
          <a:xfrm>
            <a:off x="2882691" y="1930310"/>
            <a:ext cx="32282" cy="29714"/>
            <a:chOff x="1642254" y="1075146"/>
            <a:chExt cx="43043" cy="3961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337240-AF73-C17D-99CD-C09EE5FAE5A5}"/>
                </a:ext>
              </a:extLst>
            </p:cNvPr>
            <p:cNvSpPr/>
            <p:nvPr/>
          </p:nvSpPr>
          <p:spPr>
            <a:xfrm>
              <a:off x="1663829" y="1075146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C862446-71A7-EDDC-3871-C890D21BDA8C}"/>
                </a:ext>
              </a:extLst>
            </p:cNvPr>
            <p:cNvSpPr/>
            <p:nvPr/>
          </p:nvSpPr>
          <p:spPr>
            <a:xfrm>
              <a:off x="1642254" y="1094956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9" name="Graphic 142">
            <a:extLst>
              <a:ext uri="{FF2B5EF4-FFF2-40B4-BE49-F238E27FC236}">
                <a16:creationId xmlns:a16="http://schemas.microsoft.com/office/drawing/2014/main" id="{C69E0FF5-2946-43D8-2946-5CA9ADA48DB8}"/>
              </a:ext>
            </a:extLst>
          </p:cNvPr>
          <p:cNvGrpSpPr/>
          <p:nvPr/>
        </p:nvGrpSpPr>
        <p:grpSpPr>
          <a:xfrm>
            <a:off x="2984587" y="1994470"/>
            <a:ext cx="32282" cy="29714"/>
            <a:chOff x="1778115" y="1160693"/>
            <a:chExt cx="43043" cy="3961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5DB7BB-BAF4-49FA-D80B-BCC7B249E3B5}"/>
                </a:ext>
              </a:extLst>
            </p:cNvPr>
            <p:cNvSpPr/>
            <p:nvPr/>
          </p:nvSpPr>
          <p:spPr>
            <a:xfrm>
              <a:off x="1799583" y="1160693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E3727BA-E628-0555-A7EB-D55ACEFF3E23}"/>
                </a:ext>
              </a:extLst>
            </p:cNvPr>
            <p:cNvSpPr/>
            <p:nvPr/>
          </p:nvSpPr>
          <p:spPr>
            <a:xfrm>
              <a:off x="1778115" y="1180503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2" name="Graphic 142">
            <a:extLst>
              <a:ext uri="{FF2B5EF4-FFF2-40B4-BE49-F238E27FC236}">
                <a16:creationId xmlns:a16="http://schemas.microsoft.com/office/drawing/2014/main" id="{9D858CF3-85DD-49B1-01C2-7C5441C273ED}"/>
              </a:ext>
            </a:extLst>
          </p:cNvPr>
          <p:cNvGrpSpPr/>
          <p:nvPr/>
        </p:nvGrpSpPr>
        <p:grpSpPr>
          <a:xfrm>
            <a:off x="2950542" y="1968969"/>
            <a:ext cx="32203" cy="29714"/>
            <a:chOff x="1732721" y="1126691"/>
            <a:chExt cx="42937" cy="3961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2E41403-5957-79DB-ED51-F9EFA1E582E6}"/>
                </a:ext>
              </a:extLst>
            </p:cNvPr>
            <p:cNvSpPr/>
            <p:nvPr/>
          </p:nvSpPr>
          <p:spPr>
            <a:xfrm>
              <a:off x="1754189" y="1126691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AC0BBB2-040B-BA9A-9480-139828E59902}"/>
                </a:ext>
              </a:extLst>
            </p:cNvPr>
            <p:cNvSpPr/>
            <p:nvPr/>
          </p:nvSpPr>
          <p:spPr>
            <a:xfrm>
              <a:off x="1732721" y="1146501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1" name="Graphic 142">
            <a:extLst>
              <a:ext uri="{FF2B5EF4-FFF2-40B4-BE49-F238E27FC236}">
                <a16:creationId xmlns:a16="http://schemas.microsoft.com/office/drawing/2014/main" id="{4694E7F5-04E7-721F-A5B9-C59BCC0549AA}"/>
              </a:ext>
            </a:extLst>
          </p:cNvPr>
          <p:cNvGrpSpPr/>
          <p:nvPr/>
        </p:nvGrpSpPr>
        <p:grpSpPr>
          <a:xfrm>
            <a:off x="3011182" y="1994470"/>
            <a:ext cx="32282" cy="29714"/>
            <a:chOff x="1813575" y="1160693"/>
            <a:chExt cx="43043" cy="3961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ACA8BEA-2EB3-6C0D-9BD1-6B258FC8511C}"/>
                </a:ext>
              </a:extLst>
            </p:cNvPr>
            <p:cNvSpPr/>
            <p:nvPr/>
          </p:nvSpPr>
          <p:spPr>
            <a:xfrm>
              <a:off x="1835151" y="1160693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9825B68-BC0F-58DF-FF27-3FC556EEADF5}"/>
                </a:ext>
              </a:extLst>
            </p:cNvPr>
            <p:cNvSpPr/>
            <p:nvPr/>
          </p:nvSpPr>
          <p:spPr>
            <a:xfrm>
              <a:off x="1813575" y="1180503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0" name="Graphic 142">
            <a:extLst>
              <a:ext uri="{FF2B5EF4-FFF2-40B4-BE49-F238E27FC236}">
                <a16:creationId xmlns:a16="http://schemas.microsoft.com/office/drawing/2014/main" id="{4AE19B0B-F009-7138-8DE2-9DE0FD77CB79}"/>
              </a:ext>
            </a:extLst>
          </p:cNvPr>
          <p:cNvGrpSpPr/>
          <p:nvPr/>
        </p:nvGrpSpPr>
        <p:grpSpPr>
          <a:xfrm>
            <a:off x="3031049" y="2012137"/>
            <a:ext cx="32282" cy="29714"/>
            <a:chOff x="1840064" y="1184248"/>
            <a:chExt cx="43043" cy="3961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F364C67-939F-0C98-DA67-332ED8E08351}"/>
                </a:ext>
              </a:extLst>
            </p:cNvPr>
            <p:cNvSpPr/>
            <p:nvPr/>
          </p:nvSpPr>
          <p:spPr>
            <a:xfrm>
              <a:off x="1861532" y="1184248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E25D152-FD96-DCAE-2F7C-4C8599FEF3B7}"/>
                </a:ext>
              </a:extLst>
            </p:cNvPr>
            <p:cNvSpPr/>
            <p:nvPr/>
          </p:nvSpPr>
          <p:spPr>
            <a:xfrm>
              <a:off x="1840064" y="12040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9" name="Graphic 142">
            <a:extLst>
              <a:ext uri="{FF2B5EF4-FFF2-40B4-BE49-F238E27FC236}">
                <a16:creationId xmlns:a16="http://schemas.microsoft.com/office/drawing/2014/main" id="{C707438E-4FDF-55C3-85EA-BB3477B315A4}"/>
              </a:ext>
            </a:extLst>
          </p:cNvPr>
          <p:cNvGrpSpPr/>
          <p:nvPr/>
        </p:nvGrpSpPr>
        <p:grpSpPr>
          <a:xfrm>
            <a:off x="3163866" y="2118208"/>
            <a:ext cx="32203" cy="29714"/>
            <a:chOff x="2017153" y="1325677"/>
            <a:chExt cx="42937" cy="3961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DD93995-BDA9-6C31-883D-22E1F7E220B3}"/>
                </a:ext>
              </a:extLst>
            </p:cNvPr>
            <p:cNvSpPr/>
            <p:nvPr/>
          </p:nvSpPr>
          <p:spPr>
            <a:xfrm>
              <a:off x="2038621" y="1325677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439EFE-8DEC-A6BC-9202-9C97CB253269}"/>
                </a:ext>
              </a:extLst>
            </p:cNvPr>
            <p:cNvSpPr/>
            <p:nvPr/>
          </p:nvSpPr>
          <p:spPr>
            <a:xfrm>
              <a:off x="2017153" y="1345487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78" name="Graphic 142">
            <a:extLst>
              <a:ext uri="{FF2B5EF4-FFF2-40B4-BE49-F238E27FC236}">
                <a16:creationId xmlns:a16="http://schemas.microsoft.com/office/drawing/2014/main" id="{1F5FC8EF-3102-E9ED-060A-114E5D7BDB9C}"/>
              </a:ext>
            </a:extLst>
          </p:cNvPr>
          <p:cNvGrpSpPr/>
          <p:nvPr/>
        </p:nvGrpSpPr>
        <p:grpSpPr>
          <a:xfrm>
            <a:off x="3185335" y="2142601"/>
            <a:ext cx="32203" cy="29714"/>
            <a:chOff x="2045778" y="1358201"/>
            <a:chExt cx="42937" cy="3961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9FAE287-8370-F484-5B11-67D9682DC8CC}"/>
                </a:ext>
              </a:extLst>
            </p:cNvPr>
            <p:cNvSpPr/>
            <p:nvPr/>
          </p:nvSpPr>
          <p:spPr>
            <a:xfrm>
              <a:off x="2067246" y="1358201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DDDF493-7F63-0F25-8346-41E086C4A4FE}"/>
                </a:ext>
              </a:extLst>
            </p:cNvPr>
            <p:cNvSpPr/>
            <p:nvPr/>
          </p:nvSpPr>
          <p:spPr>
            <a:xfrm>
              <a:off x="2045778" y="1378010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7" name="Graphic 142">
            <a:extLst>
              <a:ext uri="{FF2B5EF4-FFF2-40B4-BE49-F238E27FC236}">
                <a16:creationId xmlns:a16="http://schemas.microsoft.com/office/drawing/2014/main" id="{20B31A61-E886-E0D9-AEF6-6937C64F3BE3}"/>
              </a:ext>
            </a:extLst>
          </p:cNvPr>
          <p:cNvGrpSpPr/>
          <p:nvPr/>
        </p:nvGrpSpPr>
        <p:grpSpPr>
          <a:xfrm>
            <a:off x="3205842" y="2149475"/>
            <a:ext cx="32203" cy="29714"/>
            <a:chOff x="2073121" y="1367366"/>
            <a:chExt cx="42937" cy="3961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6EE4DA0-1A6C-74BC-7F62-DF5DF13C91A3}"/>
                </a:ext>
              </a:extLst>
            </p:cNvPr>
            <p:cNvSpPr/>
            <p:nvPr/>
          </p:nvSpPr>
          <p:spPr>
            <a:xfrm>
              <a:off x="2094589" y="1367366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100DF92-B3D4-F3B7-0229-7598E53547BA}"/>
                </a:ext>
              </a:extLst>
            </p:cNvPr>
            <p:cNvSpPr/>
            <p:nvPr/>
          </p:nvSpPr>
          <p:spPr>
            <a:xfrm>
              <a:off x="2073121" y="1387176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96" name="Graphic 142">
            <a:extLst>
              <a:ext uri="{FF2B5EF4-FFF2-40B4-BE49-F238E27FC236}">
                <a16:creationId xmlns:a16="http://schemas.microsoft.com/office/drawing/2014/main" id="{A532257A-AA91-77B6-D622-84A98F1C233C}"/>
              </a:ext>
            </a:extLst>
          </p:cNvPr>
          <p:cNvGrpSpPr/>
          <p:nvPr/>
        </p:nvGrpSpPr>
        <p:grpSpPr>
          <a:xfrm>
            <a:off x="3244853" y="2179190"/>
            <a:ext cx="32282" cy="29789"/>
            <a:chOff x="2125137" y="1406986"/>
            <a:chExt cx="43043" cy="39718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CC8511E-EE8D-F139-DAF9-91B6CD683A2F}"/>
                </a:ext>
              </a:extLst>
            </p:cNvPr>
            <p:cNvSpPr/>
            <p:nvPr/>
          </p:nvSpPr>
          <p:spPr>
            <a:xfrm>
              <a:off x="2146605" y="1406986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885E29-A5B1-0A51-D687-7B487B2B45EF}"/>
                </a:ext>
              </a:extLst>
            </p:cNvPr>
            <p:cNvSpPr/>
            <p:nvPr/>
          </p:nvSpPr>
          <p:spPr>
            <a:xfrm>
              <a:off x="2125137" y="1426894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05" name="Graphic 142">
            <a:extLst>
              <a:ext uri="{FF2B5EF4-FFF2-40B4-BE49-F238E27FC236}">
                <a16:creationId xmlns:a16="http://schemas.microsoft.com/office/drawing/2014/main" id="{CB55E3DE-DAF3-1F85-1EFB-073B653E7875}"/>
              </a:ext>
            </a:extLst>
          </p:cNvPr>
          <p:cNvGrpSpPr/>
          <p:nvPr/>
        </p:nvGrpSpPr>
        <p:grpSpPr>
          <a:xfrm>
            <a:off x="3306535" y="2208979"/>
            <a:ext cx="32282" cy="29714"/>
            <a:chOff x="2207379" y="1446704"/>
            <a:chExt cx="43043" cy="39619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A92EC22-E8C7-A846-A910-3948AF6B4EA8}"/>
                </a:ext>
              </a:extLst>
            </p:cNvPr>
            <p:cNvSpPr/>
            <p:nvPr/>
          </p:nvSpPr>
          <p:spPr>
            <a:xfrm>
              <a:off x="2228848" y="1446704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96696DA-CB61-50B9-5E29-1697B273F0B5}"/>
                </a:ext>
              </a:extLst>
            </p:cNvPr>
            <p:cNvSpPr/>
            <p:nvPr/>
          </p:nvSpPr>
          <p:spPr>
            <a:xfrm>
              <a:off x="2207379" y="1466514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45" name="Graphic 142">
            <a:extLst>
              <a:ext uri="{FF2B5EF4-FFF2-40B4-BE49-F238E27FC236}">
                <a16:creationId xmlns:a16="http://schemas.microsoft.com/office/drawing/2014/main" id="{02B2F290-C72E-5806-3659-93FFC48B8006}"/>
              </a:ext>
            </a:extLst>
          </p:cNvPr>
          <p:cNvGrpSpPr/>
          <p:nvPr/>
        </p:nvGrpSpPr>
        <p:grpSpPr>
          <a:xfrm>
            <a:off x="3334813" y="2215040"/>
            <a:ext cx="32282" cy="29789"/>
            <a:chOff x="2245083" y="1454786"/>
            <a:chExt cx="43043" cy="39718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CC8ED35A-D37F-D231-F280-D4C176C2E278}"/>
                </a:ext>
              </a:extLst>
            </p:cNvPr>
            <p:cNvSpPr/>
            <p:nvPr/>
          </p:nvSpPr>
          <p:spPr>
            <a:xfrm>
              <a:off x="2266552" y="1454786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437D9ED-FCC8-6977-422D-888DD8EA69B6}"/>
                </a:ext>
              </a:extLst>
            </p:cNvPr>
            <p:cNvSpPr/>
            <p:nvPr/>
          </p:nvSpPr>
          <p:spPr>
            <a:xfrm>
              <a:off x="2245083" y="1474694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76" name="Graphic 142">
            <a:extLst>
              <a:ext uri="{FF2B5EF4-FFF2-40B4-BE49-F238E27FC236}">
                <a16:creationId xmlns:a16="http://schemas.microsoft.com/office/drawing/2014/main" id="{2A22D77F-DA59-3F19-518A-D86B1DF4304E}"/>
              </a:ext>
            </a:extLst>
          </p:cNvPr>
          <p:cNvGrpSpPr/>
          <p:nvPr/>
        </p:nvGrpSpPr>
        <p:grpSpPr>
          <a:xfrm>
            <a:off x="3390006" y="2270626"/>
            <a:ext cx="32282" cy="29714"/>
            <a:chOff x="2318674" y="1528900"/>
            <a:chExt cx="43043" cy="39619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1D96EDDB-C8D4-5FA3-4F6C-CA3529A91070}"/>
                </a:ext>
              </a:extLst>
            </p:cNvPr>
            <p:cNvSpPr/>
            <p:nvPr/>
          </p:nvSpPr>
          <p:spPr>
            <a:xfrm>
              <a:off x="2340250" y="1528900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32CEBFC-2C38-22E4-E2C6-6D4841BB0DFE}"/>
                </a:ext>
              </a:extLst>
            </p:cNvPr>
            <p:cNvSpPr/>
            <p:nvPr/>
          </p:nvSpPr>
          <p:spPr>
            <a:xfrm>
              <a:off x="2318674" y="1548710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79" name="Graphic 142">
            <a:extLst>
              <a:ext uri="{FF2B5EF4-FFF2-40B4-BE49-F238E27FC236}">
                <a16:creationId xmlns:a16="http://schemas.microsoft.com/office/drawing/2014/main" id="{EB6D75D6-3744-C066-D395-660A41BB89EB}"/>
              </a:ext>
            </a:extLst>
          </p:cNvPr>
          <p:cNvGrpSpPr/>
          <p:nvPr/>
        </p:nvGrpSpPr>
        <p:grpSpPr>
          <a:xfrm>
            <a:off x="3415801" y="2282822"/>
            <a:ext cx="32282" cy="29714"/>
            <a:chOff x="2353067" y="1545162"/>
            <a:chExt cx="43043" cy="39619"/>
          </a:xfrm>
        </p:grpSpPr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D9A8A264-7675-3887-2FDA-452BBFADBD40}"/>
                </a:ext>
              </a:extLst>
            </p:cNvPr>
            <p:cNvSpPr/>
            <p:nvPr/>
          </p:nvSpPr>
          <p:spPr>
            <a:xfrm>
              <a:off x="2374642" y="1545162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E07CF77-CD0E-7BBC-7390-26A660A08891}"/>
                </a:ext>
              </a:extLst>
            </p:cNvPr>
            <p:cNvSpPr/>
            <p:nvPr/>
          </p:nvSpPr>
          <p:spPr>
            <a:xfrm>
              <a:off x="2353067" y="1564972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82" name="Graphic 142">
            <a:extLst>
              <a:ext uri="{FF2B5EF4-FFF2-40B4-BE49-F238E27FC236}">
                <a16:creationId xmlns:a16="http://schemas.microsoft.com/office/drawing/2014/main" id="{9FF0A6A5-1532-66E9-CDA3-EB35DA068A9D}"/>
              </a:ext>
            </a:extLst>
          </p:cNvPr>
          <p:cNvGrpSpPr/>
          <p:nvPr/>
        </p:nvGrpSpPr>
        <p:grpSpPr>
          <a:xfrm>
            <a:off x="3444320" y="2300341"/>
            <a:ext cx="32203" cy="29789"/>
            <a:chOff x="2391091" y="1568520"/>
            <a:chExt cx="42937" cy="39718"/>
          </a:xfrm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14FA536C-6E8B-B5E3-3892-1F30CD2AD18E}"/>
                </a:ext>
              </a:extLst>
            </p:cNvPr>
            <p:cNvSpPr/>
            <p:nvPr/>
          </p:nvSpPr>
          <p:spPr>
            <a:xfrm>
              <a:off x="2412559" y="1568520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A31E2-072D-933A-8666-1804B99A2A17}"/>
                </a:ext>
              </a:extLst>
            </p:cNvPr>
            <p:cNvSpPr/>
            <p:nvPr/>
          </p:nvSpPr>
          <p:spPr>
            <a:xfrm>
              <a:off x="2391091" y="1588428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85" name="Graphic 142">
            <a:extLst>
              <a:ext uri="{FF2B5EF4-FFF2-40B4-BE49-F238E27FC236}">
                <a16:creationId xmlns:a16="http://schemas.microsoft.com/office/drawing/2014/main" id="{1F53BE70-E8C9-AE27-8856-C885E3CD4668}"/>
              </a:ext>
            </a:extLst>
          </p:cNvPr>
          <p:cNvGrpSpPr/>
          <p:nvPr/>
        </p:nvGrpSpPr>
        <p:grpSpPr>
          <a:xfrm>
            <a:off x="3492543" y="2332864"/>
            <a:ext cx="32282" cy="29714"/>
            <a:chOff x="2455390" y="1611885"/>
            <a:chExt cx="43043" cy="39619"/>
          </a:xfrm>
        </p:grpSpPr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DE3447A-9ADB-95D9-99C9-8DE4D69FDD65}"/>
                </a:ext>
              </a:extLst>
            </p:cNvPr>
            <p:cNvSpPr/>
            <p:nvPr/>
          </p:nvSpPr>
          <p:spPr>
            <a:xfrm>
              <a:off x="2476965" y="1611885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D3AB245-E851-3C29-71C1-4905DA50A141}"/>
                </a:ext>
              </a:extLst>
            </p:cNvPr>
            <p:cNvSpPr/>
            <p:nvPr/>
          </p:nvSpPr>
          <p:spPr>
            <a:xfrm>
              <a:off x="2455390" y="1631695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88" name="Graphic 142">
            <a:extLst>
              <a:ext uri="{FF2B5EF4-FFF2-40B4-BE49-F238E27FC236}">
                <a16:creationId xmlns:a16="http://schemas.microsoft.com/office/drawing/2014/main" id="{0084BDC1-A3CA-E293-E641-3E57276176CB}"/>
              </a:ext>
            </a:extLst>
          </p:cNvPr>
          <p:cNvGrpSpPr/>
          <p:nvPr/>
        </p:nvGrpSpPr>
        <p:grpSpPr>
          <a:xfrm>
            <a:off x="3468751" y="2318007"/>
            <a:ext cx="32282" cy="29714"/>
            <a:chOff x="2423667" y="1592075"/>
            <a:chExt cx="43043" cy="39619"/>
          </a:xfrm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822F8D3-3DF4-497F-5104-0D13BE3FA65F}"/>
                </a:ext>
              </a:extLst>
            </p:cNvPr>
            <p:cNvSpPr/>
            <p:nvPr/>
          </p:nvSpPr>
          <p:spPr>
            <a:xfrm>
              <a:off x="2445136" y="1592075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AE62D9F-9929-6070-8D3E-CA5FDF65E825}"/>
                </a:ext>
              </a:extLst>
            </p:cNvPr>
            <p:cNvSpPr/>
            <p:nvPr/>
          </p:nvSpPr>
          <p:spPr>
            <a:xfrm>
              <a:off x="2423667" y="1611885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91" name="Graphic 142">
            <a:extLst>
              <a:ext uri="{FF2B5EF4-FFF2-40B4-BE49-F238E27FC236}">
                <a16:creationId xmlns:a16="http://schemas.microsoft.com/office/drawing/2014/main" id="{64AE0A90-F5D6-D617-6625-AE127046D178}"/>
              </a:ext>
            </a:extLst>
          </p:cNvPr>
          <p:cNvGrpSpPr/>
          <p:nvPr/>
        </p:nvGrpSpPr>
        <p:grpSpPr>
          <a:xfrm>
            <a:off x="3560394" y="2366275"/>
            <a:ext cx="32203" cy="29789"/>
            <a:chOff x="2545857" y="1656432"/>
            <a:chExt cx="42937" cy="39718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0A60145-08BF-E2CE-DAC9-295842630254}"/>
                </a:ext>
              </a:extLst>
            </p:cNvPr>
            <p:cNvSpPr/>
            <p:nvPr/>
          </p:nvSpPr>
          <p:spPr>
            <a:xfrm>
              <a:off x="2567325" y="1656432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DB57BBC-E5B5-69CF-7570-8CF08E04CD8E}"/>
                </a:ext>
              </a:extLst>
            </p:cNvPr>
            <p:cNvSpPr/>
            <p:nvPr/>
          </p:nvSpPr>
          <p:spPr>
            <a:xfrm>
              <a:off x="2545857" y="1676242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94" name="Graphic 142">
            <a:extLst>
              <a:ext uri="{FF2B5EF4-FFF2-40B4-BE49-F238E27FC236}">
                <a16:creationId xmlns:a16="http://schemas.microsoft.com/office/drawing/2014/main" id="{813708B2-37A7-F5B6-BE37-BF2803EC94C2}"/>
              </a:ext>
            </a:extLst>
          </p:cNvPr>
          <p:cNvGrpSpPr/>
          <p:nvPr/>
        </p:nvGrpSpPr>
        <p:grpSpPr>
          <a:xfrm>
            <a:off x="3703864" y="2433761"/>
            <a:ext cx="32282" cy="29789"/>
            <a:chOff x="2737151" y="1746414"/>
            <a:chExt cx="43043" cy="39718"/>
          </a:xfrm>
        </p:grpSpPr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87999CC-2CCB-34E2-744C-DD2DDB88D492}"/>
                </a:ext>
              </a:extLst>
            </p:cNvPr>
            <p:cNvSpPr/>
            <p:nvPr/>
          </p:nvSpPr>
          <p:spPr>
            <a:xfrm>
              <a:off x="2758727" y="1746414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F5E2E41-AE59-DE06-F4A8-FD73D8EE8A32}"/>
                </a:ext>
              </a:extLst>
            </p:cNvPr>
            <p:cNvSpPr/>
            <p:nvPr/>
          </p:nvSpPr>
          <p:spPr>
            <a:xfrm>
              <a:off x="2737151" y="1766323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97" name="Graphic 142">
            <a:extLst>
              <a:ext uri="{FF2B5EF4-FFF2-40B4-BE49-F238E27FC236}">
                <a16:creationId xmlns:a16="http://schemas.microsoft.com/office/drawing/2014/main" id="{83A1E4DB-B349-8C24-D0F2-2E685B3DACF9}"/>
              </a:ext>
            </a:extLst>
          </p:cNvPr>
          <p:cNvGrpSpPr/>
          <p:nvPr/>
        </p:nvGrpSpPr>
        <p:grpSpPr>
          <a:xfrm>
            <a:off x="3582342" y="2374997"/>
            <a:ext cx="32282" cy="29714"/>
            <a:chOff x="2575122" y="1668062"/>
            <a:chExt cx="43043" cy="39619"/>
          </a:xfrm>
        </p:grpSpPr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14AF8903-E7F1-D64D-58DA-D3C3B8A49F42}"/>
                </a:ext>
              </a:extLst>
            </p:cNvPr>
            <p:cNvSpPr/>
            <p:nvPr/>
          </p:nvSpPr>
          <p:spPr>
            <a:xfrm>
              <a:off x="2596591" y="1668062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8071076-8236-60B8-3237-78BD48AAFFC6}"/>
                </a:ext>
              </a:extLst>
            </p:cNvPr>
            <p:cNvSpPr/>
            <p:nvPr/>
          </p:nvSpPr>
          <p:spPr>
            <a:xfrm>
              <a:off x="2575122" y="1687872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00" name="Graphic 142">
            <a:extLst>
              <a:ext uri="{FF2B5EF4-FFF2-40B4-BE49-F238E27FC236}">
                <a16:creationId xmlns:a16="http://schemas.microsoft.com/office/drawing/2014/main" id="{3798AEB2-3BFC-3BFC-90F9-5F45AB819454}"/>
              </a:ext>
            </a:extLst>
          </p:cNvPr>
          <p:cNvGrpSpPr/>
          <p:nvPr/>
        </p:nvGrpSpPr>
        <p:grpSpPr>
          <a:xfrm>
            <a:off x="3763063" y="2447215"/>
            <a:ext cx="32282" cy="29714"/>
            <a:chOff x="2816083" y="1764352"/>
            <a:chExt cx="43043" cy="39619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DD7A6A7B-2728-3820-DC0A-B48E001CA38F}"/>
                </a:ext>
              </a:extLst>
            </p:cNvPr>
            <p:cNvSpPr/>
            <p:nvPr/>
          </p:nvSpPr>
          <p:spPr>
            <a:xfrm>
              <a:off x="2837659" y="1764352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62B9770-AA7F-50DA-903B-4F61B106E990}"/>
                </a:ext>
              </a:extLst>
            </p:cNvPr>
            <p:cNvSpPr/>
            <p:nvPr/>
          </p:nvSpPr>
          <p:spPr>
            <a:xfrm>
              <a:off x="2816083" y="1784162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03" name="Graphic 142">
            <a:extLst>
              <a:ext uri="{FF2B5EF4-FFF2-40B4-BE49-F238E27FC236}">
                <a16:creationId xmlns:a16="http://schemas.microsoft.com/office/drawing/2014/main" id="{F23E98AB-99E0-B995-15A5-39C952C96827}"/>
              </a:ext>
            </a:extLst>
          </p:cNvPr>
          <p:cNvGrpSpPr/>
          <p:nvPr/>
        </p:nvGrpSpPr>
        <p:grpSpPr>
          <a:xfrm>
            <a:off x="3786214" y="2452758"/>
            <a:ext cx="32282" cy="29789"/>
            <a:chOff x="2846951" y="1771743"/>
            <a:chExt cx="43043" cy="39718"/>
          </a:xfrm>
        </p:grpSpPr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869A010-C45A-B17E-6EB3-3C2BF45CEA93}"/>
                </a:ext>
              </a:extLst>
            </p:cNvPr>
            <p:cNvSpPr/>
            <p:nvPr/>
          </p:nvSpPr>
          <p:spPr>
            <a:xfrm>
              <a:off x="2868526" y="1771743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5DD93BF-6FB9-62B7-1622-686C7658B514}"/>
                </a:ext>
              </a:extLst>
            </p:cNvPr>
            <p:cNvSpPr/>
            <p:nvPr/>
          </p:nvSpPr>
          <p:spPr>
            <a:xfrm>
              <a:off x="2846951" y="1791652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06" name="Graphic 142">
            <a:extLst>
              <a:ext uri="{FF2B5EF4-FFF2-40B4-BE49-F238E27FC236}">
                <a16:creationId xmlns:a16="http://schemas.microsoft.com/office/drawing/2014/main" id="{6B42FE2D-9FA4-5A83-AC50-27E0F47FC170}"/>
              </a:ext>
            </a:extLst>
          </p:cNvPr>
          <p:cNvGrpSpPr/>
          <p:nvPr/>
        </p:nvGrpSpPr>
        <p:grpSpPr>
          <a:xfrm>
            <a:off x="3724692" y="2435979"/>
            <a:ext cx="32282" cy="29789"/>
            <a:chOff x="2764922" y="1749371"/>
            <a:chExt cx="43043" cy="39718"/>
          </a:xfrm>
        </p:grpSpPr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E399541-B695-B7EA-4F02-0C1039D6DD82}"/>
                </a:ext>
              </a:extLst>
            </p:cNvPr>
            <p:cNvSpPr/>
            <p:nvPr/>
          </p:nvSpPr>
          <p:spPr>
            <a:xfrm>
              <a:off x="2786497" y="1749371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99208577-8B5C-5315-8D0C-252D3253B147}"/>
                </a:ext>
              </a:extLst>
            </p:cNvPr>
            <p:cNvSpPr/>
            <p:nvPr/>
          </p:nvSpPr>
          <p:spPr>
            <a:xfrm>
              <a:off x="2764922" y="1769279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09" name="Graphic 142">
            <a:extLst>
              <a:ext uri="{FF2B5EF4-FFF2-40B4-BE49-F238E27FC236}">
                <a16:creationId xmlns:a16="http://schemas.microsoft.com/office/drawing/2014/main" id="{D8E76300-22EA-D568-8ACE-CDA3D7C02BED}"/>
              </a:ext>
            </a:extLst>
          </p:cNvPr>
          <p:cNvGrpSpPr/>
          <p:nvPr/>
        </p:nvGrpSpPr>
        <p:grpSpPr>
          <a:xfrm>
            <a:off x="3904932" y="2513371"/>
            <a:ext cx="32282" cy="29714"/>
            <a:chOff x="3005242" y="1852560"/>
            <a:chExt cx="43043" cy="39619"/>
          </a:xfrm>
        </p:grpSpPr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E3540C7-731E-3DE5-49FC-10FED8DA96E9}"/>
                </a:ext>
              </a:extLst>
            </p:cNvPr>
            <p:cNvSpPr/>
            <p:nvPr/>
          </p:nvSpPr>
          <p:spPr>
            <a:xfrm>
              <a:off x="3026817" y="1852560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D5BCC9ED-B825-1181-D2A0-04D7E79BE646}"/>
                </a:ext>
              </a:extLst>
            </p:cNvPr>
            <p:cNvSpPr/>
            <p:nvPr/>
          </p:nvSpPr>
          <p:spPr>
            <a:xfrm>
              <a:off x="3005242" y="1872370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12" name="Graphic 142">
            <a:extLst>
              <a:ext uri="{FF2B5EF4-FFF2-40B4-BE49-F238E27FC236}">
                <a16:creationId xmlns:a16="http://schemas.microsoft.com/office/drawing/2014/main" id="{EB3C8288-BD77-8E56-FFEE-6EE80EBD285D}"/>
              </a:ext>
            </a:extLst>
          </p:cNvPr>
          <p:cNvGrpSpPr/>
          <p:nvPr/>
        </p:nvGrpSpPr>
        <p:grpSpPr>
          <a:xfrm>
            <a:off x="3956040" y="2526676"/>
            <a:ext cx="32282" cy="29714"/>
            <a:chOff x="3073386" y="1870300"/>
            <a:chExt cx="43043" cy="3961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6B3F9E57-B4C4-5E2E-C261-62921CCE7EBB}"/>
                </a:ext>
              </a:extLst>
            </p:cNvPr>
            <p:cNvSpPr/>
            <p:nvPr/>
          </p:nvSpPr>
          <p:spPr>
            <a:xfrm>
              <a:off x="3094961" y="1870300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3400CA59-EFF9-07E5-AEFB-E97BE21E73EF}"/>
                </a:ext>
              </a:extLst>
            </p:cNvPr>
            <p:cNvSpPr/>
            <p:nvPr/>
          </p:nvSpPr>
          <p:spPr>
            <a:xfrm>
              <a:off x="3073386" y="1890110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15" name="Graphic 142">
            <a:extLst>
              <a:ext uri="{FF2B5EF4-FFF2-40B4-BE49-F238E27FC236}">
                <a16:creationId xmlns:a16="http://schemas.microsoft.com/office/drawing/2014/main" id="{808F4155-9391-E1F3-3393-984A1D149C2E}"/>
              </a:ext>
            </a:extLst>
          </p:cNvPr>
          <p:cNvGrpSpPr/>
          <p:nvPr/>
        </p:nvGrpSpPr>
        <p:grpSpPr>
          <a:xfrm>
            <a:off x="3974946" y="2533328"/>
            <a:ext cx="32203" cy="29789"/>
            <a:chOff x="3098593" y="1879170"/>
            <a:chExt cx="42937" cy="39718"/>
          </a:xfrm>
        </p:grpSpPr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ADC75EEE-883A-0752-1534-45401F25A501}"/>
                </a:ext>
              </a:extLst>
            </p:cNvPr>
            <p:cNvSpPr/>
            <p:nvPr/>
          </p:nvSpPr>
          <p:spPr>
            <a:xfrm>
              <a:off x="3120061" y="1879170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10BBC58F-39E4-DF62-0489-22C20CF40E0C}"/>
                </a:ext>
              </a:extLst>
            </p:cNvPr>
            <p:cNvSpPr/>
            <p:nvPr/>
          </p:nvSpPr>
          <p:spPr>
            <a:xfrm>
              <a:off x="3098593" y="1899078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18" name="Graphic 142">
            <a:extLst>
              <a:ext uri="{FF2B5EF4-FFF2-40B4-BE49-F238E27FC236}">
                <a16:creationId xmlns:a16="http://schemas.microsoft.com/office/drawing/2014/main" id="{A7790AFE-D86E-064F-36E5-F3D75BE60685}"/>
              </a:ext>
            </a:extLst>
          </p:cNvPr>
          <p:cNvGrpSpPr/>
          <p:nvPr/>
        </p:nvGrpSpPr>
        <p:grpSpPr>
          <a:xfrm>
            <a:off x="3993611" y="2533328"/>
            <a:ext cx="32203" cy="29789"/>
            <a:chOff x="3123479" y="1879170"/>
            <a:chExt cx="42937" cy="39718"/>
          </a:xfrm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80AC460B-0DB5-A5B5-EB0F-8C8BDD539FAF}"/>
                </a:ext>
              </a:extLst>
            </p:cNvPr>
            <p:cNvSpPr/>
            <p:nvPr/>
          </p:nvSpPr>
          <p:spPr>
            <a:xfrm>
              <a:off x="3144948" y="1879170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D69B491F-5BD6-0C70-76AE-75F4B9B61D8A}"/>
                </a:ext>
              </a:extLst>
            </p:cNvPr>
            <p:cNvSpPr/>
            <p:nvPr/>
          </p:nvSpPr>
          <p:spPr>
            <a:xfrm>
              <a:off x="3123479" y="1899078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21" name="Graphic 142">
            <a:extLst>
              <a:ext uri="{FF2B5EF4-FFF2-40B4-BE49-F238E27FC236}">
                <a16:creationId xmlns:a16="http://schemas.microsoft.com/office/drawing/2014/main" id="{2C1B7967-E4CA-75D0-A269-27C090241274}"/>
              </a:ext>
            </a:extLst>
          </p:cNvPr>
          <p:cNvGrpSpPr/>
          <p:nvPr/>
        </p:nvGrpSpPr>
        <p:grpSpPr>
          <a:xfrm>
            <a:off x="4052489" y="2554395"/>
            <a:ext cx="32203" cy="29789"/>
            <a:chOff x="3201984" y="1907259"/>
            <a:chExt cx="42937" cy="39718"/>
          </a:xfrm>
        </p:grpSpPr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F879637-9993-C282-94D9-A96761873E66}"/>
                </a:ext>
              </a:extLst>
            </p:cNvPr>
            <p:cNvSpPr/>
            <p:nvPr/>
          </p:nvSpPr>
          <p:spPr>
            <a:xfrm>
              <a:off x="3223452" y="190725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80388EDB-6C44-B224-D912-0D24EBE97A98}"/>
                </a:ext>
              </a:extLst>
            </p:cNvPr>
            <p:cNvSpPr/>
            <p:nvPr/>
          </p:nvSpPr>
          <p:spPr>
            <a:xfrm>
              <a:off x="3201984" y="1927068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24" name="Graphic 142">
            <a:extLst>
              <a:ext uri="{FF2B5EF4-FFF2-40B4-BE49-F238E27FC236}">
                <a16:creationId xmlns:a16="http://schemas.microsoft.com/office/drawing/2014/main" id="{A067C167-588A-EA47-A0A2-B06ED59ED9C8}"/>
              </a:ext>
            </a:extLst>
          </p:cNvPr>
          <p:cNvGrpSpPr/>
          <p:nvPr/>
        </p:nvGrpSpPr>
        <p:grpSpPr>
          <a:xfrm>
            <a:off x="4081247" y="2554395"/>
            <a:ext cx="32203" cy="29789"/>
            <a:chOff x="3240328" y="1907259"/>
            <a:chExt cx="42937" cy="39718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DCD354D-124C-648B-5609-5DAE1667DBB1}"/>
                </a:ext>
              </a:extLst>
            </p:cNvPr>
            <p:cNvSpPr/>
            <p:nvPr/>
          </p:nvSpPr>
          <p:spPr>
            <a:xfrm>
              <a:off x="3261797" y="190725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6C3CEDE-1022-C2A4-DDFC-45A3C6D2D0A7}"/>
                </a:ext>
              </a:extLst>
            </p:cNvPr>
            <p:cNvSpPr/>
            <p:nvPr/>
          </p:nvSpPr>
          <p:spPr>
            <a:xfrm>
              <a:off x="3240328" y="1927068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27" name="Graphic 142">
            <a:extLst>
              <a:ext uri="{FF2B5EF4-FFF2-40B4-BE49-F238E27FC236}">
                <a16:creationId xmlns:a16="http://schemas.microsoft.com/office/drawing/2014/main" id="{0BE440C0-B15E-DF4F-954A-215FA8CD7C3A}"/>
              </a:ext>
            </a:extLst>
          </p:cNvPr>
          <p:cNvGrpSpPr/>
          <p:nvPr/>
        </p:nvGrpSpPr>
        <p:grpSpPr>
          <a:xfrm>
            <a:off x="4254116" y="2580635"/>
            <a:ext cx="32282" cy="29789"/>
            <a:chOff x="3470821" y="1942246"/>
            <a:chExt cx="43043" cy="39718"/>
          </a:xfrm>
        </p:grpSpPr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214E0DA5-E6AF-13F6-2E08-609BE4B4C305}"/>
                </a:ext>
              </a:extLst>
            </p:cNvPr>
            <p:cNvSpPr/>
            <p:nvPr/>
          </p:nvSpPr>
          <p:spPr>
            <a:xfrm>
              <a:off x="3492290" y="1942246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87FDA3F4-E4FC-F861-170F-4644D42FE062}"/>
                </a:ext>
              </a:extLst>
            </p:cNvPr>
            <p:cNvSpPr/>
            <p:nvPr/>
          </p:nvSpPr>
          <p:spPr>
            <a:xfrm>
              <a:off x="3470821" y="1962154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30" name="Graphic 142">
            <a:extLst>
              <a:ext uri="{FF2B5EF4-FFF2-40B4-BE49-F238E27FC236}">
                <a16:creationId xmlns:a16="http://schemas.microsoft.com/office/drawing/2014/main" id="{90270CE5-8EA7-7FF6-B530-A8786C0C962E}"/>
              </a:ext>
            </a:extLst>
          </p:cNvPr>
          <p:cNvGrpSpPr/>
          <p:nvPr/>
        </p:nvGrpSpPr>
        <p:grpSpPr>
          <a:xfrm>
            <a:off x="4288403" y="2594088"/>
            <a:ext cx="32203" cy="29714"/>
            <a:chOff x="3516536" y="1960183"/>
            <a:chExt cx="42937" cy="39619"/>
          </a:xfrm>
        </p:grpSpPr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E941E3C-1C58-C06C-FB37-4D16F07BCF4E}"/>
                </a:ext>
              </a:extLst>
            </p:cNvPr>
            <p:cNvSpPr/>
            <p:nvPr/>
          </p:nvSpPr>
          <p:spPr>
            <a:xfrm>
              <a:off x="3538004" y="1960183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91B86B4-B275-C82F-71DE-9ABAF6FC8D8A}"/>
                </a:ext>
              </a:extLst>
            </p:cNvPr>
            <p:cNvSpPr/>
            <p:nvPr/>
          </p:nvSpPr>
          <p:spPr>
            <a:xfrm>
              <a:off x="3516536" y="1979993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33" name="Graphic 142">
            <a:extLst>
              <a:ext uri="{FF2B5EF4-FFF2-40B4-BE49-F238E27FC236}">
                <a16:creationId xmlns:a16="http://schemas.microsoft.com/office/drawing/2014/main" id="{C411718D-4EF9-EC66-5E08-DB967ED9AF2C}"/>
              </a:ext>
            </a:extLst>
          </p:cNvPr>
          <p:cNvGrpSpPr/>
          <p:nvPr/>
        </p:nvGrpSpPr>
        <p:grpSpPr>
          <a:xfrm>
            <a:off x="4371473" y="2616263"/>
            <a:ext cx="32282" cy="29714"/>
            <a:chOff x="3627296" y="1989750"/>
            <a:chExt cx="43043" cy="39619"/>
          </a:xfrm>
        </p:grpSpPr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A33AC1A-65E1-ED75-8FA3-655C29E1CFD5}"/>
                </a:ext>
              </a:extLst>
            </p:cNvPr>
            <p:cNvSpPr/>
            <p:nvPr/>
          </p:nvSpPr>
          <p:spPr>
            <a:xfrm>
              <a:off x="3648872" y="1989750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2F98C8A-5C76-08E7-1484-CC3B14FD2268}"/>
                </a:ext>
              </a:extLst>
            </p:cNvPr>
            <p:cNvSpPr/>
            <p:nvPr/>
          </p:nvSpPr>
          <p:spPr>
            <a:xfrm>
              <a:off x="3627296" y="2009560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36" name="Graphic 142">
            <a:extLst>
              <a:ext uri="{FF2B5EF4-FFF2-40B4-BE49-F238E27FC236}">
                <a16:creationId xmlns:a16="http://schemas.microsoft.com/office/drawing/2014/main" id="{0C08AD21-6A0F-FF4C-089F-BB63F58B1290}"/>
              </a:ext>
            </a:extLst>
          </p:cNvPr>
          <p:cNvGrpSpPr/>
          <p:nvPr/>
        </p:nvGrpSpPr>
        <p:grpSpPr>
          <a:xfrm>
            <a:off x="4403756" y="2622990"/>
            <a:ext cx="32203" cy="29714"/>
            <a:chOff x="3670340" y="1998719"/>
            <a:chExt cx="42937" cy="39619"/>
          </a:xfrm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EB4FF208-9ED2-901F-6BC9-ECC0A12A018E}"/>
                </a:ext>
              </a:extLst>
            </p:cNvPr>
            <p:cNvSpPr/>
            <p:nvPr/>
          </p:nvSpPr>
          <p:spPr>
            <a:xfrm>
              <a:off x="3691809" y="1998719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B6A4D940-6A23-CDFE-4E84-83FE75388AF9}"/>
                </a:ext>
              </a:extLst>
            </p:cNvPr>
            <p:cNvSpPr/>
            <p:nvPr/>
          </p:nvSpPr>
          <p:spPr>
            <a:xfrm>
              <a:off x="3670340" y="2018529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39" name="Graphic 142">
            <a:extLst>
              <a:ext uri="{FF2B5EF4-FFF2-40B4-BE49-F238E27FC236}">
                <a16:creationId xmlns:a16="http://schemas.microsoft.com/office/drawing/2014/main" id="{E7CA6B4C-0F68-C253-2DC4-EF7E44ABED0A}"/>
              </a:ext>
            </a:extLst>
          </p:cNvPr>
          <p:cNvGrpSpPr/>
          <p:nvPr/>
        </p:nvGrpSpPr>
        <p:grpSpPr>
          <a:xfrm>
            <a:off x="4646240" y="2672885"/>
            <a:ext cx="32203" cy="29789"/>
            <a:chOff x="3993651" y="2065245"/>
            <a:chExt cx="42937" cy="39718"/>
          </a:xfrm>
        </p:grpSpPr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5539A49-76C8-B272-A47C-F85FC2B30A61}"/>
                </a:ext>
              </a:extLst>
            </p:cNvPr>
            <p:cNvSpPr/>
            <p:nvPr/>
          </p:nvSpPr>
          <p:spPr>
            <a:xfrm>
              <a:off x="4015119" y="2065245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C03C0A6-9888-CE19-9819-7DD7CEBDD262}"/>
                </a:ext>
              </a:extLst>
            </p:cNvPr>
            <p:cNvSpPr/>
            <p:nvPr/>
          </p:nvSpPr>
          <p:spPr>
            <a:xfrm>
              <a:off x="3993651" y="2085153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42" name="Graphic 142">
            <a:extLst>
              <a:ext uri="{FF2B5EF4-FFF2-40B4-BE49-F238E27FC236}">
                <a16:creationId xmlns:a16="http://schemas.microsoft.com/office/drawing/2014/main" id="{94E58652-934A-D329-BE87-B488A3E67447}"/>
              </a:ext>
            </a:extLst>
          </p:cNvPr>
          <p:cNvGrpSpPr/>
          <p:nvPr/>
        </p:nvGrpSpPr>
        <p:grpSpPr>
          <a:xfrm>
            <a:off x="4725144" y="2672885"/>
            <a:ext cx="32282" cy="29789"/>
            <a:chOff x="4098858" y="2065245"/>
            <a:chExt cx="43043" cy="39718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A072089D-C3FD-1A6E-5D1B-129C0154D4A4}"/>
                </a:ext>
              </a:extLst>
            </p:cNvPr>
            <p:cNvSpPr/>
            <p:nvPr/>
          </p:nvSpPr>
          <p:spPr>
            <a:xfrm>
              <a:off x="4120326" y="2065245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EEB0C45-71E0-A793-970F-88B26E6A3D10}"/>
                </a:ext>
              </a:extLst>
            </p:cNvPr>
            <p:cNvSpPr/>
            <p:nvPr/>
          </p:nvSpPr>
          <p:spPr>
            <a:xfrm>
              <a:off x="4098858" y="2085153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45" name="Graphic 142">
            <a:extLst>
              <a:ext uri="{FF2B5EF4-FFF2-40B4-BE49-F238E27FC236}">
                <a16:creationId xmlns:a16="http://schemas.microsoft.com/office/drawing/2014/main" id="{34B58A69-870D-5B42-35F4-77204C625EAE}"/>
              </a:ext>
            </a:extLst>
          </p:cNvPr>
          <p:cNvGrpSpPr/>
          <p:nvPr/>
        </p:nvGrpSpPr>
        <p:grpSpPr>
          <a:xfrm>
            <a:off x="4760631" y="2678723"/>
            <a:ext cx="32282" cy="29714"/>
            <a:chOff x="4146174" y="2073030"/>
            <a:chExt cx="43043" cy="39619"/>
          </a:xfrm>
        </p:grpSpPr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58C443B6-CF43-771C-F3D0-DF7768D830DA}"/>
                </a:ext>
              </a:extLst>
            </p:cNvPr>
            <p:cNvSpPr/>
            <p:nvPr/>
          </p:nvSpPr>
          <p:spPr>
            <a:xfrm>
              <a:off x="4167642" y="2073030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F2C1C514-5FB0-6EF9-D862-1A86A5D41A96}"/>
                </a:ext>
              </a:extLst>
            </p:cNvPr>
            <p:cNvSpPr/>
            <p:nvPr/>
          </p:nvSpPr>
          <p:spPr>
            <a:xfrm>
              <a:off x="4146174" y="2092840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48" name="Graphic 142">
            <a:extLst>
              <a:ext uri="{FF2B5EF4-FFF2-40B4-BE49-F238E27FC236}">
                <a16:creationId xmlns:a16="http://schemas.microsoft.com/office/drawing/2014/main" id="{B89E21E7-0353-8B28-A141-73145ADC5471}"/>
              </a:ext>
            </a:extLst>
          </p:cNvPr>
          <p:cNvGrpSpPr/>
          <p:nvPr/>
        </p:nvGrpSpPr>
        <p:grpSpPr>
          <a:xfrm>
            <a:off x="4776732" y="2694616"/>
            <a:ext cx="32282" cy="29714"/>
            <a:chOff x="4167642" y="2094220"/>
            <a:chExt cx="43043" cy="39619"/>
          </a:xfrm>
        </p:grpSpPr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54F99B8-260C-6990-4979-9DB6B3EECC56}"/>
                </a:ext>
              </a:extLst>
            </p:cNvPr>
            <p:cNvSpPr/>
            <p:nvPr/>
          </p:nvSpPr>
          <p:spPr>
            <a:xfrm>
              <a:off x="4189218" y="2094220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D3DF818D-6033-20AE-E690-55905C8E7653}"/>
                </a:ext>
              </a:extLst>
            </p:cNvPr>
            <p:cNvSpPr/>
            <p:nvPr/>
          </p:nvSpPr>
          <p:spPr>
            <a:xfrm>
              <a:off x="4167642" y="2114030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51" name="Graphic 142">
            <a:extLst>
              <a:ext uri="{FF2B5EF4-FFF2-40B4-BE49-F238E27FC236}">
                <a16:creationId xmlns:a16="http://schemas.microsoft.com/office/drawing/2014/main" id="{B77CDE8B-2FE9-F397-9A2D-FBFF5EE45317}"/>
              </a:ext>
            </a:extLst>
          </p:cNvPr>
          <p:cNvGrpSpPr/>
          <p:nvPr/>
        </p:nvGrpSpPr>
        <p:grpSpPr>
          <a:xfrm>
            <a:off x="4831686" y="2698238"/>
            <a:ext cx="32203" cy="29789"/>
            <a:chOff x="4240913" y="2099049"/>
            <a:chExt cx="42937" cy="39718"/>
          </a:xfrm>
        </p:grpSpPr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97A899C0-B572-E9BF-533B-2C60D993E549}"/>
                </a:ext>
              </a:extLst>
            </p:cNvPr>
            <p:cNvSpPr/>
            <p:nvPr/>
          </p:nvSpPr>
          <p:spPr>
            <a:xfrm>
              <a:off x="4262382" y="2099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33AD1D20-6FD4-9C55-063E-92D51E1F8875}"/>
                </a:ext>
              </a:extLst>
            </p:cNvPr>
            <p:cNvSpPr/>
            <p:nvPr/>
          </p:nvSpPr>
          <p:spPr>
            <a:xfrm>
              <a:off x="4240913" y="2118859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54" name="Graphic 142">
            <a:extLst>
              <a:ext uri="{FF2B5EF4-FFF2-40B4-BE49-F238E27FC236}">
                <a16:creationId xmlns:a16="http://schemas.microsoft.com/office/drawing/2014/main" id="{8063C3FB-5722-4679-DCD4-7A771B3E3684}"/>
              </a:ext>
            </a:extLst>
          </p:cNvPr>
          <p:cNvGrpSpPr/>
          <p:nvPr/>
        </p:nvGrpSpPr>
        <p:grpSpPr>
          <a:xfrm>
            <a:off x="4888322" y="2708438"/>
            <a:ext cx="32203" cy="29789"/>
            <a:chOff x="4316427" y="2112650"/>
            <a:chExt cx="42937" cy="39718"/>
          </a:xfrm>
        </p:grpSpPr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692C9163-2144-15B2-2527-EBABD4C4CE15}"/>
                </a:ext>
              </a:extLst>
            </p:cNvPr>
            <p:cNvSpPr/>
            <p:nvPr/>
          </p:nvSpPr>
          <p:spPr>
            <a:xfrm>
              <a:off x="4337896" y="2112650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E657E18F-6AD4-DE22-1680-A20846CEA94E}"/>
                </a:ext>
              </a:extLst>
            </p:cNvPr>
            <p:cNvSpPr/>
            <p:nvPr/>
          </p:nvSpPr>
          <p:spPr>
            <a:xfrm>
              <a:off x="4316427" y="2132559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57" name="Graphic 142">
            <a:extLst>
              <a:ext uri="{FF2B5EF4-FFF2-40B4-BE49-F238E27FC236}">
                <a16:creationId xmlns:a16="http://schemas.microsoft.com/office/drawing/2014/main" id="{F82A7B33-8635-55F0-1C4D-04595CCE20C9}"/>
              </a:ext>
            </a:extLst>
          </p:cNvPr>
          <p:cNvGrpSpPr/>
          <p:nvPr/>
        </p:nvGrpSpPr>
        <p:grpSpPr>
          <a:xfrm>
            <a:off x="4902421" y="2713982"/>
            <a:ext cx="32203" cy="29714"/>
            <a:chOff x="4335226" y="2120042"/>
            <a:chExt cx="42937" cy="39619"/>
          </a:xfrm>
        </p:grpSpPr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0EF1B391-29E1-441F-B15C-7039A0943503}"/>
                </a:ext>
              </a:extLst>
            </p:cNvPr>
            <p:cNvSpPr/>
            <p:nvPr/>
          </p:nvSpPr>
          <p:spPr>
            <a:xfrm>
              <a:off x="4356694" y="2120042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E9585D77-5F0F-CC08-3E04-BF0FA8BECABD}"/>
                </a:ext>
              </a:extLst>
            </p:cNvPr>
            <p:cNvSpPr/>
            <p:nvPr/>
          </p:nvSpPr>
          <p:spPr>
            <a:xfrm>
              <a:off x="4335226" y="2139852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60" name="Graphic 142">
            <a:extLst>
              <a:ext uri="{FF2B5EF4-FFF2-40B4-BE49-F238E27FC236}">
                <a16:creationId xmlns:a16="http://schemas.microsoft.com/office/drawing/2014/main" id="{BE407832-918C-581D-58AC-D72C410F4F85}"/>
              </a:ext>
            </a:extLst>
          </p:cNvPr>
          <p:cNvGrpSpPr/>
          <p:nvPr/>
        </p:nvGrpSpPr>
        <p:grpSpPr>
          <a:xfrm>
            <a:off x="4943835" y="2714943"/>
            <a:ext cx="32282" cy="29714"/>
            <a:chOff x="4390446" y="2121323"/>
            <a:chExt cx="43043" cy="39619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14E507F9-FB32-07D7-7B44-1E25D6F8A1CC}"/>
                </a:ext>
              </a:extLst>
            </p:cNvPr>
            <p:cNvSpPr/>
            <p:nvPr/>
          </p:nvSpPr>
          <p:spPr>
            <a:xfrm>
              <a:off x="4412021" y="2121323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C6DCE0A7-084E-8229-3854-5A508CAD2FE9}"/>
                </a:ext>
              </a:extLst>
            </p:cNvPr>
            <p:cNvSpPr/>
            <p:nvPr/>
          </p:nvSpPr>
          <p:spPr>
            <a:xfrm>
              <a:off x="4390446" y="2141133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63" name="Graphic 142">
            <a:extLst>
              <a:ext uri="{FF2B5EF4-FFF2-40B4-BE49-F238E27FC236}">
                <a16:creationId xmlns:a16="http://schemas.microsoft.com/office/drawing/2014/main" id="{08588FAB-62E2-1E76-E964-06068AC9C9A2}"/>
              </a:ext>
            </a:extLst>
          </p:cNvPr>
          <p:cNvGrpSpPr/>
          <p:nvPr/>
        </p:nvGrpSpPr>
        <p:grpSpPr>
          <a:xfrm>
            <a:off x="4971232" y="2719230"/>
            <a:ext cx="32203" cy="29714"/>
            <a:chOff x="4426974" y="2127039"/>
            <a:chExt cx="42937" cy="39619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FB69A968-4FF8-01C3-104C-27AEEB63DC28}"/>
                </a:ext>
              </a:extLst>
            </p:cNvPr>
            <p:cNvSpPr/>
            <p:nvPr/>
          </p:nvSpPr>
          <p:spPr>
            <a:xfrm>
              <a:off x="4448443" y="2127039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30195F52-5C07-4820-D9B6-B9DA3C311E3E}"/>
                </a:ext>
              </a:extLst>
            </p:cNvPr>
            <p:cNvSpPr/>
            <p:nvPr/>
          </p:nvSpPr>
          <p:spPr>
            <a:xfrm>
              <a:off x="4426974" y="2146849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66" name="Graphic 142">
            <a:extLst>
              <a:ext uri="{FF2B5EF4-FFF2-40B4-BE49-F238E27FC236}">
                <a16:creationId xmlns:a16="http://schemas.microsoft.com/office/drawing/2014/main" id="{5ED67904-0FCF-69A9-F8D6-DB44344C1FE5}"/>
              </a:ext>
            </a:extLst>
          </p:cNvPr>
          <p:cNvGrpSpPr/>
          <p:nvPr/>
        </p:nvGrpSpPr>
        <p:grpSpPr>
          <a:xfrm>
            <a:off x="5034275" y="2722852"/>
            <a:ext cx="32282" cy="29714"/>
            <a:chOff x="4511033" y="2131869"/>
            <a:chExt cx="43043" cy="39619"/>
          </a:xfrm>
        </p:grpSpPr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5B5EB695-F08F-AAEB-0CA9-8A466FD80E49}"/>
                </a:ext>
              </a:extLst>
            </p:cNvPr>
            <p:cNvSpPr/>
            <p:nvPr/>
          </p:nvSpPr>
          <p:spPr>
            <a:xfrm>
              <a:off x="4532502" y="2131869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86CEFDF-AA68-6F4D-3C34-95FBA37CF9A1}"/>
                </a:ext>
              </a:extLst>
            </p:cNvPr>
            <p:cNvSpPr/>
            <p:nvPr/>
          </p:nvSpPr>
          <p:spPr>
            <a:xfrm>
              <a:off x="4511033" y="2151679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69" name="Graphic 142">
            <a:extLst>
              <a:ext uri="{FF2B5EF4-FFF2-40B4-BE49-F238E27FC236}">
                <a16:creationId xmlns:a16="http://schemas.microsoft.com/office/drawing/2014/main" id="{4D124108-F487-14DE-DB17-8E8B36425006}"/>
              </a:ext>
            </a:extLst>
          </p:cNvPr>
          <p:cNvGrpSpPr/>
          <p:nvPr/>
        </p:nvGrpSpPr>
        <p:grpSpPr>
          <a:xfrm>
            <a:off x="5054063" y="2729801"/>
            <a:ext cx="32203" cy="29789"/>
            <a:chOff x="4537415" y="2141133"/>
            <a:chExt cx="42937" cy="39718"/>
          </a:xfrm>
        </p:grpSpPr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73FA4F4D-3E48-2940-A4E2-2612F14D93C8}"/>
                </a:ext>
              </a:extLst>
            </p:cNvPr>
            <p:cNvSpPr/>
            <p:nvPr/>
          </p:nvSpPr>
          <p:spPr>
            <a:xfrm>
              <a:off x="4558883" y="2141133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D544BFC3-D51E-BB2B-B901-1F329C0AA6BB}"/>
                </a:ext>
              </a:extLst>
            </p:cNvPr>
            <p:cNvSpPr/>
            <p:nvPr/>
          </p:nvSpPr>
          <p:spPr>
            <a:xfrm>
              <a:off x="4537415" y="2160943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72" name="Graphic 142">
            <a:extLst>
              <a:ext uri="{FF2B5EF4-FFF2-40B4-BE49-F238E27FC236}">
                <a16:creationId xmlns:a16="http://schemas.microsoft.com/office/drawing/2014/main" id="{6219217E-C25B-24B7-BC6A-562F044D71F4}"/>
              </a:ext>
            </a:extLst>
          </p:cNvPr>
          <p:cNvGrpSpPr/>
          <p:nvPr/>
        </p:nvGrpSpPr>
        <p:grpSpPr>
          <a:xfrm>
            <a:off x="5104769" y="2745471"/>
            <a:ext cx="32282" cy="29789"/>
            <a:chOff x="4605025" y="2162027"/>
            <a:chExt cx="43043" cy="39718"/>
          </a:xfrm>
        </p:grpSpPr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CB0B8578-4303-4FFE-A0AB-699E0CC30208}"/>
                </a:ext>
              </a:extLst>
            </p:cNvPr>
            <p:cNvSpPr/>
            <p:nvPr/>
          </p:nvSpPr>
          <p:spPr>
            <a:xfrm>
              <a:off x="4626600" y="2162027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8A93C1AB-28A0-2B25-8459-00729755DD5C}"/>
                </a:ext>
              </a:extLst>
            </p:cNvPr>
            <p:cNvSpPr/>
            <p:nvPr/>
          </p:nvSpPr>
          <p:spPr>
            <a:xfrm>
              <a:off x="4605025" y="2181837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75" name="Graphic 142">
            <a:extLst>
              <a:ext uri="{FF2B5EF4-FFF2-40B4-BE49-F238E27FC236}">
                <a16:creationId xmlns:a16="http://schemas.microsoft.com/office/drawing/2014/main" id="{763EA777-93F2-1FF2-512A-428D497D16F3}"/>
              </a:ext>
            </a:extLst>
          </p:cNvPr>
          <p:cNvGrpSpPr/>
          <p:nvPr/>
        </p:nvGrpSpPr>
        <p:grpSpPr>
          <a:xfrm>
            <a:off x="5143701" y="2745471"/>
            <a:ext cx="32282" cy="29789"/>
            <a:chOff x="4656934" y="2162027"/>
            <a:chExt cx="43043" cy="39718"/>
          </a:xfrm>
        </p:grpSpPr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4C83BF57-99B0-D6E2-8B21-54B455B29282}"/>
                </a:ext>
              </a:extLst>
            </p:cNvPr>
            <p:cNvSpPr/>
            <p:nvPr/>
          </p:nvSpPr>
          <p:spPr>
            <a:xfrm>
              <a:off x="4678402" y="2162027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C246CFBE-22EE-224C-6406-BCEC6EE7DD28}"/>
                </a:ext>
              </a:extLst>
            </p:cNvPr>
            <p:cNvSpPr/>
            <p:nvPr/>
          </p:nvSpPr>
          <p:spPr>
            <a:xfrm>
              <a:off x="4656934" y="2181837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78" name="Graphic 142">
            <a:extLst>
              <a:ext uri="{FF2B5EF4-FFF2-40B4-BE49-F238E27FC236}">
                <a16:creationId xmlns:a16="http://schemas.microsoft.com/office/drawing/2014/main" id="{EA7E4606-A30D-B4EC-A70F-D6AF12BC53E4}"/>
              </a:ext>
            </a:extLst>
          </p:cNvPr>
          <p:cNvGrpSpPr/>
          <p:nvPr/>
        </p:nvGrpSpPr>
        <p:grpSpPr>
          <a:xfrm>
            <a:off x="5123114" y="2745471"/>
            <a:ext cx="32203" cy="29789"/>
            <a:chOff x="4629484" y="2162027"/>
            <a:chExt cx="42937" cy="39718"/>
          </a:xfrm>
        </p:grpSpPr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B210EFBC-83F7-5D46-1A09-ACA9D3FD0A7B}"/>
                </a:ext>
              </a:extLst>
            </p:cNvPr>
            <p:cNvSpPr/>
            <p:nvPr/>
          </p:nvSpPr>
          <p:spPr>
            <a:xfrm>
              <a:off x="4650953" y="2162027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19BF268D-6C05-17C0-89EF-9083421CC182}"/>
                </a:ext>
              </a:extLst>
            </p:cNvPr>
            <p:cNvSpPr/>
            <p:nvPr/>
          </p:nvSpPr>
          <p:spPr>
            <a:xfrm>
              <a:off x="4629484" y="2181837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81" name="Graphic 142">
            <a:extLst>
              <a:ext uri="{FF2B5EF4-FFF2-40B4-BE49-F238E27FC236}">
                <a16:creationId xmlns:a16="http://schemas.microsoft.com/office/drawing/2014/main" id="{C2FA307F-AED8-496B-D7A4-C5D491F8B886}"/>
              </a:ext>
            </a:extLst>
          </p:cNvPr>
          <p:cNvGrpSpPr/>
          <p:nvPr/>
        </p:nvGrpSpPr>
        <p:grpSpPr>
          <a:xfrm>
            <a:off x="5251204" y="2770973"/>
            <a:ext cx="32282" cy="29789"/>
            <a:chOff x="4800271" y="2196029"/>
            <a:chExt cx="43043" cy="39718"/>
          </a:xfrm>
        </p:grpSpPr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2EEA52-F16E-1B6B-5744-96DE4BF09F02}"/>
                </a:ext>
              </a:extLst>
            </p:cNvPr>
            <p:cNvSpPr/>
            <p:nvPr/>
          </p:nvSpPr>
          <p:spPr>
            <a:xfrm>
              <a:off x="4821847" y="219602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527D4B-E4E2-0BD0-AE70-7979EFDBE4DF}"/>
                </a:ext>
              </a:extLst>
            </p:cNvPr>
            <p:cNvSpPr/>
            <p:nvPr/>
          </p:nvSpPr>
          <p:spPr>
            <a:xfrm>
              <a:off x="4800271" y="2215937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84" name="Graphic 142">
            <a:extLst>
              <a:ext uri="{FF2B5EF4-FFF2-40B4-BE49-F238E27FC236}">
                <a16:creationId xmlns:a16="http://schemas.microsoft.com/office/drawing/2014/main" id="{3C433547-C662-6879-A86B-1C9154FB9CA5}"/>
              </a:ext>
            </a:extLst>
          </p:cNvPr>
          <p:cNvGrpSpPr/>
          <p:nvPr/>
        </p:nvGrpSpPr>
        <p:grpSpPr>
          <a:xfrm>
            <a:off x="5276438" y="2770973"/>
            <a:ext cx="32203" cy="29789"/>
            <a:chOff x="4833916" y="2196029"/>
            <a:chExt cx="42937" cy="39718"/>
          </a:xfrm>
        </p:grpSpPr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90A7705-F45E-9702-C0E1-7184058E695F}"/>
                </a:ext>
              </a:extLst>
            </p:cNvPr>
            <p:cNvSpPr/>
            <p:nvPr/>
          </p:nvSpPr>
          <p:spPr>
            <a:xfrm>
              <a:off x="4855385" y="219602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706D499F-9104-1EC5-73E6-4F12D6BFA7C2}"/>
                </a:ext>
              </a:extLst>
            </p:cNvPr>
            <p:cNvSpPr/>
            <p:nvPr/>
          </p:nvSpPr>
          <p:spPr>
            <a:xfrm>
              <a:off x="4833916" y="2215937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87" name="Graphic 142">
            <a:extLst>
              <a:ext uri="{FF2B5EF4-FFF2-40B4-BE49-F238E27FC236}">
                <a16:creationId xmlns:a16="http://schemas.microsoft.com/office/drawing/2014/main" id="{B94BAE8B-8E72-C814-7D8B-33AD3958851F}"/>
              </a:ext>
            </a:extLst>
          </p:cNvPr>
          <p:cNvGrpSpPr/>
          <p:nvPr/>
        </p:nvGrpSpPr>
        <p:grpSpPr>
          <a:xfrm>
            <a:off x="5314969" y="2780064"/>
            <a:ext cx="32282" cy="29789"/>
            <a:chOff x="4885291" y="2208151"/>
            <a:chExt cx="43043" cy="39718"/>
          </a:xfrm>
        </p:grpSpPr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04D0786D-717E-AE4E-1085-B7315849E0BB}"/>
                </a:ext>
              </a:extLst>
            </p:cNvPr>
            <p:cNvSpPr/>
            <p:nvPr/>
          </p:nvSpPr>
          <p:spPr>
            <a:xfrm>
              <a:off x="4906760" y="2208151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64A9436F-7D9C-A15E-2875-C09B19C1FAC9}"/>
                </a:ext>
              </a:extLst>
            </p:cNvPr>
            <p:cNvSpPr/>
            <p:nvPr/>
          </p:nvSpPr>
          <p:spPr>
            <a:xfrm>
              <a:off x="4885291" y="2227961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90" name="Graphic 142">
            <a:extLst>
              <a:ext uri="{FF2B5EF4-FFF2-40B4-BE49-F238E27FC236}">
                <a16:creationId xmlns:a16="http://schemas.microsoft.com/office/drawing/2014/main" id="{4E9EB40B-418E-DF43-2856-05C67999A300}"/>
              </a:ext>
            </a:extLst>
          </p:cNvPr>
          <p:cNvGrpSpPr/>
          <p:nvPr/>
        </p:nvGrpSpPr>
        <p:grpSpPr>
          <a:xfrm>
            <a:off x="5340443" y="2780064"/>
            <a:ext cx="32203" cy="29789"/>
            <a:chOff x="4919256" y="2208151"/>
            <a:chExt cx="42937" cy="39718"/>
          </a:xfrm>
        </p:grpSpPr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AF7E5FE8-9564-4C7D-78BF-2E16F3DC228F}"/>
                </a:ext>
              </a:extLst>
            </p:cNvPr>
            <p:cNvSpPr/>
            <p:nvPr/>
          </p:nvSpPr>
          <p:spPr>
            <a:xfrm>
              <a:off x="4940725" y="2208151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1FDB19F3-B07A-D333-4802-A1751D5761A9}"/>
                </a:ext>
              </a:extLst>
            </p:cNvPr>
            <p:cNvSpPr/>
            <p:nvPr/>
          </p:nvSpPr>
          <p:spPr>
            <a:xfrm>
              <a:off x="4919256" y="2227961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93" name="Graphic 142">
            <a:extLst>
              <a:ext uri="{FF2B5EF4-FFF2-40B4-BE49-F238E27FC236}">
                <a16:creationId xmlns:a16="http://schemas.microsoft.com/office/drawing/2014/main" id="{7B331C9E-2BFE-2B72-DF47-B9C0DB9F451E}"/>
              </a:ext>
            </a:extLst>
          </p:cNvPr>
          <p:cNvGrpSpPr/>
          <p:nvPr/>
        </p:nvGrpSpPr>
        <p:grpSpPr>
          <a:xfrm>
            <a:off x="5340443" y="2780064"/>
            <a:ext cx="32203" cy="29789"/>
            <a:chOff x="4919256" y="2208151"/>
            <a:chExt cx="42937" cy="39718"/>
          </a:xfrm>
        </p:grpSpPr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37C67C03-4008-547B-088F-35C6A8EB1899}"/>
                </a:ext>
              </a:extLst>
            </p:cNvPr>
            <p:cNvSpPr/>
            <p:nvPr/>
          </p:nvSpPr>
          <p:spPr>
            <a:xfrm>
              <a:off x="4940725" y="2208151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AAE435C6-D69F-326C-70BC-84DFB7C08D07}"/>
                </a:ext>
              </a:extLst>
            </p:cNvPr>
            <p:cNvSpPr/>
            <p:nvPr/>
          </p:nvSpPr>
          <p:spPr>
            <a:xfrm>
              <a:off x="4919256" y="2227961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96" name="Graphic 142">
            <a:extLst>
              <a:ext uri="{FF2B5EF4-FFF2-40B4-BE49-F238E27FC236}">
                <a16:creationId xmlns:a16="http://schemas.microsoft.com/office/drawing/2014/main" id="{C0B71B19-146F-935B-14C7-C6D905ECE179}"/>
              </a:ext>
            </a:extLst>
          </p:cNvPr>
          <p:cNvGrpSpPr/>
          <p:nvPr/>
        </p:nvGrpSpPr>
        <p:grpSpPr>
          <a:xfrm>
            <a:off x="5357987" y="2783464"/>
            <a:ext cx="32203" cy="29714"/>
            <a:chOff x="4942648" y="2212685"/>
            <a:chExt cx="42937" cy="39619"/>
          </a:xfrm>
        </p:grpSpPr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379348B0-CF64-B6D9-4AD4-91F18320DDF7}"/>
                </a:ext>
              </a:extLst>
            </p:cNvPr>
            <p:cNvSpPr/>
            <p:nvPr/>
          </p:nvSpPr>
          <p:spPr>
            <a:xfrm>
              <a:off x="4964116" y="2212685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3174CC26-0680-09D4-165A-FC3298B65F61}"/>
                </a:ext>
              </a:extLst>
            </p:cNvPr>
            <p:cNvSpPr/>
            <p:nvPr/>
          </p:nvSpPr>
          <p:spPr>
            <a:xfrm>
              <a:off x="4942648" y="2232495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499" name="Graphic 142">
            <a:extLst>
              <a:ext uri="{FF2B5EF4-FFF2-40B4-BE49-F238E27FC236}">
                <a16:creationId xmlns:a16="http://schemas.microsoft.com/office/drawing/2014/main" id="{F74A9C90-8E0D-E74C-DD17-E17D54601E98}"/>
              </a:ext>
            </a:extLst>
          </p:cNvPr>
          <p:cNvGrpSpPr/>
          <p:nvPr/>
        </p:nvGrpSpPr>
        <p:grpSpPr>
          <a:xfrm>
            <a:off x="5357987" y="2783464"/>
            <a:ext cx="32203" cy="29714"/>
            <a:chOff x="4942648" y="2212685"/>
            <a:chExt cx="42937" cy="39619"/>
          </a:xfrm>
        </p:grpSpPr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70133E73-1AD5-845C-5100-F511AE3493FE}"/>
                </a:ext>
              </a:extLst>
            </p:cNvPr>
            <p:cNvSpPr/>
            <p:nvPr/>
          </p:nvSpPr>
          <p:spPr>
            <a:xfrm>
              <a:off x="4964116" y="2212685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06A2B2CF-B447-D3C1-15BD-8C3C6BD34CFD}"/>
                </a:ext>
              </a:extLst>
            </p:cNvPr>
            <p:cNvSpPr/>
            <p:nvPr/>
          </p:nvSpPr>
          <p:spPr>
            <a:xfrm>
              <a:off x="4942648" y="2232495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02" name="Graphic 142">
            <a:extLst>
              <a:ext uri="{FF2B5EF4-FFF2-40B4-BE49-F238E27FC236}">
                <a16:creationId xmlns:a16="http://schemas.microsoft.com/office/drawing/2014/main" id="{546CE113-859F-9DD4-75D7-37A08AA4B8E4}"/>
              </a:ext>
            </a:extLst>
          </p:cNvPr>
          <p:cNvGrpSpPr/>
          <p:nvPr/>
        </p:nvGrpSpPr>
        <p:grpSpPr>
          <a:xfrm>
            <a:off x="5357987" y="2783464"/>
            <a:ext cx="32203" cy="29714"/>
            <a:chOff x="4942648" y="2212685"/>
            <a:chExt cx="42937" cy="39619"/>
          </a:xfrm>
        </p:grpSpPr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880A4EB2-B4F1-6039-584B-5EFAA00F82CA}"/>
                </a:ext>
              </a:extLst>
            </p:cNvPr>
            <p:cNvSpPr/>
            <p:nvPr/>
          </p:nvSpPr>
          <p:spPr>
            <a:xfrm>
              <a:off x="4964116" y="2212685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E5197017-3CF6-03BB-B386-D58FF95A565B}"/>
                </a:ext>
              </a:extLst>
            </p:cNvPr>
            <p:cNvSpPr/>
            <p:nvPr/>
          </p:nvSpPr>
          <p:spPr>
            <a:xfrm>
              <a:off x="4942648" y="2232495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05" name="Graphic 142">
            <a:extLst>
              <a:ext uri="{FF2B5EF4-FFF2-40B4-BE49-F238E27FC236}">
                <a16:creationId xmlns:a16="http://schemas.microsoft.com/office/drawing/2014/main" id="{45E05AB3-4515-872E-0348-4796FA9CA996}"/>
              </a:ext>
            </a:extLst>
          </p:cNvPr>
          <p:cNvGrpSpPr/>
          <p:nvPr/>
        </p:nvGrpSpPr>
        <p:grpSpPr>
          <a:xfrm>
            <a:off x="5477185" y="2788639"/>
            <a:ext cx="32282" cy="29714"/>
            <a:chOff x="5101579" y="2219584"/>
            <a:chExt cx="43043" cy="39619"/>
          </a:xfrm>
        </p:grpSpPr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3215D8B3-213B-0A07-8D07-6A449A5E1F32}"/>
                </a:ext>
              </a:extLst>
            </p:cNvPr>
            <p:cNvSpPr/>
            <p:nvPr/>
          </p:nvSpPr>
          <p:spPr>
            <a:xfrm>
              <a:off x="5123048" y="2219584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1A77304-3A22-30EA-0784-E66865DF6B27}"/>
                </a:ext>
              </a:extLst>
            </p:cNvPr>
            <p:cNvSpPr/>
            <p:nvPr/>
          </p:nvSpPr>
          <p:spPr>
            <a:xfrm>
              <a:off x="5101579" y="2239394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08" name="Graphic 142">
            <a:extLst>
              <a:ext uri="{FF2B5EF4-FFF2-40B4-BE49-F238E27FC236}">
                <a16:creationId xmlns:a16="http://schemas.microsoft.com/office/drawing/2014/main" id="{54354500-1D09-8E34-0DE6-5A7A82AFDE4E}"/>
              </a:ext>
            </a:extLst>
          </p:cNvPr>
          <p:cNvGrpSpPr/>
          <p:nvPr/>
        </p:nvGrpSpPr>
        <p:grpSpPr>
          <a:xfrm>
            <a:off x="5449228" y="2788639"/>
            <a:ext cx="32282" cy="29714"/>
            <a:chOff x="5064303" y="2219584"/>
            <a:chExt cx="43043" cy="39619"/>
          </a:xfrm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4E32F9DE-D028-4303-16E4-66B8310528EB}"/>
                </a:ext>
              </a:extLst>
            </p:cNvPr>
            <p:cNvSpPr/>
            <p:nvPr/>
          </p:nvSpPr>
          <p:spPr>
            <a:xfrm>
              <a:off x="5085771" y="2219584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718A0882-26DD-452B-9294-24E648CAD0CD}"/>
                </a:ext>
              </a:extLst>
            </p:cNvPr>
            <p:cNvSpPr/>
            <p:nvPr/>
          </p:nvSpPr>
          <p:spPr>
            <a:xfrm>
              <a:off x="5064303" y="2239394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11" name="Graphic 142">
            <a:extLst>
              <a:ext uri="{FF2B5EF4-FFF2-40B4-BE49-F238E27FC236}">
                <a16:creationId xmlns:a16="http://schemas.microsoft.com/office/drawing/2014/main" id="{B7F59C03-2EEF-8617-F608-A71E60B0C22D}"/>
              </a:ext>
            </a:extLst>
          </p:cNvPr>
          <p:cNvGrpSpPr/>
          <p:nvPr/>
        </p:nvGrpSpPr>
        <p:grpSpPr>
          <a:xfrm>
            <a:off x="5584048" y="2795956"/>
            <a:ext cx="32203" cy="29714"/>
            <a:chOff x="5244062" y="2229341"/>
            <a:chExt cx="42937" cy="39619"/>
          </a:xfrm>
        </p:grpSpPr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14520016-C812-8B74-8352-7A9BDB5010AB}"/>
                </a:ext>
              </a:extLst>
            </p:cNvPr>
            <p:cNvSpPr/>
            <p:nvPr/>
          </p:nvSpPr>
          <p:spPr>
            <a:xfrm>
              <a:off x="5265531" y="2229341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8169AD37-C830-E306-8207-9A890A069DBE}"/>
                </a:ext>
              </a:extLst>
            </p:cNvPr>
            <p:cNvSpPr/>
            <p:nvPr/>
          </p:nvSpPr>
          <p:spPr>
            <a:xfrm>
              <a:off x="5244062" y="2249151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14" name="Graphic 142">
            <a:extLst>
              <a:ext uri="{FF2B5EF4-FFF2-40B4-BE49-F238E27FC236}">
                <a16:creationId xmlns:a16="http://schemas.microsoft.com/office/drawing/2014/main" id="{6536480D-E769-C06F-31BE-A02302E35CA5}"/>
              </a:ext>
            </a:extLst>
          </p:cNvPr>
          <p:cNvGrpSpPr/>
          <p:nvPr/>
        </p:nvGrpSpPr>
        <p:grpSpPr>
          <a:xfrm>
            <a:off x="5618894" y="2802239"/>
            <a:ext cx="32282" cy="29714"/>
            <a:chOff x="5290524" y="2237718"/>
            <a:chExt cx="43043" cy="39619"/>
          </a:xfrm>
        </p:grpSpPr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6F62B6C1-70B5-375C-32A8-4A9257CF253D}"/>
                </a:ext>
              </a:extLst>
            </p:cNvPr>
            <p:cNvSpPr/>
            <p:nvPr/>
          </p:nvSpPr>
          <p:spPr>
            <a:xfrm>
              <a:off x="5311993" y="2237718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BD38C549-129C-8B16-9BCC-A08B860A0EAE}"/>
                </a:ext>
              </a:extLst>
            </p:cNvPr>
            <p:cNvSpPr/>
            <p:nvPr/>
          </p:nvSpPr>
          <p:spPr>
            <a:xfrm>
              <a:off x="5290524" y="225752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17" name="Graphic 142">
            <a:extLst>
              <a:ext uri="{FF2B5EF4-FFF2-40B4-BE49-F238E27FC236}">
                <a16:creationId xmlns:a16="http://schemas.microsoft.com/office/drawing/2014/main" id="{B15DD597-C3B3-4269-6F59-2E08D5B678EF}"/>
              </a:ext>
            </a:extLst>
          </p:cNvPr>
          <p:cNvGrpSpPr/>
          <p:nvPr/>
        </p:nvGrpSpPr>
        <p:grpSpPr>
          <a:xfrm>
            <a:off x="5700443" y="2810149"/>
            <a:ext cx="32203" cy="29789"/>
            <a:chOff x="5399255" y="2248264"/>
            <a:chExt cx="42937" cy="39718"/>
          </a:xfrm>
        </p:grpSpPr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9BE6404-B4F8-DD65-F349-831D678D3FAC}"/>
                </a:ext>
              </a:extLst>
            </p:cNvPr>
            <p:cNvSpPr/>
            <p:nvPr/>
          </p:nvSpPr>
          <p:spPr>
            <a:xfrm>
              <a:off x="5420724" y="2248264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73091F94-F9D1-4F76-E9F7-7BC4730C2815}"/>
                </a:ext>
              </a:extLst>
            </p:cNvPr>
            <p:cNvSpPr/>
            <p:nvPr/>
          </p:nvSpPr>
          <p:spPr>
            <a:xfrm>
              <a:off x="5399255" y="2268172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20" name="Graphic 142">
            <a:extLst>
              <a:ext uri="{FF2B5EF4-FFF2-40B4-BE49-F238E27FC236}">
                <a16:creationId xmlns:a16="http://schemas.microsoft.com/office/drawing/2014/main" id="{10810CF7-97CF-E307-870E-9827F9D0A8D9}"/>
              </a:ext>
            </a:extLst>
          </p:cNvPr>
          <p:cNvGrpSpPr/>
          <p:nvPr/>
        </p:nvGrpSpPr>
        <p:grpSpPr>
          <a:xfrm>
            <a:off x="5770856" y="2810149"/>
            <a:ext cx="32282" cy="29789"/>
            <a:chOff x="5493140" y="2248264"/>
            <a:chExt cx="43043" cy="39718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A418CEF2-71D1-73FC-521C-9E60815D7DD4}"/>
                </a:ext>
              </a:extLst>
            </p:cNvPr>
            <p:cNvSpPr/>
            <p:nvPr/>
          </p:nvSpPr>
          <p:spPr>
            <a:xfrm>
              <a:off x="5514609" y="2248264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8D9824B3-C72B-9ADA-1EFD-1996DF37E8B5}"/>
                </a:ext>
              </a:extLst>
            </p:cNvPr>
            <p:cNvSpPr/>
            <p:nvPr/>
          </p:nvSpPr>
          <p:spPr>
            <a:xfrm>
              <a:off x="5493140" y="2268172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23" name="Graphic 142">
            <a:extLst>
              <a:ext uri="{FF2B5EF4-FFF2-40B4-BE49-F238E27FC236}">
                <a16:creationId xmlns:a16="http://schemas.microsoft.com/office/drawing/2014/main" id="{E3B377C8-7231-4B0B-F04E-D3181E43AE67}"/>
              </a:ext>
            </a:extLst>
          </p:cNvPr>
          <p:cNvGrpSpPr/>
          <p:nvPr/>
        </p:nvGrpSpPr>
        <p:grpSpPr>
          <a:xfrm>
            <a:off x="5811230" y="2810149"/>
            <a:ext cx="32203" cy="29789"/>
            <a:chOff x="5546972" y="2248264"/>
            <a:chExt cx="42937" cy="39718"/>
          </a:xfrm>
        </p:grpSpPr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45C10FCE-CC13-D20E-6969-24DFC396836E}"/>
                </a:ext>
              </a:extLst>
            </p:cNvPr>
            <p:cNvSpPr/>
            <p:nvPr/>
          </p:nvSpPr>
          <p:spPr>
            <a:xfrm>
              <a:off x="5568441" y="2248264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F2CB6853-9BB3-73D5-C022-E6A321DAD107}"/>
                </a:ext>
              </a:extLst>
            </p:cNvPr>
            <p:cNvSpPr/>
            <p:nvPr/>
          </p:nvSpPr>
          <p:spPr>
            <a:xfrm>
              <a:off x="5546972" y="2268172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26" name="Graphic 142">
            <a:extLst>
              <a:ext uri="{FF2B5EF4-FFF2-40B4-BE49-F238E27FC236}">
                <a16:creationId xmlns:a16="http://schemas.microsoft.com/office/drawing/2014/main" id="{BDD03503-CB35-F5C4-BD4E-A2696849ECD2}"/>
              </a:ext>
            </a:extLst>
          </p:cNvPr>
          <p:cNvGrpSpPr/>
          <p:nvPr/>
        </p:nvGrpSpPr>
        <p:grpSpPr>
          <a:xfrm>
            <a:off x="5827331" y="2810149"/>
            <a:ext cx="32282" cy="29789"/>
            <a:chOff x="5568441" y="2248264"/>
            <a:chExt cx="43043" cy="39718"/>
          </a:xfrm>
        </p:grpSpPr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98521A02-F648-229A-1F2A-C6BCB39AF483}"/>
                </a:ext>
              </a:extLst>
            </p:cNvPr>
            <p:cNvSpPr/>
            <p:nvPr/>
          </p:nvSpPr>
          <p:spPr>
            <a:xfrm>
              <a:off x="5589909" y="2248264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CECEC920-2D60-0191-0A93-6594CB6BB52F}"/>
                </a:ext>
              </a:extLst>
            </p:cNvPr>
            <p:cNvSpPr/>
            <p:nvPr/>
          </p:nvSpPr>
          <p:spPr>
            <a:xfrm>
              <a:off x="5568441" y="2268172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29" name="Graphic 142">
            <a:extLst>
              <a:ext uri="{FF2B5EF4-FFF2-40B4-BE49-F238E27FC236}">
                <a16:creationId xmlns:a16="http://schemas.microsoft.com/office/drawing/2014/main" id="{315A5C50-1C8D-7930-D61D-873C9F260442}"/>
              </a:ext>
            </a:extLst>
          </p:cNvPr>
          <p:cNvGrpSpPr/>
          <p:nvPr/>
        </p:nvGrpSpPr>
        <p:grpSpPr>
          <a:xfrm>
            <a:off x="5916731" y="2810149"/>
            <a:ext cx="32203" cy="29789"/>
            <a:chOff x="5687639" y="2248264"/>
            <a:chExt cx="42937" cy="39718"/>
          </a:xfrm>
        </p:grpSpPr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F29CFD5-B381-7EB6-9778-F621BA60AE9E}"/>
                </a:ext>
              </a:extLst>
            </p:cNvPr>
            <p:cNvSpPr/>
            <p:nvPr/>
          </p:nvSpPr>
          <p:spPr>
            <a:xfrm>
              <a:off x="5709108" y="2248264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9D5E92CA-0BE3-A5C7-02BE-2EB40F325F18}"/>
                </a:ext>
              </a:extLst>
            </p:cNvPr>
            <p:cNvSpPr/>
            <p:nvPr/>
          </p:nvSpPr>
          <p:spPr>
            <a:xfrm>
              <a:off x="5687639" y="2268172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32" name="Graphic 142">
            <a:extLst>
              <a:ext uri="{FF2B5EF4-FFF2-40B4-BE49-F238E27FC236}">
                <a16:creationId xmlns:a16="http://schemas.microsoft.com/office/drawing/2014/main" id="{4DBD420C-17BC-DDA6-F6A9-E28469F8B7B8}"/>
              </a:ext>
            </a:extLst>
          </p:cNvPr>
          <p:cNvGrpSpPr/>
          <p:nvPr/>
        </p:nvGrpSpPr>
        <p:grpSpPr>
          <a:xfrm>
            <a:off x="5966316" y="2818058"/>
            <a:ext cx="32282" cy="29789"/>
            <a:chOff x="5753754" y="2258809"/>
            <a:chExt cx="43043" cy="39718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F6483578-B16F-2D1F-A955-954DAD8609B4}"/>
                </a:ext>
              </a:extLst>
            </p:cNvPr>
            <p:cNvSpPr/>
            <p:nvPr/>
          </p:nvSpPr>
          <p:spPr>
            <a:xfrm>
              <a:off x="5775223" y="225880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DAD5C517-4930-BCA5-87A6-DEA5BD1C6670}"/>
                </a:ext>
              </a:extLst>
            </p:cNvPr>
            <p:cNvSpPr/>
            <p:nvPr/>
          </p:nvSpPr>
          <p:spPr>
            <a:xfrm>
              <a:off x="5753754" y="2278619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35" name="Graphic 142">
            <a:extLst>
              <a:ext uri="{FF2B5EF4-FFF2-40B4-BE49-F238E27FC236}">
                <a16:creationId xmlns:a16="http://schemas.microsoft.com/office/drawing/2014/main" id="{A5122AFE-8F5E-24BC-9AB8-BC21EAA8BB81}"/>
              </a:ext>
            </a:extLst>
          </p:cNvPr>
          <p:cNvGrpSpPr/>
          <p:nvPr/>
        </p:nvGrpSpPr>
        <p:grpSpPr>
          <a:xfrm>
            <a:off x="5979614" y="2818058"/>
            <a:ext cx="32282" cy="29789"/>
            <a:chOff x="5771484" y="2258809"/>
            <a:chExt cx="43043" cy="39718"/>
          </a:xfrm>
        </p:grpSpPr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E0163BD0-39B4-B1E4-8FA1-1FBF3BC5F6B6}"/>
                </a:ext>
              </a:extLst>
            </p:cNvPr>
            <p:cNvSpPr/>
            <p:nvPr/>
          </p:nvSpPr>
          <p:spPr>
            <a:xfrm>
              <a:off x="5792953" y="225880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213EB187-E51F-2618-D10F-E965DCC357E8}"/>
                </a:ext>
              </a:extLst>
            </p:cNvPr>
            <p:cNvSpPr/>
            <p:nvPr/>
          </p:nvSpPr>
          <p:spPr>
            <a:xfrm>
              <a:off x="5771484" y="2278619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38" name="Graphic 142">
            <a:extLst>
              <a:ext uri="{FF2B5EF4-FFF2-40B4-BE49-F238E27FC236}">
                <a16:creationId xmlns:a16="http://schemas.microsoft.com/office/drawing/2014/main" id="{8FECFF25-5643-57CC-4530-36B614E315C5}"/>
              </a:ext>
            </a:extLst>
          </p:cNvPr>
          <p:cNvGrpSpPr/>
          <p:nvPr/>
        </p:nvGrpSpPr>
        <p:grpSpPr>
          <a:xfrm>
            <a:off x="6019268" y="2831511"/>
            <a:ext cx="32203" cy="29714"/>
            <a:chOff x="5824355" y="2276747"/>
            <a:chExt cx="42937" cy="39619"/>
          </a:xfrm>
        </p:grpSpPr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E054A4EF-945A-3CC4-FA07-E16186EAA642}"/>
                </a:ext>
              </a:extLst>
            </p:cNvPr>
            <p:cNvSpPr/>
            <p:nvPr/>
          </p:nvSpPr>
          <p:spPr>
            <a:xfrm>
              <a:off x="5845823" y="2276747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CFF4677-50B1-C2B7-7114-93B0393767A7}"/>
                </a:ext>
              </a:extLst>
            </p:cNvPr>
            <p:cNvSpPr/>
            <p:nvPr/>
          </p:nvSpPr>
          <p:spPr>
            <a:xfrm>
              <a:off x="5824355" y="2296557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41" name="Graphic 142">
            <a:extLst>
              <a:ext uri="{FF2B5EF4-FFF2-40B4-BE49-F238E27FC236}">
                <a16:creationId xmlns:a16="http://schemas.microsoft.com/office/drawing/2014/main" id="{1562D8EA-3852-3057-1C6F-2F9DDC02179C}"/>
              </a:ext>
            </a:extLst>
          </p:cNvPr>
          <p:cNvGrpSpPr/>
          <p:nvPr/>
        </p:nvGrpSpPr>
        <p:grpSpPr>
          <a:xfrm>
            <a:off x="6039855" y="2831511"/>
            <a:ext cx="32203" cy="29714"/>
            <a:chOff x="5851805" y="2276747"/>
            <a:chExt cx="42937" cy="39619"/>
          </a:xfrm>
        </p:grpSpPr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7F285997-F942-C204-80B7-738D12566D57}"/>
                </a:ext>
              </a:extLst>
            </p:cNvPr>
            <p:cNvSpPr/>
            <p:nvPr/>
          </p:nvSpPr>
          <p:spPr>
            <a:xfrm>
              <a:off x="5873273" y="2276747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86AE2629-62F6-806B-121D-E16BA97B46AC}"/>
                </a:ext>
              </a:extLst>
            </p:cNvPr>
            <p:cNvSpPr/>
            <p:nvPr/>
          </p:nvSpPr>
          <p:spPr>
            <a:xfrm>
              <a:off x="5851805" y="2296557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44" name="Graphic 142">
            <a:extLst>
              <a:ext uri="{FF2B5EF4-FFF2-40B4-BE49-F238E27FC236}">
                <a16:creationId xmlns:a16="http://schemas.microsoft.com/office/drawing/2014/main" id="{2637C132-ABBF-D1BE-E17C-EEA737FE744F}"/>
              </a:ext>
            </a:extLst>
          </p:cNvPr>
          <p:cNvGrpSpPr/>
          <p:nvPr/>
        </p:nvGrpSpPr>
        <p:grpSpPr>
          <a:xfrm>
            <a:off x="6072057" y="2831511"/>
            <a:ext cx="32282" cy="29714"/>
            <a:chOff x="5894742" y="2276747"/>
            <a:chExt cx="43043" cy="39619"/>
          </a:xfrm>
        </p:grpSpPr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4A832947-504E-71DC-2184-1F361FEF725B}"/>
                </a:ext>
              </a:extLst>
            </p:cNvPr>
            <p:cNvSpPr/>
            <p:nvPr/>
          </p:nvSpPr>
          <p:spPr>
            <a:xfrm>
              <a:off x="5916317" y="2276747"/>
              <a:ext cx="10680" cy="39619"/>
            </a:xfrm>
            <a:custGeom>
              <a:avLst/>
              <a:gdLst>
                <a:gd name="connsiteX0" fmla="*/ 0 w 10680"/>
                <a:gd name="connsiteY0" fmla="*/ 0 h 39619"/>
                <a:gd name="connsiteX1" fmla="*/ 0 w 10680"/>
                <a:gd name="connsiteY1" fmla="*/ 39620 h 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619">
                  <a:moveTo>
                    <a:pt x="0" y="0"/>
                  </a:moveTo>
                  <a:lnTo>
                    <a:pt x="0" y="3962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F277D84B-B93F-9949-2129-9A223B973D98}"/>
                </a:ext>
              </a:extLst>
            </p:cNvPr>
            <p:cNvSpPr/>
            <p:nvPr/>
          </p:nvSpPr>
          <p:spPr>
            <a:xfrm>
              <a:off x="5894742" y="2296557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47" name="Graphic 142">
            <a:extLst>
              <a:ext uri="{FF2B5EF4-FFF2-40B4-BE49-F238E27FC236}">
                <a16:creationId xmlns:a16="http://schemas.microsoft.com/office/drawing/2014/main" id="{E9E3359B-0622-4B78-E530-9000F2DCD21E}"/>
              </a:ext>
            </a:extLst>
          </p:cNvPr>
          <p:cNvGrpSpPr/>
          <p:nvPr/>
        </p:nvGrpSpPr>
        <p:grpSpPr>
          <a:xfrm>
            <a:off x="6133098" y="2846738"/>
            <a:ext cx="32282" cy="29789"/>
            <a:chOff x="5976130" y="2297049"/>
            <a:chExt cx="43043" cy="39718"/>
          </a:xfrm>
        </p:grpSpPr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FB74E04B-0A0D-AEFC-7529-A886E0E858A5}"/>
                </a:ext>
              </a:extLst>
            </p:cNvPr>
            <p:cNvSpPr/>
            <p:nvPr/>
          </p:nvSpPr>
          <p:spPr>
            <a:xfrm>
              <a:off x="5997599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935823C1-C857-6FE7-E9CE-ABD47E8676D2}"/>
                </a:ext>
              </a:extLst>
            </p:cNvPr>
            <p:cNvSpPr/>
            <p:nvPr/>
          </p:nvSpPr>
          <p:spPr>
            <a:xfrm>
              <a:off x="5976130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50" name="Graphic 142">
            <a:extLst>
              <a:ext uri="{FF2B5EF4-FFF2-40B4-BE49-F238E27FC236}">
                <a16:creationId xmlns:a16="http://schemas.microsoft.com/office/drawing/2014/main" id="{ED245FDE-ECB4-7C30-EE09-5099E0CA07D4}"/>
              </a:ext>
            </a:extLst>
          </p:cNvPr>
          <p:cNvGrpSpPr/>
          <p:nvPr/>
        </p:nvGrpSpPr>
        <p:grpSpPr>
          <a:xfrm>
            <a:off x="6170429" y="2846738"/>
            <a:ext cx="32203" cy="29789"/>
            <a:chOff x="6025903" y="2297049"/>
            <a:chExt cx="42937" cy="39718"/>
          </a:xfrm>
        </p:grpSpPr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43859589-B0A7-8004-E2E3-58A3078F0A23}"/>
                </a:ext>
              </a:extLst>
            </p:cNvPr>
            <p:cNvSpPr/>
            <p:nvPr/>
          </p:nvSpPr>
          <p:spPr>
            <a:xfrm>
              <a:off x="6047372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2E93797-0F06-153F-1FFA-2D15166D3CE2}"/>
                </a:ext>
              </a:extLst>
            </p:cNvPr>
            <p:cNvSpPr/>
            <p:nvPr/>
          </p:nvSpPr>
          <p:spPr>
            <a:xfrm>
              <a:off x="6025903" y="2316958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53" name="Graphic 142">
            <a:extLst>
              <a:ext uri="{FF2B5EF4-FFF2-40B4-BE49-F238E27FC236}">
                <a16:creationId xmlns:a16="http://schemas.microsoft.com/office/drawing/2014/main" id="{4991D05E-660E-CA75-A7CC-84D08FA4BBE5}"/>
              </a:ext>
            </a:extLst>
          </p:cNvPr>
          <p:cNvGrpSpPr/>
          <p:nvPr/>
        </p:nvGrpSpPr>
        <p:grpSpPr>
          <a:xfrm>
            <a:off x="6204073" y="2846738"/>
            <a:ext cx="32282" cy="29789"/>
            <a:chOff x="6070763" y="2297049"/>
            <a:chExt cx="43043" cy="39718"/>
          </a:xfrm>
        </p:grpSpPr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9D9D7D91-B321-AF23-DA39-94D8C9C1879C}"/>
                </a:ext>
              </a:extLst>
            </p:cNvPr>
            <p:cNvSpPr/>
            <p:nvPr/>
          </p:nvSpPr>
          <p:spPr>
            <a:xfrm>
              <a:off x="6092338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E036B36-AD8F-F961-1C52-B4B73DAB88FD}"/>
                </a:ext>
              </a:extLst>
            </p:cNvPr>
            <p:cNvSpPr/>
            <p:nvPr/>
          </p:nvSpPr>
          <p:spPr>
            <a:xfrm>
              <a:off x="6070763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56" name="Graphic 142">
            <a:extLst>
              <a:ext uri="{FF2B5EF4-FFF2-40B4-BE49-F238E27FC236}">
                <a16:creationId xmlns:a16="http://schemas.microsoft.com/office/drawing/2014/main" id="{96B81D56-7A06-125A-C88B-E8081107C7DB}"/>
              </a:ext>
            </a:extLst>
          </p:cNvPr>
          <p:cNvGrpSpPr/>
          <p:nvPr/>
        </p:nvGrpSpPr>
        <p:grpSpPr>
          <a:xfrm>
            <a:off x="6241242" y="2846738"/>
            <a:ext cx="32282" cy="29789"/>
            <a:chOff x="6120322" y="2297049"/>
            <a:chExt cx="43043" cy="39718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C870BE5-D8EC-3733-D980-73C8F0C86217}"/>
                </a:ext>
              </a:extLst>
            </p:cNvPr>
            <p:cNvSpPr/>
            <p:nvPr/>
          </p:nvSpPr>
          <p:spPr>
            <a:xfrm>
              <a:off x="6141791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1CE97774-D3E5-712D-6F6A-51DFAAFAEA1D}"/>
                </a:ext>
              </a:extLst>
            </p:cNvPr>
            <p:cNvSpPr/>
            <p:nvPr/>
          </p:nvSpPr>
          <p:spPr>
            <a:xfrm>
              <a:off x="6120322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59" name="Graphic 142">
            <a:extLst>
              <a:ext uri="{FF2B5EF4-FFF2-40B4-BE49-F238E27FC236}">
                <a16:creationId xmlns:a16="http://schemas.microsoft.com/office/drawing/2014/main" id="{C9C8A619-EE45-59DC-7665-E7E2731DDD18}"/>
              </a:ext>
            </a:extLst>
          </p:cNvPr>
          <p:cNvGrpSpPr/>
          <p:nvPr/>
        </p:nvGrpSpPr>
        <p:grpSpPr>
          <a:xfrm>
            <a:off x="6282017" y="2846738"/>
            <a:ext cx="32282" cy="29789"/>
            <a:chOff x="6174688" y="2297049"/>
            <a:chExt cx="43043" cy="39718"/>
          </a:xfrm>
        </p:grpSpPr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503A42A6-EA88-BBEE-AB7E-86AC6B80ECED}"/>
                </a:ext>
              </a:extLst>
            </p:cNvPr>
            <p:cNvSpPr/>
            <p:nvPr/>
          </p:nvSpPr>
          <p:spPr>
            <a:xfrm>
              <a:off x="6196263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6C87318-4E75-8285-0B07-3FF9DAE0D1AB}"/>
                </a:ext>
              </a:extLst>
            </p:cNvPr>
            <p:cNvSpPr/>
            <p:nvPr/>
          </p:nvSpPr>
          <p:spPr>
            <a:xfrm>
              <a:off x="6174688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62" name="Graphic 142">
            <a:extLst>
              <a:ext uri="{FF2B5EF4-FFF2-40B4-BE49-F238E27FC236}">
                <a16:creationId xmlns:a16="http://schemas.microsoft.com/office/drawing/2014/main" id="{59B17B0D-0FA6-ACEA-7FA8-D24728707508}"/>
              </a:ext>
            </a:extLst>
          </p:cNvPr>
          <p:cNvGrpSpPr/>
          <p:nvPr/>
        </p:nvGrpSpPr>
        <p:grpSpPr>
          <a:xfrm>
            <a:off x="6301322" y="2846738"/>
            <a:ext cx="32282" cy="29789"/>
            <a:chOff x="6200429" y="2297049"/>
            <a:chExt cx="43043" cy="39718"/>
          </a:xfrm>
        </p:grpSpPr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391E42B3-C51A-B6AB-AF07-F122AFA65331}"/>
                </a:ext>
              </a:extLst>
            </p:cNvPr>
            <p:cNvSpPr/>
            <p:nvPr/>
          </p:nvSpPr>
          <p:spPr>
            <a:xfrm>
              <a:off x="6221897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AA69923D-3823-7A03-A47D-AAED0C7B512A}"/>
                </a:ext>
              </a:extLst>
            </p:cNvPr>
            <p:cNvSpPr/>
            <p:nvPr/>
          </p:nvSpPr>
          <p:spPr>
            <a:xfrm>
              <a:off x="6200429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65" name="Graphic 142">
            <a:extLst>
              <a:ext uri="{FF2B5EF4-FFF2-40B4-BE49-F238E27FC236}">
                <a16:creationId xmlns:a16="http://schemas.microsoft.com/office/drawing/2014/main" id="{52E6B505-67AE-4944-201F-755BDFEF46F3}"/>
              </a:ext>
            </a:extLst>
          </p:cNvPr>
          <p:cNvGrpSpPr/>
          <p:nvPr/>
        </p:nvGrpSpPr>
        <p:grpSpPr>
          <a:xfrm>
            <a:off x="6323351" y="2846738"/>
            <a:ext cx="32282" cy="29789"/>
            <a:chOff x="6229801" y="2297049"/>
            <a:chExt cx="43043" cy="39718"/>
          </a:xfrm>
        </p:grpSpPr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92389E43-9FA8-4DC5-28E2-B3C9F55AEAAB}"/>
                </a:ext>
              </a:extLst>
            </p:cNvPr>
            <p:cNvSpPr/>
            <p:nvPr/>
          </p:nvSpPr>
          <p:spPr>
            <a:xfrm>
              <a:off x="6251376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A46FB877-730C-94E6-D68F-C7B207C91697}"/>
                </a:ext>
              </a:extLst>
            </p:cNvPr>
            <p:cNvSpPr/>
            <p:nvPr/>
          </p:nvSpPr>
          <p:spPr>
            <a:xfrm>
              <a:off x="6229801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68" name="Graphic 142">
            <a:extLst>
              <a:ext uri="{FF2B5EF4-FFF2-40B4-BE49-F238E27FC236}">
                <a16:creationId xmlns:a16="http://schemas.microsoft.com/office/drawing/2014/main" id="{D581DF48-8002-F72D-7DFA-E520012E180B}"/>
              </a:ext>
            </a:extLst>
          </p:cNvPr>
          <p:cNvGrpSpPr/>
          <p:nvPr/>
        </p:nvGrpSpPr>
        <p:grpSpPr>
          <a:xfrm>
            <a:off x="6424686" y="2846738"/>
            <a:ext cx="32282" cy="29789"/>
            <a:chOff x="6364914" y="2297049"/>
            <a:chExt cx="43043" cy="39718"/>
          </a:xfrm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2F997909-E108-F9F2-6E5D-9FD89B37EEDD}"/>
                </a:ext>
              </a:extLst>
            </p:cNvPr>
            <p:cNvSpPr/>
            <p:nvPr/>
          </p:nvSpPr>
          <p:spPr>
            <a:xfrm>
              <a:off x="6386383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DD3BEB6B-F8B9-36C0-9C02-D013CB5F4A2C}"/>
                </a:ext>
              </a:extLst>
            </p:cNvPr>
            <p:cNvSpPr/>
            <p:nvPr/>
          </p:nvSpPr>
          <p:spPr>
            <a:xfrm>
              <a:off x="6364914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71" name="Graphic 142">
            <a:extLst>
              <a:ext uri="{FF2B5EF4-FFF2-40B4-BE49-F238E27FC236}">
                <a16:creationId xmlns:a16="http://schemas.microsoft.com/office/drawing/2014/main" id="{1696A34F-732B-DB15-C451-0132F19CBD0D}"/>
              </a:ext>
            </a:extLst>
          </p:cNvPr>
          <p:cNvGrpSpPr/>
          <p:nvPr/>
        </p:nvGrpSpPr>
        <p:grpSpPr>
          <a:xfrm>
            <a:off x="6482924" y="2846738"/>
            <a:ext cx="32203" cy="29789"/>
            <a:chOff x="6442564" y="2297049"/>
            <a:chExt cx="42937" cy="39718"/>
          </a:xfrm>
        </p:grpSpPr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B7EEC9-EE37-2E9F-A6E9-903E31A2BCCC}"/>
                </a:ext>
              </a:extLst>
            </p:cNvPr>
            <p:cNvSpPr/>
            <p:nvPr/>
          </p:nvSpPr>
          <p:spPr>
            <a:xfrm>
              <a:off x="6464033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3BBCBDF2-AB43-A3E2-4CC3-830FB5D9DCC7}"/>
                </a:ext>
              </a:extLst>
            </p:cNvPr>
            <p:cNvSpPr/>
            <p:nvPr/>
          </p:nvSpPr>
          <p:spPr>
            <a:xfrm>
              <a:off x="6442564" y="2316958"/>
              <a:ext cx="42937" cy="9855"/>
            </a:xfrm>
            <a:custGeom>
              <a:avLst/>
              <a:gdLst>
                <a:gd name="connsiteX0" fmla="*/ 42937 w 42937"/>
                <a:gd name="connsiteY0" fmla="*/ 0 h 9855"/>
                <a:gd name="connsiteX1" fmla="*/ 0 w 42937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7" h="9855">
                  <a:moveTo>
                    <a:pt x="42937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74" name="Graphic 142">
            <a:extLst>
              <a:ext uri="{FF2B5EF4-FFF2-40B4-BE49-F238E27FC236}">
                <a16:creationId xmlns:a16="http://schemas.microsoft.com/office/drawing/2014/main" id="{46915923-B549-848E-4F1D-99BC5E48111F}"/>
              </a:ext>
            </a:extLst>
          </p:cNvPr>
          <p:cNvGrpSpPr/>
          <p:nvPr/>
        </p:nvGrpSpPr>
        <p:grpSpPr>
          <a:xfrm>
            <a:off x="6590347" y="2846738"/>
            <a:ext cx="32282" cy="29789"/>
            <a:chOff x="6585795" y="2297049"/>
            <a:chExt cx="43043" cy="39718"/>
          </a:xfrm>
        </p:grpSpPr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F936BC56-F9AC-B0D6-E447-364F29A5ACBC}"/>
                </a:ext>
              </a:extLst>
            </p:cNvPr>
            <p:cNvSpPr/>
            <p:nvPr/>
          </p:nvSpPr>
          <p:spPr>
            <a:xfrm>
              <a:off x="6607370" y="229704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C3D32596-2D53-70F9-69C4-2386B96C01AA}"/>
                </a:ext>
              </a:extLst>
            </p:cNvPr>
            <p:cNvSpPr/>
            <p:nvPr/>
          </p:nvSpPr>
          <p:spPr>
            <a:xfrm>
              <a:off x="6585795" y="2316958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77" name="Graphic 142">
            <a:extLst>
              <a:ext uri="{FF2B5EF4-FFF2-40B4-BE49-F238E27FC236}">
                <a16:creationId xmlns:a16="http://schemas.microsoft.com/office/drawing/2014/main" id="{A6B1E7F0-A0AD-915A-B35B-D40FE5040672}"/>
              </a:ext>
            </a:extLst>
          </p:cNvPr>
          <p:cNvGrpSpPr/>
          <p:nvPr/>
        </p:nvGrpSpPr>
        <p:grpSpPr>
          <a:xfrm>
            <a:off x="6766502" y="2948670"/>
            <a:ext cx="32282" cy="29789"/>
            <a:chOff x="6820668" y="2432959"/>
            <a:chExt cx="43043" cy="39718"/>
          </a:xfrm>
        </p:grpSpPr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B5783B2-E12F-EA5C-9831-F9CA311A351D}"/>
                </a:ext>
              </a:extLst>
            </p:cNvPr>
            <p:cNvSpPr/>
            <p:nvPr/>
          </p:nvSpPr>
          <p:spPr>
            <a:xfrm>
              <a:off x="6842243" y="2432959"/>
              <a:ext cx="10680" cy="39718"/>
            </a:xfrm>
            <a:custGeom>
              <a:avLst/>
              <a:gdLst>
                <a:gd name="connsiteX0" fmla="*/ 0 w 10680"/>
                <a:gd name="connsiteY0" fmla="*/ 0 h 39718"/>
                <a:gd name="connsiteX1" fmla="*/ 0 w 10680"/>
                <a:gd name="connsiteY1" fmla="*/ 39718 h 3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80" h="39718">
                  <a:moveTo>
                    <a:pt x="0" y="0"/>
                  </a:moveTo>
                  <a:lnTo>
                    <a:pt x="0" y="39718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D2FAA482-E47F-173D-B6C6-7874DD3393E8}"/>
                </a:ext>
              </a:extLst>
            </p:cNvPr>
            <p:cNvSpPr/>
            <p:nvPr/>
          </p:nvSpPr>
          <p:spPr>
            <a:xfrm>
              <a:off x="6820668" y="2452769"/>
              <a:ext cx="43043" cy="9855"/>
            </a:xfrm>
            <a:custGeom>
              <a:avLst/>
              <a:gdLst>
                <a:gd name="connsiteX0" fmla="*/ 43044 w 43043"/>
                <a:gd name="connsiteY0" fmla="*/ 0 h 9855"/>
                <a:gd name="connsiteX1" fmla="*/ 0 w 43043"/>
                <a:gd name="connsiteY1" fmla="*/ 0 h 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43" h="9855">
                  <a:moveTo>
                    <a:pt x="43044" y="0"/>
                  </a:moveTo>
                  <a:lnTo>
                    <a:pt x="0" y="0"/>
                  </a:lnTo>
                </a:path>
              </a:pathLst>
            </a:custGeom>
            <a:ln w="14223" cap="flat">
              <a:solidFill>
                <a:srgbClr val="7F7F7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80" name="Graphic 142">
            <a:extLst>
              <a:ext uri="{FF2B5EF4-FFF2-40B4-BE49-F238E27FC236}">
                <a16:creationId xmlns:a16="http://schemas.microsoft.com/office/drawing/2014/main" id="{77258CA6-64F3-7580-7F35-D60B537069B9}"/>
              </a:ext>
            </a:extLst>
          </p:cNvPr>
          <p:cNvGrpSpPr/>
          <p:nvPr/>
        </p:nvGrpSpPr>
        <p:grpSpPr>
          <a:xfrm>
            <a:off x="2827498" y="1914788"/>
            <a:ext cx="4140472" cy="824400"/>
            <a:chOff x="1568663" y="1054450"/>
            <a:chExt cx="5520629" cy="1099200"/>
          </a:xfrm>
          <a:noFill/>
        </p:grpSpPr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78166D88-FEF3-FD9A-0590-A778E63F21E3}"/>
                </a:ext>
              </a:extLst>
            </p:cNvPr>
            <p:cNvSpPr/>
            <p:nvPr/>
          </p:nvSpPr>
          <p:spPr>
            <a:xfrm>
              <a:off x="1590131" y="1074259"/>
              <a:ext cx="5499160" cy="1059580"/>
            </a:xfrm>
            <a:custGeom>
              <a:avLst/>
              <a:gdLst>
                <a:gd name="connsiteX0" fmla="*/ 0 w 5499160"/>
                <a:gd name="connsiteY0" fmla="*/ 0 h 1059580"/>
                <a:gd name="connsiteX1" fmla="*/ 0 w 5499160"/>
                <a:gd name="connsiteY1" fmla="*/ 17937 h 1059580"/>
                <a:gd name="connsiteX2" fmla="*/ 37063 w 5499160"/>
                <a:gd name="connsiteY2" fmla="*/ 17937 h 1059580"/>
                <a:gd name="connsiteX3" fmla="*/ 37063 w 5499160"/>
                <a:gd name="connsiteY3" fmla="*/ 38240 h 1059580"/>
                <a:gd name="connsiteX4" fmla="*/ 72310 w 5499160"/>
                <a:gd name="connsiteY4" fmla="*/ 38240 h 1059580"/>
                <a:gd name="connsiteX5" fmla="*/ 72310 w 5499160"/>
                <a:gd name="connsiteY5" fmla="*/ 54502 h 1059580"/>
                <a:gd name="connsiteX6" fmla="*/ 126141 w 5499160"/>
                <a:gd name="connsiteY6" fmla="*/ 54502 h 1059580"/>
                <a:gd name="connsiteX7" fmla="*/ 126141 w 5499160"/>
                <a:gd name="connsiteY7" fmla="*/ 85448 h 1059580"/>
                <a:gd name="connsiteX8" fmla="*/ 151669 w 5499160"/>
                <a:gd name="connsiteY8" fmla="*/ 85448 h 1059580"/>
                <a:gd name="connsiteX9" fmla="*/ 151669 w 5499160"/>
                <a:gd name="connsiteY9" fmla="*/ 109003 h 1059580"/>
                <a:gd name="connsiteX10" fmla="*/ 199305 w 5499160"/>
                <a:gd name="connsiteY10" fmla="*/ 109003 h 1059580"/>
                <a:gd name="connsiteX11" fmla="*/ 199305 w 5499160"/>
                <a:gd name="connsiteY11" fmla="*/ 120436 h 1059580"/>
                <a:gd name="connsiteX12" fmla="*/ 237222 w 5499160"/>
                <a:gd name="connsiteY12" fmla="*/ 120436 h 1059580"/>
                <a:gd name="connsiteX13" fmla="*/ 237222 w 5499160"/>
                <a:gd name="connsiteY13" fmla="*/ 138373 h 1059580"/>
                <a:gd name="connsiteX14" fmla="*/ 279519 w 5499160"/>
                <a:gd name="connsiteY14" fmla="*/ 138373 h 1059580"/>
                <a:gd name="connsiteX15" fmla="*/ 279519 w 5499160"/>
                <a:gd name="connsiteY15" fmla="*/ 167645 h 1059580"/>
                <a:gd name="connsiteX16" fmla="*/ 313911 w 5499160"/>
                <a:gd name="connsiteY16" fmla="*/ 167645 h 1059580"/>
                <a:gd name="connsiteX17" fmla="*/ 313911 w 5499160"/>
                <a:gd name="connsiteY17" fmla="*/ 187159 h 1059580"/>
                <a:gd name="connsiteX18" fmla="*/ 350974 w 5499160"/>
                <a:gd name="connsiteY18" fmla="*/ 187159 h 1059580"/>
                <a:gd name="connsiteX19" fmla="*/ 350974 w 5499160"/>
                <a:gd name="connsiteY19" fmla="*/ 206673 h 1059580"/>
                <a:gd name="connsiteX20" fmla="*/ 372122 w 5499160"/>
                <a:gd name="connsiteY20" fmla="*/ 206673 h 1059580"/>
                <a:gd name="connsiteX21" fmla="*/ 372122 w 5499160"/>
                <a:gd name="connsiteY21" fmla="*/ 217218 h 1059580"/>
                <a:gd name="connsiteX22" fmla="*/ 387075 w 5499160"/>
                <a:gd name="connsiteY22" fmla="*/ 217218 h 1059580"/>
                <a:gd name="connsiteX23" fmla="*/ 387075 w 5499160"/>
                <a:gd name="connsiteY23" fmla="*/ 231903 h 1059580"/>
                <a:gd name="connsiteX24" fmla="*/ 491107 w 5499160"/>
                <a:gd name="connsiteY24" fmla="*/ 231903 h 1059580"/>
                <a:gd name="connsiteX25" fmla="*/ 491107 w 5499160"/>
                <a:gd name="connsiteY25" fmla="*/ 241660 h 1059580"/>
                <a:gd name="connsiteX26" fmla="*/ 522829 w 5499160"/>
                <a:gd name="connsiteY26" fmla="*/ 241660 h 1059580"/>
                <a:gd name="connsiteX27" fmla="*/ 522829 w 5499160"/>
                <a:gd name="connsiteY27" fmla="*/ 253881 h 1059580"/>
                <a:gd name="connsiteX28" fmla="*/ 536074 w 5499160"/>
                <a:gd name="connsiteY28" fmla="*/ 253881 h 1059580"/>
                <a:gd name="connsiteX29" fmla="*/ 536074 w 5499160"/>
                <a:gd name="connsiteY29" fmla="*/ 266102 h 1059580"/>
                <a:gd name="connsiteX30" fmla="*/ 566941 w 5499160"/>
                <a:gd name="connsiteY30" fmla="*/ 266102 h 1059580"/>
                <a:gd name="connsiteX31" fmla="*/ 566941 w 5499160"/>
                <a:gd name="connsiteY31" fmla="*/ 278323 h 1059580"/>
                <a:gd name="connsiteX32" fmla="*/ 592469 w 5499160"/>
                <a:gd name="connsiteY32" fmla="*/ 278323 h 1059580"/>
                <a:gd name="connsiteX33" fmla="*/ 592469 w 5499160"/>
                <a:gd name="connsiteY33" fmla="*/ 288081 h 1059580"/>
                <a:gd name="connsiteX34" fmla="*/ 669158 w 5499160"/>
                <a:gd name="connsiteY34" fmla="*/ 288081 h 1059580"/>
                <a:gd name="connsiteX35" fmla="*/ 669158 w 5499160"/>
                <a:gd name="connsiteY35" fmla="*/ 307792 h 1059580"/>
                <a:gd name="connsiteX36" fmla="*/ 736234 w 5499160"/>
                <a:gd name="connsiteY36" fmla="*/ 307792 h 1059580"/>
                <a:gd name="connsiteX37" fmla="*/ 736234 w 5499160"/>
                <a:gd name="connsiteY37" fmla="*/ 317943 h 1059580"/>
                <a:gd name="connsiteX38" fmla="*/ 760266 w 5499160"/>
                <a:gd name="connsiteY38" fmla="*/ 317943 h 1059580"/>
                <a:gd name="connsiteX39" fmla="*/ 760266 w 5499160"/>
                <a:gd name="connsiteY39" fmla="*/ 333022 h 1059580"/>
                <a:gd name="connsiteX40" fmla="*/ 811854 w 5499160"/>
                <a:gd name="connsiteY40" fmla="*/ 333022 h 1059580"/>
                <a:gd name="connsiteX41" fmla="*/ 811854 w 5499160"/>
                <a:gd name="connsiteY41" fmla="*/ 368404 h 1059580"/>
                <a:gd name="connsiteX42" fmla="*/ 850839 w 5499160"/>
                <a:gd name="connsiteY42" fmla="*/ 368404 h 1059580"/>
                <a:gd name="connsiteX43" fmla="*/ 850839 w 5499160"/>
                <a:gd name="connsiteY43" fmla="*/ 387524 h 1059580"/>
                <a:gd name="connsiteX44" fmla="*/ 937034 w 5499160"/>
                <a:gd name="connsiteY44" fmla="*/ 387524 h 1059580"/>
                <a:gd name="connsiteX45" fmla="*/ 937034 w 5499160"/>
                <a:gd name="connsiteY45" fmla="*/ 406841 h 1059580"/>
                <a:gd name="connsiteX46" fmla="*/ 958182 w 5499160"/>
                <a:gd name="connsiteY46" fmla="*/ 406841 h 1059580"/>
                <a:gd name="connsiteX47" fmla="*/ 958182 w 5499160"/>
                <a:gd name="connsiteY47" fmla="*/ 413740 h 1059580"/>
                <a:gd name="connsiteX48" fmla="*/ 1002294 w 5499160"/>
                <a:gd name="connsiteY48" fmla="*/ 413740 h 1059580"/>
                <a:gd name="connsiteX49" fmla="*/ 1002294 w 5499160"/>
                <a:gd name="connsiteY49" fmla="*/ 423891 h 1059580"/>
                <a:gd name="connsiteX50" fmla="*/ 1046620 w 5499160"/>
                <a:gd name="connsiteY50" fmla="*/ 423891 h 1059580"/>
                <a:gd name="connsiteX51" fmla="*/ 1046620 w 5499160"/>
                <a:gd name="connsiteY51" fmla="*/ 437886 h 1059580"/>
                <a:gd name="connsiteX52" fmla="*/ 1112948 w 5499160"/>
                <a:gd name="connsiteY52" fmla="*/ 437886 h 1059580"/>
                <a:gd name="connsiteX53" fmla="*/ 1112948 w 5499160"/>
                <a:gd name="connsiteY53" fmla="*/ 456415 h 1059580"/>
                <a:gd name="connsiteX54" fmla="*/ 1139437 w 5499160"/>
                <a:gd name="connsiteY54" fmla="*/ 456415 h 1059580"/>
                <a:gd name="connsiteX55" fmla="*/ 1139437 w 5499160"/>
                <a:gd name="connsiteY55" fmla="*/ 466763 h 1059580"/>
                <a:gd name="connsiteX56" fmla="*/ 1158449 w 5499160"/>
                <a:gd name="connsiteY56" fmla="*/ 466763 h 1059580"/>
                <a:gd name="connsiteX57" fmla="*/ 1158449 w 5499160"/>
                <a:gd name="connsiteY57" fmla="*/ 472085 h 1059580"/>
                <a:gd name="connsiteX58" fmla="*/ 1194657 w 5499160"/>
                <a:gd name="connsiteY58" fmla="*/ 472085 h 1059580"/>
                <a:gd name="connsiteX59" fmla="*/ 1194657 w 5499160"/>
                <a:gd name="connsiteY59" fmla="*/ 476718 h 1059580"/>
                <a:gd name="connsiteX60" fmla="*/ 1240905 w 5499160"/>
                <a:gd name="connsiteY60" fmla="*/ 476718 h 1059580"/>
                <a:gd name="connsiteX61" fmla="*/ 1240905 w 5499160"/>
                <a:gd name="connsiteY61" fmla="*/ 482434 h 1059580"/>
                <a:gd name="connsiteX62" fmla="*/ 1296019 w 5499160"/>
                <a:gd name="connsiteY62" fmla="*/ 482434 h 1059580"/>
                <a:gd name="connsiteX63" fmla="*/ 1296019 w 5499160"/>
                <a:gd name="connsiteY63" fmla="*/ 493669 h 1059580"/>
                <a:gd name="connsiteX64" fmla="*/ 1312788 w 5499160"/>
                <a:gd name="connsiteY64" fmla="*/ 493669 h 1059580"/>
                <a:gd name="connsiteX65" fmla="*/ 1312788 w 5499160"/>
                <a:gd name="connsiteY65" fmla="*/ 498991 h 1059580"/>
                <a:gd name="connsiteX66" fmla="*/ 1320264 w 5499160"/>
                <a:gd name="connsiteY66" fmla="*/ 498991 h 1059580"/>
                <a:gd name="connsiteX67" fmla="*/ 1320264 w 5499160"/>
                <a:gd name="connsiteY67" fmla="*/ 506087 h 1059580"/>
                <a:gd name="connsiteX68" fmla="*/ 1328595 w 5499160"/>
                <a:gd name="connsiteY68" fmla="*/ 506087 h 1059580"/>
                <a:gd name="connsiteX69" fmla="*/ 1328595 w 5499160"/>
                <a:gd name="connsiteY69" fmla="*/ 516239 h 1059580"/>
                <a:gd name="connsiteX70" fmla="*/ 1337461 w 5499160"/>
                <a:gd name="connsiteY70" fmla="*/ 516239 h 1059580"/>
                <a:gd name="connsiteX71" fmla="*/ 1337461 w 5499160"/>
                <a:gd name="connsiteY71" fmla="*/ 526981 h 1059580"/>
                <a:gd name="connsiteX72" fmla="*/ 1390545 w 5499160"/>
                <a:gd name="connsiteY72" fmla="*/ 526981 h 1059580"/>
                <a:gd name="connsiteX73" fmla="*/ 1390545 w 5499160"/>
                <a:gd name="connsiteY73" fmla="*/ 535162 h 1059580"/>
                <a:gd name="connsiteX74" fmla="*/ 1421412 w 5499160"/>
                <a:gd name="connsiteY74" fmla="*/ 535162 h 1059580"/>
                <a:gd name="connsiteX75" fmla="*/ 1421412 w 5499160"/>
                <a:gd name="connsiteY75" fmla="*/ 553099 h 1059580"/>
                <a:gd name="connsiteX76" fmla="*/ 1475244 w 5499160"/>
                <a:gd name="connsiteY76" fmla="*/ 553099 h 1059580"/>
                <a:gd name="connsiteX77" fmla="*/ 1475244 w 5499160"/>
                <a:gd name="connsiteY77" fmla="*/ 567291 h 1059580"/>
                <a:gd name="connsiteX78" fmla="*/ 1531960 w 5499160"/>
                <a:gd name="connsiteY78" fmla="*/ 567291 h 1059580"/>
                <a:gd name="connsiteX79" fmla="*/ 1531960 w 5499160"/>
                <a:gd name="connsiteY79" fmla="*/ 575274 h 1059580"/>
                <a:gd name="connsiteX80" fmla="*/ 1542320 w 5499160"/>
                <a:gd name="connsiteY80" fmla="*/ 575274 h 1059580"/>
                <a:gd name="connsiteX81" fmla="*/ 1542320 w 5499160"/>
                <a:gd name="connsiteY81" fmla="*/ 580202 h 1059580"/>
                <a:gd name="connsiteX82" fmla="*/ 1567420 w 5499160"/>
                <a:gd name="connsiteY82" fmla="*/ 580202 h 1059580"/>
                <a:gd name="connsiteX83" fmla="*/ 1567420 w 5499160"/>
                <a:gd name="connsiteY83" fmla="*/ 586707 h 1059580"/>
                <a:gd name="connsiteX84" fmla="*/ 1633535 w 5499160"/>
                <a:gd name="connsiteY84" fmla="*/ 586707 h 1059580"/>
                <a:gd name="connsiteX85" fmla="*/ 1633535 w 5499160"/>
                <a:gd name="connsiteY85" fmla="*/ 594197 h 1059580"/>
                <a:gd name="connsiteX86" fmla="*/ 1669422 w 5499160"/>
                <a:gd name="connsiteY86" fmla="*/ 594197 h 1059580"/>
                <a:gd name="connsiteX87" fmla="*/ 1669422 w 5499160"/>
                <a:gd name="connsiteY87" fmla="*/ 600899 h 1059580"/>
                <a:gd name="connsiteX88" fmla="*/ 1720584 w 5499160"/>
                <a:gd name="connsiteY88" fmla="*/ 600899 h 1059580"/>
                <a:gd name="connsiteX89" fmla="*/ 1720584 w 5499160"/>
                <a:gd name="connsiteY89" fmla="*/ 610065 h 1059580"/>
                <a:gd name="connsiteX90" fmla="*/ 1750597 w 5499160"/>
                <a:gd name="connsiteY90" fmla="*/ 610065 h 1059580"/>
                <a:gd name="connsiteX91" fmla="*/ 1750597 w 5499160"/>
                <a:gd name="connsiteY91" fmla="*/ 618442 h 1059580"/>
                <a:gd name="connsiteX92" fmla="*/ 1789582 w 5499160"/>
                <a:gd name="connsiteY92" fmla="*/ 618442 h 1059580"/>
                <a:gd name="connsiteX93" fmla="*/ 1789582 w 5499160"/>
                <a:gd name="connsiteY93" fmla="*/ 628002 h 1059580"/>
                <a:gd name="connsiteX94" fmla="*/ 1860183 w 5499160"/>
                <a:gd name="connsiteY94" fmla="*/ 628002 h 1059580"/>
                <a:gd name="connsiteX95" fmla="*/ 1860183 w 5499160"/>
                <a:gd name="connsiteY95" fmla="*/ 649191 h 1059580"/>
                <a:gd name="connsiteX96" fmla="*/ 1890624 w 5499160"/>
                <a:gd name="connsiteY96" fmla="*/ 649191 h 1059580"/>
                <a:gd name="connsiteX97" fmla="*/ 1890624 w 5499160"/>
                <a:gd name="connsiteY97" fmla="*/ 655302 h 1059580"/>
                <a:gd name="connsiteX98" fmla="*/ 1920210 w 5499160"/>
                <a:gd name="connsiteY98" fmla="*/ 655302 h 1059580"/>
                <a:gd name="connsiteX99" fmla="*/ 1920210 w 5499160"/>
                <a:gd name="connsiteY99" fmla="*/ 663482 h 1059580"/>
                <a:gd name="connsiteX100" fmla="*/ 1958554 w 5499160"/>
                <a:gd name="connsiteY100" fmla="*/ 663482 h 1059580"/>
                <a:gd name="connsiteX101" fmla="*/ 1958554 w 5499160"/>
                <a:gd name="connsiteY101" fmla="*/ 678364 h 1059580"/>
                <a:gd name="connsiteX102" fmla="*/ 2051798 w 5499160"/>
                <a:gd name="connsiteY102" fmla="*/ 678364 h 1059580"/>
                <a:gd name="connsiteX103" fmla="*/ 2051798 w 5499160"/>
                <a:gd name="connsiteY103" fmla="*/ 694527 h 1059580"/>
                <a:gd name="connsiteX104" fmla="*/ 2139275 w 5499160"/>
                <a:gd name="connsiteY104" fmla="*/ 694527 h 1059580"/>
                <a:gd name="connsiteX105" fmla="*/ 2139275 w 5499160"/>
                <a:gd name="connsiteY105" fmla="*/ 701032 h 1059580"/>
                <a:gd name="connsiteX106" fmla="*/ 2213400 w 5499160"/>
                <a:gd name="connsiteY106" fmla="*/ 701032 h 1059580"/>
                <a:gd name="connsiteX107" fmla="*/ 2213400 w 5499160"/>
                <a:gd name="connsiteY107" fmla="*/ 709212 h 1059580"/>
                <a:gd name="connsiteX108" fmla="*/ 2228140 w 5499160"/>
                <a:gd name="connsiteY108" fmla="*/ 709212 h 1059580"/>
                <a:gd name="connsiteX109" fmla="*/ 2228140 w 5499160"/>
                <a:gd name="connsiteY109" fmla="*/ 713253 h 1059580"/>
                <a:gd name="connsiteX110" fmla="*/ 2244588 w 5499160"/>
                <a:gd name="connsiteY110" fmla="*/ 713253 h 1059580"/>
                <a:gd name="connsiteX111" fmla="*/ 2244588 w 5499160"/>
                <a:gd name="connsiteY111" fmla="*/ 723799 h 1059580"/>
                <a:gd name="connsiteX112" fmla="*/ 2257833 w 5499160"/>
                <a:gd name="connsiteY112" fmla="*/ 723799 h 1059580"/>
                <a:gd name="connsiteX113" fmla="*/ 2257833 w 5499160"/>
                <a:gd name="connsiteY113" fmla="*/ 727642 h 1059580"/>
                <a:gd name="connsiteX114" fmla="*/ 2312839 w 5499160"/>
                <a:gd name="connsiteY114" fmla="*/ 727642 h 1059580"/>
                <a:gd name="connsiteX115" fmla="*/ 2312839 w 5499160"/>
                <a:gd name="connsiteY115" fmla="*/ 741440 h 1059580"/>
                <a:gd name="connsiteX116" fmla="*/ 2324908 w 5499160"/>
                <a:gd name="connsiteY116" fmla="*/ 741440 h 1059580"/>
                <a:gd name="connsiteX117" fmla="*/ 2324908 w 5499160"/>
                <a:gd name="connsiteY117" fmla="*/ 749325 h 1059580"/>
                <a:gd name="connsiteX118" fmla="*/ 2337298 w 5499160"/>
                <a:gd name="connsiteY118" fmla="*/ 749325 h 1059580"/>
                <a:gd name="connsiteX119" fmla="*/ 2337298 w 5499160"/>
                <a:gd name="connsiteY119" fmla="*/ 756125 h 1059580"/>
                <a:gd name="connsiteX120" fmla="*/ 2459274 w 5499160"/>
                <a:gd name="connsiteY120" fmla="*/ 756125 h 1059580"/>
                <a:gd name="connsiteX121" fmla="*/ 2459274 w 5499160"/>
                <a:gd name="connsiteY121" fmla="*/ 792492 h 1059580"/>
                <a:gd name="connsiteX122" fmla="*/ 2564267 w 5499160"/>
                <a:gd name="connsiteY122" fmla="*/ 792492 h 1059580"/>
                <a:gd name="connsiteX123" fmla="*/ 2564267 w 5499160"/>
                <a:gd name="connsiteY123" fmla="*/ 802545 h 1059580"/>
                <a:gd name="connsiteX124" fmla="*/ 2623012 w 5499160"/>
                <a:gd name="connsiteY124" fmla="*/ 802545 h 1059580"/>
                <a:gd name="connsiteX125" fmla="*/ 2623012 w 5499160"/>
                <a:gd name="connsiteY125" fmla="*/ 819596 h 1059580"/>
                <a:gd name="connsiteX126" fmla="*/ 2701196 w 5499160"/>
                <a:gd name="connsiteY126" fmla="*/ 819596 h 1059580"/>
                <a:gd name="connsiteX127" fmla="*/ 2701196 w 5499160"/>
                <a:gd name="connsiteY127" fmla="*/ 828564 h 1059580"/>
                <a:gd name="connsiteX128" fmla="*/ 2751717 w 5499160"/>
                <a:gd name="connsiteY128" fmla="*/ 828564 h 1059580"/>
                <a:gd name="connsiteX129" fmla="*/ 2751717 w 5499160"/>
                <a:gd name="connsiteY129" fmla="*/ 833492 h 1059580"/>
                <a:gd name="connsiteX130" fmla="*/ 2761436 w 5499160"/>
                <a:gd name="connsiteY130" fmla="*/ 833492 h 1059580"/>
                <a:gd name="connsiteX131" fmla="*/ 2761436 w 5499160"/>
                <a:gd name="connsiteY131" fmla="*/ 839701 h 1059580"/>
                <a:gd name="connsiteX132" fmla="*/ 2776710 w 5499160"/>
                <a:gd name="connsiteY132" fmla="*/ 839701 h 1059580"/>
                <a:gd name="connsiteX133" fmla="*/ 2776710 w 5499160"/>
                <a:gd name="connsiteY133" fmla="*/ 854879 h 1059580"/>
                <a:gd name="connsiteX134" fmla="*/ 2868672 w 5499160"/>
                <a:gd name="connsiteY134" fmla="*/ 854879 h 1059580"/>
                <a:gd name="connsiteX135" fmla="*/ 2868672 w 5499160"/>
                <a:gd name="connsiteY135" fmla="*/ 861088 h 1059580"/>
                <a:gd name="connsiteX136" fmla="*/ 2989473 w 5499160"/>
                <a:gd name="connsiteY136" fmla="*/ 861088 h 1059580"/>
                <a:gd name="connsiteX137" fmla="*/ 2989473 w 5499160"/>
                <a:gd name="connsiteY137" fmla="*/ 869761 h 1059580"/>
                <a:gd name="connsiteX138" fmla="*/ 3116790 w 5499160"/>
                <a:gd name="connsiteY138" fmla="*/ 869761 h 1059580"/>
                <a:gd name="connsiteX139" fmla="*/ 3116790 w 5499160"/>
                <a:gd name="connsiteY139" fmla="*/ 877941 h 1059580"/>
                <a:gd name="connsiteX140" fmla="*/ 3152357 w 5499160"/>
                <a:gd name="connsiteY140" fmla="*/ 877941 h 1059580"/>
                <a:gd name="connsiteX141" fmla="*/ 3152357 w 5499160"/>
                <a:gd name="connsiteY141" fmla="*/ 885234 h 1059580"/>
                <a:gd name="connsiteX142" fmla="*/ 3183545 w 5499160"/>
                <a:gd name="connsiteY142" fmla="*/ 885234 h 1059580"/>
                <a:gd name="connsiteX143" fmla="*/ 3183545 w 5499160"/>
                <a:gd name="connsiteY143" fmla="*/ 892527 h 1059580"/>
                <a:gd name="connsiteX144" fmla="*/ 3202023 w 5499160"/>
                <a:gd name="connsiteY144" fmla="*/ 892527 h 1059580"/>
                <a:gd name="connsiteX145" fmla="*/ 3202023 w 5499160"/>
                <a:gd name="connsiteY145" fmla="*/ 904748 h 1059580"/>
                <a:gd name="connsiteX146" fmla="*/ 3278498 w 5499160"/>
                <a:gd name="connsiteY146" fmla="*/ 904748 h 1059580"/>
                <a:gd name="connsiteX147" fmla="*/ 3278498 w 5499160"/>
                <a:gd name="connsiteY147" fmla="*/ 910957 h 1059580"/>
                <a:gd name="connsiteX148" fmla="*/ 3360848 w 5499160"/>
                <a:gd name="connsiteY148" fmla="*/ 910957 h 1059580"/>
                <a:gd name="connsiteX149" fmla="*/ 3360848 w 5499160"/>
                <a:gd name="connsiteY149" fmla="*/ 927219 h 1059580"/>
                <a:gd name="connsiteX150" fmla="*/ 3428778 w 5499160"/>
                <a:gd name="connsiteY150" fmla="*/ 927219 h 1059580"/>
                <a:gd name="connsiteX151" fmla="*/ 3428778 w 5499160"/>
                <a:gd name="connsiteY151" fmla="*/ 933724 h 1059580"/>
                <a:gd name="connsiteX152" fmla="*/ 3476735 w 5499160"/>
                <a:gd name="connsiteY152" fmla="*/ 933724 h 1059580"/>
                <a:gd name="connsiteX153" fmla="*/ 3476735 w 5499160"/>
                <a:gd name="connsiteY153" fmla="*/ 943481 h 1059580"/>
                <a:gd name="connsiteX154" fmla="*/ 3695693 w 5499160"/>
                <a:gd name="connsiteY154" fmla="*/ 943481 h 1059580"/>
                <a:gd name="connsiteX155" fmla="*/ 3695693 w 5499160"/>
                <a:gd name="connsiteY155" fmla="*/ 952942 h 1059580"/>
                <a:gd name="connsiteX156" fmla="*/ 3755613 w 5499160"/>
                <a:gd name="connsiteY156" fmla="*/ 952942 h 1059580"/>
                <a:gd name="connsiteX157" fmla="*/ 3755613 w 5499160"/>
                <a:gd name="connsiteY157" fmla="*/ 965952 h 1059580"/>
                <a:gd name="connsiteX158" fmla="*/ 4148349 w 5499160"/>
                <a:gd name="connsiteY158" fmla="*/ 965952 h 1059580"/>
                <a:gd name="connsiteX159" fmla="*/ 4148349 w 5499160"/>
                <a:gd name="connsiteY159" fmla="*/ 986846 h 1059580"/>
                <a:gd name="connsiteX160" fmla="*/ 4992674 w 5499160"/>
                <a:gd name="connsiteY160" fmla="*/ 986846 h 1059580"/>
                <a:gd name="connsiteX161" fmla="*/ 4992674 w 5499160"/>
                <a:gd name="connsiteY161" fmla="*/ 1059581 h 1059580"/>
                <a:gd name="connsiteX162" fmla="*/ 5499161 w 5499160"/>
                <a:gd name="connsiteY162" fmla="*/ 1059581 h 105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499160" h="1059580">
                  <a:moveTo>
                    <a:pt x="0" y="0"/>
                  </a:moveTo>
                  <a:lnTo>
                    <a:pt x="0" y="17937"/>
                  </a:lnTo>
                  <a:lnTo>
                    <a:pt x="37063" y="17937"/>
                  </a:lnTo>
                  <a:lnTo>
                    <a:pt x="37063" y="38240"/>
                  </a:lnTo>
                  <a:lnTo>
                    <a:pt x="72310" y="38240"/>
                  </a:lnTo>
                  <a:lnTo>
                    <a:pt x="72310" y="54502"/>
                  </a:lnTo>
                  <a:lnTo>
                    <a:pt x="126141" y="54502"/>
                  </a:lnTo>
                  <a:lnTo>
                    <a:pt x="126141" y="85448"/>
                  </a:lnTo>
                  <a:lnTo>
                    <a:pt x="151669" y="85448"/>
                  </a:lnTo>
                  <a:lnTo>
                    <a:pt x="151669" y="109003"/>
                  </a:lnTo>
                  <a:lnTo>
                    <a:pt x="199305" y="109003"/>
                  </a:lnTo>
                  <a:lnTo>
                    <a:pt x="199305" y="120436"/>
                  </a:lnTo>
                  <a:lnTo>
                    <a:pt x="237222" y="120436"/>
                  </a:lnTo>
                  <a:lnTo>
                    <a:pt x="237222" y="138373"/>
                  </a:lnTo>
                  <a:lnTo>
                    <a:pt x="279519" y="138373"/>
                  </a:lnTo>
                  <a:lnTo>
                    <a:pt x="279519" y="167645"/>
                  </a:lnTo>
                  <a:lnTo>
                    <a:pt x="313911" y="167645"/>
                  </a:lnTo>
                  <a:lnTo>
                    <a:pt x="313911" y="187159"/>
                  </a:lnTo>
                  <a:lnTo>
                    <a:pt x="350974" y="187159"/>
                  </a:lnTo>
                  <a:lnTo>
                    <a:pt x="350974" y="206673"/>
                  </a:lnTo>
                  <a:lnTo>
                    <a:pt x="372122" y="206673"/>
                  </a:lnTo>
                  <a:lnTo>
                    <a:pt x="372122" y="217218"/>
                  </a:lnTo>
                  <a:lnTo>
                    <a:pt x="387075" y="217218"/>
                  </a:lnTo>
                  <a:lnTo>
                    <a:pt x="387075" y="231903"/>
                  </a:lnTo>
                  <a:lnTo>
                    <a:pt x="491107" y="231903"/>
                  </a:lnTo>
                  <a:lnTo>
                    <a:pt x="491107" y="241660"/>
                  </a:lnTo>
                  <a:lnTo>
                    <a:pt x="522829" y="241660"/>
                  </a:lnTo>
                  <a:lnTo>
                    <a:pt x="522829" y="253881"/>
                  </a:lnTo>
                  <a:lnTo>
                    <a:pt x="536074" y="253881"/>
                  </a:lnTo>
                  <a:lnTo>
                    <a:pt x="536074" y="266102"/>
                  </a:lnTo>
                  <a:lnTo>
                    <a:pt x="566941" y="266102"/>
                  </a:lnTo>
                  <a:lnTo>
                    <a:pt x="566941" y="278323"/>
                  </a:lnTo>
                  <a:lnTo>
                    <a:pt x="592469" y="278323"/>
                  </a:lnTo>
                  <a:lnTo>
                    <a:pt x="592469" y="288081"/>
                  </a:lnTo>
                  <a:lnTo>
                    <a:pt x="669158" y="288081"/>
                  </a:lnTo>
                  <a:lnTo>
                    <a:pt x="669158" y="307792"/>
                  </a:lnTo>
                  <a:lnTo>
                    <a:pt x="736234" y="307792"/>
                  </a:lnTo>
                  <a:lnTo>
                    <a:pt x="736234" y="317943"/>
                  </a:lnTo>
                  <a:lnTo>
                    <a:pt x="760266" y="317943"/>
                  </a:lnTo>
                  <a:lnTo>
                    <a:pt x="760266" y="333022"/>
                  </a:lnTo>
                  <a:lnTo>
                    <a:pt x="811854" y="333022"/>
                  </a:lnTo>
                  <a:lnTo>
                    <a:pt x="811854" y="368404"/>
                  </a:lnTo>
                  <a:lnTo>
                    <a:pt x="850839" y="368404"/>
                  </a:lnTo>
                  <a:lnTo>
                    <a:pt x="850839" y="387524"/>
                  </a:lnTo>
                  <a:lnTo>
                    <a:pt x="937034" y="387524"/>
                  </a:lnTo>
                  <a:lnTo>
                    <a:pt x="937034" y="406841"/>
                  </a:lnTo>
                  <a:lnTo>
                    <a:pt x="958182" y="406841"/>
                  </a:lnTo>
                  <a:lnTo>
                    <a:pt x="958182" y="413740"/>
                  </a:lnTo>
                  <a:lnTo>
                    <a:pt x="1002294" y="413740"/>
                  </a:lnTo>
                  <a:lnTo>
                    <a:pt x="1002294" y="423891"/>
                  </a:lnTo>
                  <a:lnTo>
                    <a:pt x="1046620" y="423891"/>
                  </a:lnTo>
                  <a:lnTo>
                    <a:pt x="1046620" y="437886"/>
                  </a:lnTo>
                  <a:lnTo>
                    <a:pt x="1112948" y="437886"/>
                  </a:lnTo>
                  <a:lnTo>
                    <a:pt x="1112948" y="456415"/>
                  </a:lnTo>
                  <a:lnTo>
                    <a:pt x="1139437" y="456415"/>
                  </a:lnTo>
                  <a:lnTo>
                    <a:pt x="1139437" y="466763"/>
                  </a:lnTo>
                  <a:lnTo>
                    <a:pt x="1158449" y="466763"/>
                  </a:lnTo>
                  <a:lnTo>
                    <a:pt x="1158449" y="472085"/>
                  </a:lnTo>
                  <a:lnTo>
                    <a:pt x="1194657" y="472085"/>
                  </a:lnTo>
                  <a:lnTo>
                    <a:pt x="1194657" y="476718"/>
                  </a:lnTo>
                  <a:lnTo>
                    <a:pt x="1240905" y="476718"/>
                  </a:lnTo>
                  <a:lnTo>
                    <a:pt x="1240905" y="482434"/>
                  </a:lnTo>
                  <a:lnTo>
                    <a:pt x="1296019" y="482434"/>
                  </a:lnTo>
                  <a:lnTo>
                    <a:pt x="1296019" y="493669"/>
                  </a:lnTo>
                  <a:lnTo>
                    <a:pt x="1312788" y="493669"/>
                  </a:lnTo>
                  <a:lnTo>
                    <a:pt x="1312788" y="498991"/>
                  </a:lnTo>
                  <a:lnTo>
                    <a:pt x="1320264" y="498991"/>
                  </a:lnTo>
                  <a:lnTo>
                    <a:pt x="1320264" y="506087"/>
                  </a:lnTo>
                  <a:lnTo>
                    <a:pt x="1328595" y="506087"/>
                  </a:lnTo>
                  <a:lnTo>
                    <a:pt x="1328595" y="516239"/>
                  </a:lnTo>
                  <a:lnTo>
                    <a:pt x="1337461" y="516239"/>
                  </a:lnTo>
                  <a:lnTo>
                    <a:pt x="1337461" y="526981"/>
                  </a:lnTo>
                  <a:lnTo>
                    <a:pt x="1390545" y="526981"/>
                  </a:lnTo>
                  <a:lnTo>
                    <a:pt x="1390545" y="535162"/>
                  </a:lnTo>
                  <a:lnTo>
                    <a:pt x="1421412" y="535162"/>
                  </a:lnTo>
                  <a:lnTo>
                    <a:pt x="1421412" y="553099"/>
                  </a:lnTo>
                  <a:lnTo>
                    <a:pt x="1475244" y="553099"/>
                  </a:lnTo>
                  <a:lnTo>
                    <a:pt x="1475244" y="567291"/>
                  </a:lnTo>
                  <a:lnTo>
                    <a:pt x="1531960" y="567291"/>
                  </a:lnTo>
                  <a:lnTo>
                    <a:pt x="1531960" y="575274"/>
                  </a:lnTo>
                  <a:lnTo>
                    <a:pt x="1542320" y="575274"/>
                  </a:lnTo>
                  <a:lnTo>
                    <a:pt x="1542320" y="580202"/>
                  </a:lnTo>
                  <a:lnTo>
                    <a:pt x="1567420" y="580202"/>
                  </a:lnTo>
                  <a:lnTo>
                    <a:pt x="1567420" y="586707"/>
                  </a:lnTo>
                  <a:lnTo>
                    <a:pt x="1633535" y="586707"/>
                  </a:lnTo>
                  <a:lnTo>
                    <a:pt x="1633535" y="594197"/>
                  </a:lnTo>
                  <a:lnTo>
                    <a:pt x="1669422" y="594197"/>
                  </a:lnTo>
                  <a:lnTo>
                    <a:pt x="1669422" y="600899"/>
                  </a:lnTo>
                  <a:lnTo>
                    <a:pt x="1720584" y="600899"/>
                  </a:lnTo>
                  <a:lnTo>
                    <a:pt x="1720584" y="610065"/>
                  </a:lnTo>
                  <a:lnTo>
                    <a:pt x="1750597" y="610065"/>
                  </a:lnTo>
                  <a:lnTo>
                    <a:pt x="1750597" y="618442"/>
                  </a:lnTo>
                  <a:lnTo>
                    <a:pt x="1789582" y="618442"/>
                  </a:lnTo>
                  <a:lnTo>
                    <a:pt x="1789582" y="628002"/>
                  </a:lnTo>
                  <a:lnTo>
                    <a:pt x="1860183" y="628002"/>
                  </a:lnTo>
                  <a:lnTo>
                    <a:pt x="1860183" y="649191"/>
                  </a:lnTo>
                  <a:lnTo>
                    <a:pt x="1890624" y="649191"/>
                  </a:lnTo>
                  <a:lnTo>
                    <a:pt x="1890624" y="655302"/>
                  </a:lnTo>
                  <a:lnTo>
                    <a:pt x="1920210" y="655302"/>
                  </a:lnTo>
                  <a:lnTo>
                    <a:pt x="1920210" y="663482"/>
                  </a:lnTo>
                  <a:lnTo>
                    <a:pt x="1958554" y="663482"/>
                  </a:lnTo>
                  <a:lnTo>
                    <a:pt x="1958554" y="678364"/>
                  </a:lnTo>
                  <a:lnTo>
                    <a:pt x="2051798" y="678364"/>
                  </a:lnTo>
                  <a:lnTo>
                    <a:pt x="2051798" y="694527"/>
                  </a:lnTo>
                  <a:lnTo>
                    <a:pt x="2139275" y="694527"/>
                  </a:lnTo>
                  <a:lnTo>
                    <a:pt x="2139275" y="701032"/>
                  </a:lnTo>
                  <a:lnTo>
                    <a:pt x="2213400" y="701032"/>
                  </a:lnTo>
                  <a:lnTo>
                    <a:pt x="2213400" y="709212"/>
                  </a:lnTo>
                  <a:lnTo>
                    <a:pt x="2228140" y="709212"/>
                  </a:lnTo>
                  <a:lnTo>
                    <a:pt x="2228140" y="713253"/>
                  </a:lnTo>
                  <a:lnTo>
                    <a:pt x="2244588" y="713253"/>
                  </a:lnTo>
                  <a:lnTo>
                    <a:pt x="2244588" y="723799"/>
                  </a:lnTo>
                  <a:lnTo>
                    <a:pt x="2257833" y="723799"/>
                  </a:lnTo>
                  <a:lnTo>
                    <a:pt x="2257833" y="727642"/>
                  </a:lnTo>
                  <a:lnTo>
                    <a:pt x="2312839" y="727642"/>
                  </a:lnTo>
                  <a:lnTo>
                    <a:pt x="2312839" y="741440"/>
                  </a:lnTo>
                  <a:lnTo>
                    <a:pt x="2324908" y="741440"/>
                  </a:lnTo>
                  <a:lnTo>
                    <a:pt x="2324908" y="749325"/>
                  </a:lnTo>
                  <a:lnTo>
                    <a:pt x="2337298" y="749325"/>
                  </a:lnTo>
                  <a:lnTo>
                    <a:pt x="2337298" y="756125"/>
                  </a:lnTo>
                  <a:lnTo>
                    <a:pt x="2459274" y="756125"/>
                  </a:lnTo>
                  <a:lnTo>
                    <a:pt x="2459274" y="792492"/>
                  </a:lnTo>
                  <a:lnTo>
                    <a:pt x="2564267" y="792492"/>
                  </a:lnTo>
                  <a:lnTo>
                    <a:pt x="2564267" y="802545"/>
                  </a:lnTo>
                  <a:lnTo>
                    <a:pt x="2623012" y="802545"/>
                  </a:lnTo>
                  <a:lnTo>
                    <a:pt x="2623012" y="819596"/>
                  </a:lnTo>
                  <a:lnTo>
                    <a:pt x="2701196" y="819596"/>
                  </a:lnTo>
                  <a:lnTo>
                    <a:pt x="2701196" y="828564"/>
                  </a:lnTo>
                  <a:lnTo>
                    <a:pt x="2751717" y="828564"/>
                  </a:lnTo>
                  <a:lnTo>
                    <a:pt x="2751717" y="833492"/>
                  </a:lnTo>
                  <a:lnTo>
                    <a:pt x="2761436" y="833492"/>
                  </a:lnTo>
                  <a:lnTo>
                    <a:pt x="2761436" y="839701"/>
                  </a:lnTo>
                  <a:lnTo>
                    <a:pt x="2776710" y="839701"/>
                  </a:lnTo>
                  <a:lnTo>
                    <a:pt x="2776710" y="854879"/>
                  </a:lnTo>
                  <a:lnTo>
                    <a:pt x="2868672" y="854879"/>
                  </a:lnTo>
                  <a:lnTo>
                    <a:pt x="2868672" y="861088"/>
                  </a:lnTo>
                  <a:lnTo>
                    <a:pt x="2989473" y="861088"/>
                  </a:lnTo>
                  <a:lnTo>
                    <a:pt x="2989473" y="869761"/>
                  </a:lnTo>
                  <a:lnTo>
                    <a:pt x="3116790" y="869761"/>
                  </a:lnTo>
                  <a:lnTo>
                    <a:pt x="3116790" y="877941"/>
                  </a:lnTo>
                  <a:lnTo>
                    <a:pt x="3152357" y="877941"/>
                  </a:lnTo>
                  <a:lnTo>
                    <a:pt x="3152357" y="885234"/>
                  </a:lnTo>
                  <a:lnTo>
                    <a:pt x="3183545" y="885234"/>
                  </a:lnTo>
                  <a:lnTo>
                    <a:pt x="3183545" y="892527"/>
                  </a:lnTo>
                  <a:lnTo>
                    <a:pt x="3202023" y="892527"/>
                  </a:lnTo>
                  <a:lnTo>
                    <a:pt x="3202023" y="904748"/>
                  </a:lnTo>
                  <a:lnTo>
                    <a:pt x="3278498" y="904748"/>
                  </a:lnTo>
                  <a:lnTo>
                    <a:pt x="3278498" y="910957"/>
                  </a:lnTo>
                  <a:lnTo>
                    <a:pt x="3360848" y="910957"/>
                  </a:lnTo>
                  <a:lnTo>
                    <a:pt x="3360848" y="927219"/>
                  </a:lnTo>
                  <a:lnTo>
                    <a:pt x="3428778" y="927219"/>
                  </a:lnTo>
                  <a:lnTo>
                    <a:pt x="3428778" y="933724"/>
                  </a:lnTo>
                  <a:lnTo>
                    <a:pt x="3476735" y="933724"/>
                  </a:lnTo>
                  <a:lnTo>
                    <a:pt x="3476735" y="943481"/>
                  </a:lnTo>
                  <a:lnTo>
                    <a:pt x="3695693" y="943481"/>
                  </a:lnTo>
                  <a:lnTo>
                    <a:pt x="3695693" y="952942"/>
                  </a:lnTo>
                  <a:lnTo>
                    <a:pt x="3755613" y="952942"/>
                  </a:lnTo>
                  <a:lnTo>
                    <a:pt x="3755613" y="965952"/>
                  </a:lnTo>
                  <a:lnTo>
                    <a:pt x="4148349" y="965952"/>
                  </a:lnTo>
                  <a:lnTo>
                    <a:pt x="4148349" y="986846"/>
                  </a:lnTo>
                  <a:lnTo>
                    <a:pt x="4992674" y="986846"/>
                  </a:lnTo>
                  <a:lnTo>
                    <a:pt x="4992674" y="1059581"/>
                  </a:lnTo>
                  <a:lnTo>
                    <a:pt x="5499161" y="1059581"/>
                  </a:lnTo>
                </a:path>
              </a:pathLst>
            </a:custGeom>
            <a:noFill/>
            <a:ln w="14223" cap="flat">
              <a:solidFill>
                <a:srgbClr val="D41F6A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582" name="Graphic 142">
              <a:extLst>
                <a:ext uri="{FF2B5EF4-FFF2-40B4-BE49-F238E27FC236}">
                  <a16:creationId xmlns:a16="http://schemas.microsoft.com/office/drawing/2014/main" id="{3FE009D7-5CEA-B9A8-5035-C9B2E79D0BA4}"/>
                </a:ext>
              </a:extLst>
            </p:cNvPr>
            <p:cNvGrpSpPr/>
            <p:nvPr/>
          </p:nvGrpSpPr>
          <p:grpSpPr>
            <a:xfrm>
              <a:off x="1568663" y="1054450"/>
              <a:ext cx="43043" cy="39718"/>
              <a:chOff x="1568663" y="1054450"/>
              <a:chExt cx="43043" cy="39718"/>
            </a:xfrm>
          </p:grpSpPr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EF1A7A48-859B-29F4-DDC8-79734EE21EF6}"/>
                  </a:ext>
                </a:extLst>
              </p:cNvPr>
              <p:cNvSpPr/>
              <p:nvPr/>
            </p:nvSpPr>
            <p:spPr>
              <a:xfrm>
                <a:off x="1590131" y="1054450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36AEDF6F-182D-D4C0-5A92-CC4B7CCBDC1F}"/>
                  </a:ext>
                </a:extLst>
              </p:cNvPr>
              <p:cNvSpPr/>
              <p:nvPr/>
            </p:nvSpPr>
            <p:spPr>
              <a:xfrm>
                <a:off x="1568663" y="1074259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85" name="Graphic 142">
              <a:extLst>
                <a:ext uri="{FF2B5EF4-FFF2-40B4-BE49-F238E27FC236}">
                  <a16:creationId xmlns:a16="http://schemas.microsoft.com/office/drawing/2014/main" id="{CA4C3E6F-7FA4-BE4F-44E6-20B71E638901}"/>
                </a:ext>
              </a:extLst>
            </p:cNvPr>
            <p:cNvGrpSpPr/>
            <p:nvPr/>
          </p:nvGrpSpPr>
          <p:grpSpPr>
            <a:xfrm>
              <a:off x="1638622" y="1106684"/>
              <a:ext cx="43043" cy="39619"/>
              <a:chOff x="1638622" y="1106684"/>
              <a:chExt cx="43043" cy="39619"/>
            </a:xfrm>
          </p:grpSpPr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4D87DE9E-FD14-23B4-3E88-0FC3144AC57A}"/>
                  </a:ext>
                </a:extLst>
              </p:cNvPr>
              <p:cNvSpPr/>
              <p:nvPr/>
            </p:nvSpPr>
            <p:spPr>
              <a:xfrm>
                <a:off x="1660091" y="1106684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77C8FE10-13B1-2EC1-591F-20638FD1793C}"/>
                  </a:ext>
                </a:extLst>
              </p:cNvPr>
              <p:cNvSpPr/>
              <p:nvPr/>
            </p:nvSpPr>
            <p:spPr>
              <a:xfrm>
                <a:off x="1638622" y="1126494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88" name="Graphic 142">
              <a:extLst>
                <a:ext uri="{FF2B5EF4-FFF2-40B4-BE49-F238E27FC236}">
                  <a16:creationId xmlns:a16="http://schemas.microsoft.com/office/drawing/2014/main" id="{CBDE0F6D-97F0-E912-BD34-2304779D1A43}"/>
                </a:ext>
              </a:extLst>
            </p:cNvPr>
            <p:cNvGrpSpPr/>
            <p:nvPr/>
          </p:nvGrpSpPr>
          <p:grpSpPr>
            <a:xfrm>
              <a:off x="1695017" y="1141278"/>
              <a:ext cx="43043" cy="39619"/>
              <a:chOff x="1695017" y="1141278"/>
              <a:chExt cx="43043" cy="39619"/>
            </a:xfrm>
          </p:grpSpPr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6C179E18-C8A5-B41C-144B-F901C920107A}"/>
                  </a:ext>
                </a:extLst>
              </p:cNvPr>
              <p:cNvSpPr/>
              <p:nvPr/>
            </p:nvSpPr>
            <p:spPr>
              <a:xfrm>
                <a:off x="1716593" y="1141278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EBFE7D23-BA7B-216E-31C0-99955D493B6F}"/>
                  </a:ext>
                </a:extLst>
              </p:cNvPr>
              <p:cNvSpPr/>
              <p:nvPr/>
            </p:nvSpPr>
            <p:spPr>
              <a:xfrm>
                <a:off x="1695017" y="1161088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91" name="Graphic 142">
              <a:extLst>
                <a:ext uri="{FF2B5EF4-FFF2-40B4-BE49-F238E27FC236}">
                  <a16:creationId xmlns:a16="http://schemas.microsoft.com/office/drawing/2014/main" id="{8A9F0491-FB5A-F071-296E-074651C94F68}"/>
                </a:ext>
              </a:extLst>
            </p:cNvPr>
            <p:cNvGrpSpPr/>
            <p:nvPr/>
          </p:nvGrpSpPr>
          <p:grpSpPr>
            <a:xfrm>
              <a:off x="1747995" y="1171929"/>
              <a:ext cx="42937" cy="39619"/>
              <a:chOff x="1747995" y="1171929"/>
              <a:chExt cx="42937" cy="39619"/>
            </a:xfrm>
          </p:grpSpPr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0E35292E-B1F9-F6EC-4857-94EB66A88099}"/>
                  </a:ext>
                </a:extLst>
              </p:cNvPr>
              <p:cNvSpPr/>
              <p:nvPr/>
            </p:nvSpPr>
            <p:spPr>
              <a:xfrm>
                <a:off x="1769463" y="1171929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A9082CC0-D496-3597-F539-22F00D886B22}"/>
                  </a:ext>
                </a:extLst>
              </p:cNvPr>
              <p:cNvSpPr/>
              <p:nvPr/>
            </p:nvSpPr>
            <p:spPr>
              <a:xfrm>
                <a:off x="1747995" y="1191739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94" name="Graphic 142">
              <a:extLst>
                <a:ext uri="{FF2B5EF4-FFF2-40B4-BE49-F238E27FC236}">
                  <a16:creationId xmlns:a16="http://schemas.microsoft.com/office/drawing/2014/main" id="{9D47AAF9-4F97-B226-60B7-821EE740F07B}"/>
                </a:ext>
              </a:extLst>
            </p:cNvPr>
            <p:cNvGrpSpPr/>
            <p:nvPr/>
          </p:nvGrpSpPr>
          <p:grpSpPr>
            <a:xfrm>
              <a:off x="1780358" y="1180897"/>
              <a:ext cx="42937" cy="39718"/>
              <a:chOff x="1780358" y="1180897"/>
              <a:chExt cx="42937" cy="39718"/>
            </a:xfrm>
          </p:grpSpPr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24ADB09D-265C-78A0-D928-EBA75D49A68B}"/>
                  </a:ext>
                </a:extLst>
              </p:cNvPr>
              <p:cNvSpPr/>
              <p:nvPr/>
            </p:nvSpPr>
            <p:spPr>
              <a:xfrm>
                <a:off x="1801826" y="118089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79E17B82-FA41-E6CC-8D59-68744FE9BD86}"/>
                  </a:ext>
                </a:extLst>
              </p:cNvPr>
              <p:cNvSpPr/>
              <p:nvPr/>
            </p:nvSpPr>
            <p:spPr>
              <a:xfrm>
                <a:off x="1780358" y="120080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97" name="Graphic 142">
              <a:extLst>
                <a:ext uri="{FF2B5EF4-FFF2-40B4-BE49-F238E27FC236}">
                  <a16:creationId xmlns:a16="http://schemas.microsoft.com/office/drawing/2014/main" id="{79DB5C64-16A1-7B76-D231-4EAE3273A0FF}"/>
                </a:ext>
              </a:extLst>
            </p:cNvPr>
            <p:cNvGrpSpPr/>
            <p:nvPr/>
          </p:nvGrpSpPr>
          <p:grpSpPr>
            <a:xfrm>
              <a:off x="1806205" y="1190359"/>
              <a:ext cx="42937" cy="39619"/>
              <a:chOff x="1806205" y="1190359"/>
              <a:chExt cx="42937" cy="39619"/>
            </a:xfrm>
          </p:grpSpPr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C8C0F803-9317-0DE8-77DD-A286F8935A89}"/>
                  </a:ext>
                </a:extLst>
              </p:cNvPr>
              <p:cNvSpPr/>
              <p:nvPr/>
            </p:nvSpPr>
            <p:spPr>
              <a:xfrm>
                <a:off x="1827674" y="1190359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87B3DA21-BE3B-8D9D-3447-38D6BEBB07DC}"/>
                  </a:ext>
                </a:extLst>
              </p:cNvPr>
              <p:cNvSpPr/>
              <p:nvPr/>
            </p:nvSpPr>
            <p:spPr>
              <a:xfrm>
                <a:off x="1806205" y="1210169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00" name="Graphic 142">
              <a:extLst>
                <a:ext uri="{FF2B5EF4-FFF2-40B4-BE49-F238E27FC236}">
                  <a16:creationId xmlns:a16="http://schemas.microsoft.com/office/drawing/2014/main" id="{01DDDD21-1018-95D5-BF7F-2D273B27F582}"/>
                </a:ext>
              </a:extLst>
            </p:cNvPr>
            <p:cNvGrpSpPr/>
            <p:nvPr/>
          </p:nvGrpSpPr>
          <p:grpSpPr>
            <a:xfrm>
              <a:off x="1859076" y="1223474"/>
              <a:ext cx="43043" cy="39619"/>
              <a:chOff x="1859076" y="1223474"/>
              <a:chExt cx="43043" cy="39619"/>
            </a:xfrm>
          </p:grpSpPr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DB070FD4-142A-ADF1-9AB0-57A81DECDCE1}"/>
                  </a:ext>
                </a:extLst>
              </p:cNvPr>
              <p:cNvSpPr/>
              <p:nvPr/>
            </p:nvSpPr>
            <p:spPr>
              <a:xfrm>
                <a:off x="1880651" y="1223474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C421CE31-5054-8E91-47C7-F9EE0AD35057}"/>
                  </a:ext>
                </a:extLst>
              </p:cNvPr>
              <p:cNvSpPr/>
              <p:nvPr/>
            </p:nvSpPr>
            <p:spPr>
              <a:xfrm>
                <a:off x="1859076" y="1243284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03" name="Graphic 142">
              <a:extLst>
                <a:ext uri="{FF2B5EF4-FFF2-40B4-BE49-F238E27FC236}">
                  <a16:creationId xmlns:a16="http://schemas.microsoft.com/office/drawing/2014/main" id="{67781716-E86D-20C7-48F9-C3C560420A8B}"/>
                </a:ext>
              </a:extLst>
            </p:cNvPr>
            <p:cNvGrpSpPr/>
            <p:nvPr/>
          </p:nvGrpSpPr>
          <p:grpSpPr>
            <a:xfrm>
              <a:off x="1959369" y="1284185"/>
              <a:ext cx="42937" cy="39718"/>
              <a:chOff x="1959369" y="1284185"/>
              <a:chExt cx="42937" cy="39718"/>
            </a:xfrm>
          </p:grpSpPr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C646EC81-E7AC-FC62-47DA-C61A7EC750B4}"/>
                  </a:ext>
                </a:extLst>
              </p:cNvPr>
              <p:cNvSpPr/>
              <p:nvPr/>
            </p:nvSpPr>
            <p:spPr>
              <a:xfrm>
                <a:off x="1980838" y="1284185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855C1CD9-3CE1-42D9-D8F2-636854C7A05C}"/>
                  </a:ext>
                </a:extLst>
              </p:cNvPr>
              <p:cNvSpPr/>
              <p:nvPr/>
            </p:nvSpPr>
            <p:spPr>
              <a:xfrm>
                <a:off x="1959369" y="1303994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06" name="Graphic 142">
              <a:extLst>
                <a:ext uri="{FF2B5EF4-FFF2-40B4-BE49-F238E27FC236}">
                  <a16:creationId xmlns:a16="http://schemas.microsoft.com/office/drawing/2014/main" id="{6531440D-34CE-0954-C7F5-E929D6D38B4A}"/>
                </a:ext>
              </a:extLst>
            </p:cNvPr>
            <p:cNvGrpSpPr/>
            <p:nvPr/>
          </p:nvGrpSpPr>
          <p:grpSpPr>
            <a:xfrm>
              <a:off x="1992587" y="1284185"/>
              <a:ext cx="42937" cy="39718"/>
              <a:chOff x="1992587" y="1284185"/>
              <a:chExt cx="42937" cy="39718"/>
            </a:xfrm>
          </p:grpSpPr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98FBA38A-DE75-F9A6-8302-93577DCC5FF3}"/>
                  </a:ext>
                </a:extLst>
              </p:cNvPr>
              <p:cNvSpPr/>
              <p:nvPr/>
            </p:nvSpPr>
            <p:spPr>
              <a:xfrm>
                <a:off x="2014055" y="1284185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E18498CB-FBE8-FCD9-EC29-495927C27826}"/>
                  </a:ext>
                </a:extLst>
              </p:cNvPr>
              <p:cNvSpPr/>
              <p:nvPr/>
            </p:nvSpPr>
            <p:spPr>
              <a:xfrm>
                <a:off x="1992587" y="1303994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09" name="Graphic 142">
              <a:extLst>
                <a:ext uri="{FF2B5EF4-FFF2-40B4-BE49-F238E27FC236}">
                  <a16:creationId xmlns:a16="http://schemas.microsoft.com/office/drawing/2014/main" id="{834C6E1F-462E-64E7-2C8E-B0D40B10286B}"/>
                </a:ext>
              </a:extLst>
            </p:cNvPr>
            <p:cNvGrpSpPr/>
            <p:nvPr/>
          </p:nvGrpSpPr>
          <p:grpSpPr>
            <a:xfrm>
              <a:off x="2042253" y="1295026"/>
              <a:ext cx="42937" cy="39718"/>
              <a:chOff x="2042253" y="1295026"/>
              <a:chExt cx="42937" cy="39718"/>
            </a:xfrm>
          </p:grpSpPr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83190800-59CF-B537-27BD-E77404C98000}"/>
                  </a:ext>
                </a:extLst>
              </p:cNvPr>
              <p:cNvSpPr/>
              <p:nvPr/>
            </p:nvSpPr>
            <p:spPr>
              <a:xfrm>
                <a:off x="2063722" y="1295026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9A04FC3C-0031-7FCA-E121-B613F56E4F46}"/>
                  </a:ext>
                </a:extLst>
              </p:cNvPr>
              <p:cNvSpPr/>
              <p:nvPr/>
            </p:nvSpPr>
            <p:spPr>
              <a:xfrm>
                <a:off x="2042253" y="1314934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12" name="Graphic 142">
              <a:extLst>
                <a:ext uri="{FF2B5EF4-FFF2-40B4-BE49-F238E27FC236}">
                  <a16:creationId xmlns:a16="http://schemas.microsoft.com/office/drawing/2014/main" id="{9015A6C4-3D26-8E58-4C5D-714915A48E4A}"/>
                </a:ext>
              </a:extLst>
            </p:cNvPr>
            <p:cNvGrpSpPr/>
            <p:nvPr/>
          </p:nvGrpSpPr>
          <p:grpSpPr>
            <a:xfrm>
              <a:off x="2063722" y="1295026"/>
              <a:ext cx="43043" cy="39718"/>
              <a:chOff x="2063722" y="1295026"/>
              <a:chExt cx="43043" cy="39718"/>
            </a:xfrm>
          </p:grpSpPr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1A09A838-DB2B-A9BD-C337-540539F68CE4}"/>
                  </a:ext>
                </a:extLst>
              </p:cNvPr>
              <p:cNvSpPr/>
              <p:nvPr/>
            </p:nvSpPr>
            <p:spPr>
              <a:xfrm>
                <a:off x="2085190" y="1295026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7644D16C-98B9-E3E4-CEE9-4D4A32065898}"/>
                  </a:ext>
                </a:extLst>
              </p:cNvPr>
              <p:cNvSpPr/>
              <p:nvPr/>
            </p:nvSpPr>
            <p:spPr>
              <a:xfrm>
                <a:off x="2063722" y="1314934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15" name="Graphic 142">
              <a:extLst>
                <a:ext uri="{FF2B5EF4-FFF2-40B4-BE49-F238E27FC236}">
                  <a16:creationId xmlns:a16="http://schemas.microsoft.com/office/drawing/2014/main" id="{60F336D9-3C68-0AD1-096E-60A3D8FFC47D}"/>
                </a:ext>
              </a:extLst>
            </p:cNvPr>
            <p:cNvGrpSpPr/>
            <p:nvPr/>
          </p:nvGrpSpPr>
          <p:grpSpPr>
            <a:xfrm>
              <a:off x="2138061" y="1332477"/>
              <a:ext cx="43043" cy="39718"/>
              <a:chOff x="2138061" y="1332477"/>
              <a:chExt cx="43043" cy="39718"/>
            </a:xfrm>
          </p:grpSpPr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CEFA9A15-1365-0CDE-9FE5-30AE80904D37}"/>
                  </a:ext>
                </a:extLst>
              </p:cNvPr>
              <p:cNvSpPr/>
              <p:nvPr/>
            </p:nvSpPr>
            <p:spPr>
              <a:xfrm>
                <a:off x="2159529" y="133247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F6B5A1B6-BFCE-7C62-7987-459B7AC71F22}"/>
                  </a:ext>
                </a:extLst>
              </p:cNvPr>
              <p:cNvSpPr/>
              <p:nvPr/>
            </p:nvSpPr>
            <p:spPr>
              <a:xfrm>
                <a:off x="2138061" y="1352287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18" name="Graphic 142">
              <a:extLst>
                <a:ext uri="{FF2B5EF4-FFF2-40B4-BE49-F238E27FC236}">
                  <a16:creationId xmlns:a16="http://schemas.microsoft.com/office/drawing/2014/main" id="{08CA958C-7768-C38A-3364-BA6770134C89}"/>
                </a:ext>
              </a:extLst>
            </p:cNvPr>
            <p:cNvGrpSpPr/>
            <p:nvPr/>
          </p:nvGrpSpPr>
          <p:grpSpPr>
            <a:xfrm>
              <a:off x="2202146" y="1342924"/>
              <a:ext cx="43043" cy="39718"/>
              <a:chOff x="2202146" y="1342924"/>
              <a:chExt cx="43043" cy="39718"/>
            </a:xfrm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2C5CF98B-220B-E0F1-5A9D-DB6F35E979A6}"/>
                  </a:ext>
                </a:extLst>
              </p:cNvPr>
              <p:cNvSpPr/>
              <p:nvPr/>
            </p:nvSpPr>
            <p:spPr>
              <a:xfrm>
                <a:off x="2223614" y="1342924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D1782E21-1147-CD5A-1347-887BD79D6494}"/>
                  </a:ext>
                </a:extLst>
              </p:cNvPr>
              <p:cNvSpPr/>
              <p:nvPr/>
            </p:nvSpPr>
            <p:spPr>
              <a:xfrm>
                <a:off x="2202146" y="1362833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21" name="Graphic 142">
              <a:extLst>
                <a:ext uri="{FF2B5EF4-FFF2-40B4-BE49-F238E27FC236}">
                  <a16:creationId xmlns:a16="http://schemas.microsoft.com/office/drawing/2014/main" id="{1130BE12-3A1F-B836-E000-202AA6289307}"/>
                </a:ext>
              </a:extLst>
            </p:cNvPr>
            <p:cNvGrpSpPr/>
            <p:nvPr/>
          </p:nvGrpSpPr>
          <p:grpSpPr>
            <a:xfrm>
              <a:off x="2269756" y="1362833"/>
              <a:ext cx="43043" cy="39619"/>
              <a:chOff x="2269756" y="1362833"/>
              <a:chExt cx="43043" cy="39619"/>
            </a:xfrm>
          </p:grpSpPr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30B634ED-48E9-98FA-C07A-AA5DED1464B8}"/>
                  </a:ext>
                </a:extLst>
              </p:cNvPr>
              <p:cNvSpPr/>
              <p:nvPr/>
            </p:nvSpPr>
            <p:spPr>
              <a:xfrm>
                <a:off x="2291224" y="1362833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205847E9-D8F1-B430-F23B-AD2997A83ECF}"/>
                  </a:ext>
                </a:extLst>
              </p:cNvPr>
              <p:cNvSpPr/>
              <p:nvPr/>
            </p:nvSpPr>
            <p:spPr>
              <a:xfrm>
                <a:off x="2269756" y="1382643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24" name="Graphic 142">
              <a:extLst>
                <a:ext uri="{FF2B5EF4-FFF2-40B4-BE49-F238E27FC236}">
                  <a16:creationId xmlns:a16="http://schemas.microsoft.com/office/drawing/2014/main" id="{F84EC412-4ADA-0977-A3E7-C1B3A6B18351}"/>
                </a:ext>
              </a:extLst>
            </p:cNvPr>
            <p:cNvGrpSpPr/>
            <p:nvPr/>
          </p:nvGrpSpPr>
          <p:grpSpPr>
            <a:xfrm>
              <a:off x="2293895" y="1362833"/>
              <a:ext cx="42937" cy="39619"/>
              <a:chOff x="2293895" y="1362833"/>
              <a:chExt cx="42937" cy="39619"/>
            </a:xfrm>
          </p:grpSpPr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7135AA9F-06C8-AE67-45C2-E6530EE0A45A}"/>
                  </a:ext>
                </a:extLst>
              </p:cNvPr>
              <p:cNvSpPr/>
              <p:nvPr/>
            </p:nvSpPr>
            <p:spPr>
              <a:xfrm>
                <a:off x="2315363" y="1362833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32D67215-2E98-FFD3-16E3-69CBD399EF5B}"/>
                  </a:ext>
                </a:extLst>
              </p:cNvPr>
              <p:cNvSpPr/>
              <p:nvPr/>
            </p:nvSpPr>
            <p:spPr>
              <a:xfrm>
                <a:off x="2293895" y="1382643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27" name="Graphic 142">
              <a:extLst>
                <a:ext uri="{FF2B5EF4-FFF2-40B4-BE49-F238E27FC236}">
                  <a16:creationId xmlns:a16="http://schemas.microsoft.com/office/drawing/2014/main" id="{5098067B-4257-A2B8-3F74-5D5999556D3E}"/>
                </a:ext>
              </a:extLst>
            </p:cNvPr>
            <p:cNvGrpSpPr/>
            <p:nvPr/>
          </p:nvGrpSpPr>
          <p:grpSpPr>
            <a:xfrm>
              <a:off x="2382653" y="1392991"/>
              <a:ext cx="43043" cy="39619"/>
              <a:chOff x="2382653" y="1392991"/>
              <a:chExt cx="43043" cy="39619"/>
            </a:xfrm>
          </p:grpSpPr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B2D2166A-5780-A46B-1F83-F5AC3A537F5A}"/>
                  </a:ext>
                </a:extLst>
              </p:cNvPr>
              <p:cNvSpPr/>
              <p:nvPr/>
            </p:nvSpPr>
            <p:spPr>
              <a:xfrm>
                <a:off x="2404121" y="1392991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F430B555-24F8-8CC6-C639-5BB6F67BA896}"/>
                  </a:ext>
                </a:extLst>
              </p:cNvPr>
              <p:cNvSpPr/>
              <p:nvPr/>
            </p:nvSpPr>
            <p:spPr>
              <a:xfrm>
                <a:off x="2382653" y="141280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30" name="Graphic 142">
              <a:extLst>
                <a:ext uri="{FF2B5EF4-FFF2-40B4-BE49-F238E27FC236}">
                  <a16:creationId xmlns:a16="http://schemas.microsoft.com/office/drawing/2014/main" id="{202797AA-3DDC-AA33-EF75-891C1A6F35E7}"/>
                </a:ext>
              </a:extLst>
            </p:cNvPr>
            <p:cNvGrpSpPr/>
            <p:nvPr/>
          </p:nvGrpSpPr>
          <p:grpSpPr>
            <a:xfrm>
              <a:off x="2392372" y="1427387"/>
              <a:ext cx="42937" cy="39718"/>
              <a:chOff x="2392372" y="1427387"/>
              <a:chExt cx="42937" cy="39718"/>
            </a:xfrm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5D01D701-2C2B-1E90-520A-3BFCED38AE0B}"/>
                  </a:ext>
                </a:extLst>
              </p:cNvPr>
              <p:cNvSpPr/>
              <p:nvPr/>
            </p:nvSpPr>
            <p:spPr>
              <a:xfrm>
                <a:off x="2413841" y="142738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3FEEEFEE-2233-A47B-1F6C-13B42FDB4E8E}"/>
                  </a:ext>
                </a:extLst>
              </p:cNvPr>
              <p:cNvSpPr/>
              <p:nvPr/>
            </p:nvSpPr>
            <p:spPr>
              <a:xfrm>
                <a:off x="2392372" y="144729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33" name="Graphic 142">
              <a:extLst>
                <a:ext uri="{FF2B5EF4-FFF2-40B4-BE49-F238E27FC236}">
                  <a16:creationId xmlns:a16="http://schemas.microsoft.com/office/drawing/2014/main" id="{A8828119-16D0-CA4B-24D0-9E2433F81AB1}"/>
                </a:ext>
              </a:extLst>
            </p:cNvPr>
            <p:cNvGrpSpPr/>
            <p:nvPr/>
          </p:nvGrpSpPr>
          <p:grpSpPr>
            <a:xfrm>
              <a:off x="2440009" y="1441776"/>
              <a:ext cx="42937" cy="39718"/>
              <a:chOff x="2440009" y="1441776"/>
              <a:chExt cx="42937" cy="39718"/>
            </a:xfrm>
          </p:grpSpPr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AE534D13-24EE-8070-494F-DC4B5A09C16D}"/>
                  </a:ext>
                </a:extLst>
              </p:cNvPr>
              <p:cNvSpPr/>
              <p:nvPr/>
            </p:nvSpPr>
            <p:spPr>
              <a:xfrm>
                <a:off x="2461478" y="1441776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3C0897EB-2845-EAFC-DE45-9FEB42C3C338}"/>
                  </a:ext>
                </a:extLst>
              </p:cNvPr>
              <p:cNvSpPr/>
              <p:nvPr/>
            </p:nvSpPr>
            <p:spPr>
              <a:xfrm>
                <a:off x="2440009" y="146168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36" name="Graphic 142">
              <a:extLst>
                <a:ext uri="{FF2B5EF4-FFF2-40B4-BE49-F238E27FC236}">
                  <a16:creationId xmlns:a16="http://schemas.microsoft.com/office/drawing/2014/main" id="{3E9B59CF-9993-335D-A395-287C3FCD5346}"/>
                </a:ext>
              </a:extLst>
            </p:cNvPr>
            <p:cNvGrpSpPr/>
            <p:nvPr/>
          </p:nvGrpSpPr>
          <p:grpSpPr>
            <a:xfrm>
              <a:off x="2466177" y="1441776"/>
              <a:ext cx="42937" cy="39718"/>
              <a:chOff x="2466177" y="1441776"/>
              <a:chExt cx="42937" cy="39718"/>
            </a:xfrm>
          </p:grpSpPr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8D8DC783-30A8-0BC0-5C64-3E7A2AE56380}"/>
                  </a:ext>
                </a:extLst>
              </p:cNvPr>
              <p:cNvSpPr/>
              <p:nvPr/>
            </p:nvSpPr>
            <p:spPr>
              <a:xfrm>
                <a:off x="2487646" y="1441776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CDD3E735-1DB4-E97A-7287-C675DF4F76A4}"/>
                  </a:ext>
                </a:extLst>
              </p:cNvPr>
              <p:cNvSpPr/>
              <p:nvPr/>
            </p:nvSpPr>
            <p:spPr>
              <a:xfrm>
                <a:off x="2466177" y="146168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39" name="Graphic 142">
              <a:extLst>
                <a:ext uri="{FF2B5EF4-FFF2-40B4-BE49-F238E27FC236}">
                  <a16:creationId xmlns:a16="http://schemas.microsoft.com/office/drawing/2014/main" id="{E7F182CA-22F9-29D6-68E2-362E1E826D67}"/>
                </a:ext>
              </a:extLst>
            </p:cNvPr>
            <p:cNvGrpSpPr/>
            <p:nvPr/>
          </p:nvGrpSpPr>
          <p:grpSpPr>
            <a:xfrm>
              <a:off x="2480810" y="1441776"/>
              <a:ext cx="43043" cy="39718"/>
              <a:chOff x="2480810" y="1441776"/>
              <a:chExt cx="43043" cy="39718"/>
            </a:xfrm>
          </p:grpSpPr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55595663-3740-885D-EC70-E69E50E0C5A3}"/>
                  </a:ext>
                </a:extLst>
              </p:cNvPr>
              <p:cNvSpPr/>
              <p:nvPr/>
            </p:nvSpPr>
            <p:spPr>
              <a:xfrm>
                <a:off x="2502386" y="1441776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DB833014-FEF5-8705-DD81-A989D4A38A6F}"/>
                  </a:ext>
                </a:extLst>
              </p:cNvPr>
              <p:cNvSpPr/>
              <p:nvPr/>
            </p:nvSpPr>
            <p:spPr>
              <a:xfrm>
                <a:off x="2480810" y="146168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42" name="Graphic 142">
              <a:extLst>
                <a:ext uri="{FF2B5EF4-FFF2-40B4-BE49-F238E27FC236}">
                  <a16:creationId xmlns:a16="http://schemas.microsoft.com/office/drawing/2014/main" id="{DBF82ED3-1E0C-6274-3E0C-A156EB2E23DB}"/>
                </a:ext>
              </a:extLst>
            </p:cNvPr>
            <p:cNvGrpSpPr/>
            <p:nvPr/>
          </p:nvGrpSpPr>
          <p:grpSpPr>
            <a:xfrm>
              <a:off x="2530583" y="1460009"/>
              <a:ext cx="42937" cy="39619"/>
              <a:chOff x="2530583" y="1460009"/>
              <a:chExt cx="42937" cy="39619"/>
            </a:xfrm>
          </p:grpSpPr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6FC6FFB5-10A3-C3F8-4825-F2260C5CC479}"/>
                  </a:ext>
                </a:extLst>
              </p:cNvPr>
              <p:cNvSpPr/>
              <p:nvPr/>
            </p:nvSpPr>
            <p:spPr>
              <a:xfrm>
                <a:off x="2552052" y="1460009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7325A816-2092-2F8B-86E5-5BFCB5FA8A16}"/>
                  </a:ext>
                </a:extLst>
              </p:cNvPr>
              <p:cNvSpPr/>
              <p:nvPr/>
            </p:nvSpPr>
            <p:spPr>
              <a:xfrm>
                <a:off x="2530583" y="1479819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45" name="Graphic 142">
              <a:extLst>
                <a:ext uri="{FF2B5EF4-FFF2-40B4-BE49-F238E27FC236}">
                  <a16:creationId xmlns:a16="http://schemas.microsoft.com/office/drawing/2014/main" id="{1F07AA6B-6554-0A54-7A6E-39CF40B6FE33}"/>
                </a:ext>
              </a:extLst>
            </p:cNvPr>
            <p:cNvGrpSpPr/>
            <p:nvPr/>
          </p:nvGrpSpPr>
          <p:grpSpPr>
            <a:xfrm>
              <a:off x="2549381" y="1463262"/>
              <a:ext cx="42937" cy="39619"/>
              <a:chOff x="2549381" y="1463262"/>
              <a:chExt cx="42937" cy="39619"/>
            </a:xfrm>
          </p:grpSpPr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64A65EB1-A778-2D00-17CA-917AB170C1D4}"/>
                  </a:ext>
                </a:extLst>
              </p:cNvPr>
              <p:cNvSpPr/>
              <p:nvPr/>
            </p:nvSpPr>
            <p:spPr>
              <a:xfrm>
                <a:off x="2570850" y="1463262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C415030B-99AE-0473-0CC0-9CAEA71A30E3}"/>
                  </a:ext>
                </a:extLst>
              </p:cNvPr>
              <p:cNvSpPr/>
              <p:nvPr/>
            </p:nvSpPr>
            <p:spPr>
              <a:xfrm>
                <a:off x="2549381" y="1483072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48" name="Graphic 142">
              <a:extLst>
                <a:ext uri="{FF2B5EF4-FFF2-40B4-BE49-F238E27FC236}">
                  <a16:creationId xmlns:a16="http://schemas.microsoft.com/office/drawing/2014/main" id="{DCFFC757-7640-4191-34AE-C1E43C0F34E5}"/>
                </a:ext>
              </a:extLst>
            </p:cNvPr>
            <p:cNvGrpSpPr/>
            <p:nvPr/>
          </p:nvGrpSpPr>
          <p:grpSpPr>
            <a:xfrm>
              <a:off x="2646257" y="1492533"/>
              <a:ext cx="42937" cy="39619"/>
              <a:chOff x="2646257" y="1492533"/>
              <a:chExt cx="42937" cy="39619"/>
            </a:xfrm>
          </p:grpSpPr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316796D7-DAE4-481F-AB38-F715C68A80E6}"/>
                  </a:ext>
                </a:extLst>
              </p:cNvPr>
              <p:cNvSpPr/>
              <p:nvPr/>
            </p:nvSpPr>
            <p:spPr>
              <a:xfrm>
                <a:off x="2667726" y="1492533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87682171-11CB-002B-A6FC-B1719D9605A8}"/>
                  </a:ext>
                </a:extLst>
              </p:cNvPr>
              <p:cNvSpPr/>
              <p:nvPr/>
            </p:nvSpPr>
            <p:spPr>
              <a:xfrm>
                <a:off x="2646257" y="1512343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51" name="Graphic 142">
              <a:extLst>
                <a:ext uri="{FF2B5EF4-FFF2-40B4-BE49-F238E27FC236}">
                  <a16:creationId xmlns:a16="http://schemas.microsoft.com/office/drawing/2014/main" id="{4CF4878B-B1CD-DF5B-7BC5-B872CFC4ED5A}"/>
                </a:ext>
              </a:extLst>
            </p:cNvPr>
            <p:cNvGrpSpPr/>
            <p:nvPr/>
          </p:nvGrpSpPr>
          <p:grpSpPr>
            <a:xfrm>
              <a:off x="2683427" y="1514807"/>
              <a:ext cx="42937" cy="39619"/>
              <a:chOff x="2683427" y="1514807"/>
              <a:chExt cx="42937" cy="39619"/>
            </a:xfrm>
          </p:grpSpPr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4EE7394B-DD96-A06B-8D0F-8B3751F4940F}"/>
                  </a:ext>
                </a:extLst>
              </p:cNvPr>
              <p:cNvSpPr/>
              <p:nvPr/>
            </p:nvSpPr>
            <p:spPr>
              <a:xfrm>
                <a:off x="2704895" y="1514807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476F0E1E-AAD3-E195-51CA-AA82E77FA252}"/>
                  </a:ext>
                </a:extLst>
              </p:cNvPr>
              <p:cNvSpPr/>
              <p:nvPr/>
            </p:nvSpPr>
            <p:spPr>
              <a:xfrm>
                <a:off x="2683427" y="1534617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54" name="Graphic 142">
              <a:extLst>
                <a:ext uri="{FF2B5EF4-FFF2-40B4-BE49-F238E27FC236}">
                  <a16:creationId xmlns:a16="http://schemas.microsoft.com/office/drawing/2014/main" id="{21D0D552-AA9A-5398-C00E-CAA109DD2CCF}"/>
                </a:ext>
              </a:extLst>
            </p:cNvPr>
            <p:cNvGrpSpPr/>
            <p:nvPr/>
          </p:nvGrpSpPr>
          <p:grpSpPr>
            <a:xfrm>
              <a:off x="3018486" y="1607844"/>
              <a:ext cx="43043" cy="39619"/>
              <a:chOff x="3018486" y="1607844"/>
              <a:chExt cx="43043" cy="39619"/>
            </a:xfrm>
          </p:grpSpPr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642F92C7-8010-A92B-207F-77C7778A98B1}"/>
                  </a:ext>
                </a:extLst>
              </p:cNvPr>
              <p:cNvSpPr/>
              <p:nvPr/>
            </p:nvSpPr>
            <p:spPr>
              <a:xfrm>
                <a:off x="3040061" y="1607844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66618E4B-DE0A-8E3F-72FD-0459113A7DF7}"/>
                  </a:ext>
                </a:extLst>
              </p:cNvPr>
              <p:cNvSpPr/>
              <p:nvPr/>
            </p:nvSpPr>
            <p:spPr>
              <a:xfrm>
                <a:off x="3018486" y="1627654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57" name="Graphic 142">
              <a:extLst>
                <a:ext uri="{FF2B5EF4-FFF2-40B4-BE49-F238E27FC236}">
                  <a16:creationId xmlns:a16="http://schemas.microsoft.com/office/drawing/2014/main" id="{3E18E2DF-13EB-2CF8-7CD3-9A3417AFA1EA}"/>
                </a:ext>
              </a:extLst>
            </p:cNvPr>
            <p:cNvGrpSpPr/>
            <p:nvPr/>
          </p:nvGrpSpPr>
          <p:grpSpPr>
            <a:xfrm>
              <a:off x="3074988" y="1621346"/>
              <a:ext cx="42937" cy="39718"/>
              <a:chOff x="3074988" y="1621346"/>
              <a:chExt cx="42937" cy="39718"/>
            </a:xfrm>
          </p:grpSpPr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3C0621C7-15C3-7343-FC73-3DDD2AE49A7F}"/>
                  </a:ext>
                </a:extLst>
              </p:cNvPr>
              <p:cNvSpPr/>
              <p:nvPr/>
            </p:nvSpPr>
            <p:spPr>
              <a:xfrm>
                <a:off x="3096456" y="1621346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7388E93E-68B2-8523-FB40-6864FCBDAA16}"/>
                  </a:ext>
                </a:extLst>
              </p:cNvPr>
              <p:cNvSpPr/>
              <p:nvPr/>
            </p:nvSpPr>
            <p:spPr>
              <a:xfrm>
                <a:off x="3074988" y="164125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60" name="Graphic 142">
              <a:extLst>
                <a:ext uri="{FF2B5EF4-FFF2-40B4-BE49-F238E27FC236}">
                  <a16:creationId xmlns:a16="http://schemas.microsoft.com/office/drawing/2014/main" id="{9259DAE3-3E18-3E56-CD10-3BF28A551619}"/>
                </a:ext>
              </a:extLst>
            </p:cNvPr>
            <p:cNvGrpSpPr/>
            <p:nvPr/>
          </p:nvGrpSpPr>
          <p:grpSpPr>
            <a:xfrm>
              <a:off x="3243959" y="1652293"/>
              <a:ext cx="43043" cy="39718"/>
              <a:chOff x="3243959" y="1652293"/>
              <a:chExt cx="43043" cy="39718"/>
            </a:xfrm>
          </p:grpSpPr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11BE7810-3458-930A-538A-4801A9C617F3}"/>
                  </a:ext>
                </a:extLst>
              </p:cNvPr>
              <p:cNvSpPr/>
              <p:nvPr/>
            </p:nvSpPr>
            <p:spPr>
              <a:xfrm>
                <a:off x="3265535" y="165229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281F3F9B-E143-1273-0626-10141A1A8698}"/>
                  </a:ext>
                </a:extLst>
              </p:cNvPr>
              <p:cNvSpPr/>
              <p:nvPr/>
            </p:nvSpPr>
            <p:spPr>
              <a:xfrm>
                <a:off x="3243959" y="1672103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63" name="Graphic 142">
              <a:extLst>
                <a:ext uri="{FF2B5EF4-FFF2-40B4-BE49-F238E27FC236}">
                  <a16:creationId xmlns:a16="http://schemas.microsoft.com/office/drawing/2014/main" id="{300A3190-C1EE-1104-81BB-7EC89A3B8A45}"/>
                </a:ext>
              </a:extLst>
            </p:cNvPr>
            <p:cNvGrpSpPr/>
            <p:nvPr/>
          </p:nvGrpSpPr>
          <p:grpSpPr>
            <a:xfrm>
              <a:off x="3430661" y="1686394"/>
              <a:ext cx="43043" cy="39619"/>
              <a:chOff x="3430661" y="1686394"/>
              <a:chExt cx="43043" cy="39619"/>
            </a:xfrm>
          </p:grpSpPr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D46BF53F-2B42-DD5D-CCB9-5A0AA6AF4FA6}"/>
                  </a:ext>
                </a:extLst>
              </p:cNvPr>
              <p:cNvSpPr/>
              <p:nvPr/>
            </p:nvSpPr>
            <p:spPr>
              <a:xfrm>
                <a:off x="3452130" y="1686394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7A8A2D34-782D-E899-11D5-1A04997E21F9}"/>
                  </a:ext>
                </a:extLst>
              </p:cNvPr>
              <p:cNvSpPr/>
              <p:nvPr/>
            </p:nvSpPr>
            <p:spPr>
              <a:xfrm>
                <a:off x="3430661" y="1706203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66" name="Graphic 142">
              <a:extLst>
                <a:ext uri="{FF2B5EF4-FFF2-40B4-BE49-F238E27FC236}">
                  <a16:creationId xmlns:a16="http://schemas.microsoft.com/office/drawing/2014/main" id="{85BEA68A-DF25-1942-5303-FB5316A96F9B}"/>
                </a:ext>
              </a:extLst>
            </p:cNvPr>
            <p:cNvGrpSpPr/>
            <p:nvPr/>
          </p:nvGrpSpPr>
          <p:grpSpPr>
            <a:xfrm>
              <a:off x="3626976" y="1741782"/>
              <a:ext cx="42937" cy="39718"/>
              <a:chOff x="3626976" y="1741782"/>
              <a:chExt cx="42937" cy="39718"/>
            </a:xfrm>
          </p:grpSpPr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B08EC2C6-76B3-A199-D08F-7BC551549619}"/>
                  </a:ext>
                </a:extLst>
              </p:cNvPr>
              <p:cNvSpPr/>
              <p:nvPr/>
            </p:nvSpPr>
            <p:spPr>
              <a:xfrm>
                <a:off x="3648445" y="1741782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3E3B8192-CB74-5545-A187-4014ADEF2FB1}"/>
                  </a:ext>
                </a:extLst>
              </p:cNvPr>
              <p:cNvSpPr/>
              <p:nvPr/>
            </p:nvSpPr>
            <p:spPr>
              <a:xfrm>
                <a:off x="3626976" y="176169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69" name="Graphic 142">
              <a:extLst>
                <a:ext uri="{FF2B5EF4-FFF2-40B4-BE49-F238E27FC236}">
                  <a16:creationId xmlns:a16="http://schemas.microsoft.com/office/drawing/2014/main" id="{83F9BB24-B47B-F691-6BE6-EF03009207BA}"/>
                </a:ext>
              </a:extLst>
            </p:cNvPr>
            <p:cNvGrpSpPr/>
            <p:nvPr/>
          </p:nvGrpSpPr>
          <p:grpSpPr>
            <a:xfrm>
              <a:off x="3683798" y="1748583"/>
              <a:ext cx="42937" cy="39718"/>
              <a:chOff x="3683798" y="1748583"/>
              <a:chExt cx="42937" cy="39718"/>
            </a:xfrm>
          </p:grpSpPr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07645353-734F-506B-125E-F0B089C42A8E}"/>
                  </a:ext>
                </a:extLst>
              </p:cNvPr>
              <p:cNvSpPr/>
              <p:nvPr/>
            </p:nvSpPr>
            <p:spPr>
              <a:xfrm>
                <a:off x="3705267" y="174858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DB8ECE56-4DDF-E3E7-AA75-819D7F2876F5}"/>
                  </a:ext>
                </a:extLst>
              </p:cNvPr>
              <p:cNvSpPr/>
              <p:nvPr/>
            </p:nvSpPr>
            <p:spPr>
              <a:xfrm>
                <a:off x="3683798" y="1768392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72" name="Graphic 142">
              <a:extLst>
                <a:ext uri="{FF2B5EF4-FFF2-40B4-BE49-F238E27FC236}">
                  <a16:creationId xmlns:a16="http://schemas.microsoft.com/office/drawing/2014/main" id="{0F913225-0F67-1DD7-F833-02E1E7C2A831}"/>
                </a:ext>
              </a:extLst>
            </p:cNvPr>
            <p:cNvGrpSpPr/>
            <p:nvPr/>
          </p:nvGrpSpPr>
          <p:grpSpPr>
            <a:xfrm>
              <a:off x="3750020" y="1757551"/>
              <a:ext cx="43043" cy="39619"/>
              <a:chOff x="3750020" y="1757551"/>
              <a:chExt cx="43043" cy="39619"/>
            </a:xfrm>
          </p:grpSpPr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9999C76D-1194-C4CE-023D-3763D87319F0}"/>
                  </a:ext>
                </a:extLst>
              </p:cNvPr>
              <p:cNvSpPr/>
              <p:nvPr/>
            </p:nvSpPr>
            <p:spPr>
              <a:xfrm>
                <a:off x="3771595" y="1757551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15D0030B-4531-5747-22B7-F8B043B328D7}"/>
                  </a:ext>
                </a:extLst>
              </p:cNvPr>
              <p:cNvSpPr/>
              <p:nvPr/>
            </p:nvSpPr>
            <p:spPr>
              <a:xfrm>
                <a:off x="3750020" y="177736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75" name="Graphic 142">
              <a:extLst>
                <a:ext uri="{FF2B5EF4-FFF2-40B4-BE49-F238E27FC236}">
                  <a16:creationId xmlns:a16="http://schemas.microsoft.com/office/drawing/2014/main" id="{AD5CFD1A-1A17-5556-5F3B-3690524E4BE7}"/>
                </a:ext>
              </a:extLst>
            </p:cNvPr>
            <p:cNvGrpSpPr/>
            <p:nvPr/>
          </p:nvGrpSpPr>
          <p:grpSpPr>
            <a:xfrm>
              <a:off x="3771595" y="1760212"/>
              <a:ext cx="42937" cy="39718"/>
              <a:chOff x="3771595" y="1760212"/>
              <a:chExt cx="42937" cy="39718"/>
            </a:xfrm>
          </p:grpSpPr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2BD64990-8E6C-1DD8-7A1A-E2215046A58D}"/>
                  </a:ext>
                </a:extLst>
              </p:cNvPr>
              <p:cNvSpPr/>
              <p:nvPr/>
            </p:nvSpPr>
            <p:spPr>
              <a:xfrm>
                <a:off x="3793064" y="1760212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CAE4F969-1B2B-11C6-F550-2A1F7CC05DD2}"/>
                  </a:ext>
                </a:extLst>
              </p:cNvPr>
              <p:cNvSpPr/>
              <p:nvPr/>
            </p:nvSpPr>
            <p:spPr>
              <a:xfrm>
                <a:off x="3771595" y="17801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78" name="Graphic 142">
              <a:extLst>
                <a:ext uri="{FF2B5EF4-FFF2-40B4-BE49-F238E27FC236}">
                  <a16:creationId xmlns:a16="http://schemas.microsoft.com/office/drawing/2014/main" id="{43E38E0D-F8AC-BFE2-B51D-F06A224AAC93}"/>
                </a:ext>
              </a:extLst>
            </p:cNvPr>
            <p:cNvGrpSpPr/>
            <p:nvPr/>
          </p:nvGrpSpPr>
          <p:grpSpPr>
            <a:xfrm>
              <a:off x="3857363" y="1782782"/>
              <a:ext cx="43043" cy="39619"/>
              <a:chOff x="3857363" y="1782782"/>
              <a:chExt cx="43043" cy="39619"/>
            </a:xfrm>
          </p:grpSpPr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367107D1-190F-9F6E-95B4-23E6B0887666}"/>
                  </a:ext>
                </a:extLst>
              </p:cNvPr>
              <p:cNvSpPr/>
              <p:nvPr/>
            </p:nvSpPr>
            <p:spPr>
              <a:xfrm>
                <a:off x="3878831" y="1782782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251D112E-B719-BE26-BB94-F6FEED3C4A7A}"/>
                  </a:ext>
                </a:extLst>
              </p:cNvPr>
              <p:cNvSpPr/>
              <p:nvPr/>
            </p:nvSpPr>
            <p:spPr>
              <a:xfrm>
                <a:off x="3857363" y="1802592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81" name="Graphic 142">
              <a:extLst>
                <a:ext uri="{FF2B5EF4-FFF2-40B4-BE49-F238E27FC236}">
                  <a16:creationId xmlns:a16="http://schemas.microsoft.com/office/drawing/2014/main" id="{5E69021D-72AE-EA0D-1B89-2AAEDC00972A}"/>
                </a:ext>
              </a:extLst>
            </p:cNvPr>
            <p:cNvGrpSpPr/>
            <p:nvPr/>
          </p:nvGrpSpPr>
          <p:grpSpPr>
            <a:xfrm>
              <a:off x="3942169" y="1810476"/>
              <a:ext cx="43043" cy="39619"/>
              <a:chOff x="3942169" y="1810476"/>
              <a:chExt cx="43043" cy="39619"/>
            </a:xfrm>
          </p:grpSpPr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656AF6AA-80BD-1313-F367-DB45B4732337}"/>
                  </a:ext>
                </a:extLst>
              </p:cNvPr>
              <p:cNvSpPr/>
              <p:nvPr/>
            </p:nvSpPr>
            <p:spPr>
              <a:xfrm>
                <a:off x="3963638" y="1810476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804E4AEC-3B22-88D1-D440-226F672B53B3}"/>
                  </a:ext>
                </a:extLst>
              </p:cNvPr>
              <p:cNvSpPr/>
              <p:nvPr/>
            </p:nvSpPr>
            <p:spPr>
              <a:xfrm>
                <a:off x="3942169" y="183028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84" name="Graphic 142">
              <a:extLst>
                <a:ext uri="{FF2B5EF4-FFF2-40B4-BE49-F238E27FC236}">
                  <a16:creationId xmlns:a16="http://schemas.microsoft.com/office/drawing/2014/main" id="{6A0B46B9-F5B7-8949-ED1A-CF3AC36D8DC7}"/>
                </a:ext>
              </a:extLst>
            </p:cNvPr>
            <p:cNvGrpSpPr/>
            <p:nvPr/>
          </p:nvGrpSpPr>
          <p:grpSpPr>
            <a:xfrm>
              <a:off x="3987135" y="1810476"/>
              <a:ext cx="43043" cy="39619"/>
              <a:chOff x="3987135" y="1810476"/>
              <a:chExt cx="43043" cy="39619"/>
            </a:xfrm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52880CD2-572C-2018-6F8C-EE473A674828}"/>
                  </a:ext>
                </a:extLst>
              </p:cNvPr>
              <p:cNvSpPr/>
              <p:nvPr/>
            </p:nvSpPr>
            <p:spPr>
              <a:xfrm>
                <a:off x="4008604" y="1810476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7C0ABA0C-5293-3F92-586B-BD7C1D686524}"/>
                  </a:ext>
                </a:extLst>
              </p:cNvPr>
              <p:cNvSpPr/>
              <p:nvPr/>
            </p:nvSpPr>
            <p:spPr>
              <a:xfrm>
                <a:off x="3987135" y="183028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87" name="Graphic 142">
              <a:extLst>
                <a:ext uri="{FF2B5EF4-FFF2-40B4-BE49-F238E27FC236}">
                  <a16:creationId xmlns:a16="http://schemas.microsoft.com/office/drawing/2014/main" id="{D1063DA4-4424-18CD-CF05-741482CB9AFC}"/>
                </a:ext>
              </a:extLst>
            </p:cNvPr>
            <p:cNvGrpSpPr/>
            <p:nvPr/>
          </p:nvGrpSpPr>
          <p:grpSpPr>
            <a:xfrm>
              <a:off x="4055066" y="1842211"/>
              <a:ext cx="42937" cy="39619"/>
              <a:chOff x="4055066" y="1842211"/>
              <a:chExt cx="42937" cy="39619"/>
            </a:xfrm>
          </p:grpSpPr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CDA338F6-F017-3747-B0BD-BD73928231D5}"/>
                  </a:ext>
                </a:extLst>
              </p:cNvPr>
              <p:cNvSpPr/>
              <p:nvPr/>
            </p:nvSpPr>
            <p:spPr>
              <a:xfrm>
                <a:off x="4076535" y="1842211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14576888-B27A-54EB-82F8-42DB90CA7EA8}"/>
                  </a:ext>
                </a:extLst>
              </p:cNvPr>
              <p:cNvSpPr/>
              <p:nvPr/>
            </p:nvSpPr>
            <p:spPr>
              <a:xfrm>
                <a:off x="4055066" y="18620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90" name="Graphic 142">
              <a:extLst>
                <a:ext uri="{FF2B5EF4-FFF2-40B4-BE49-F238E27FC236}">
                  <a16:creationId xmlns:a16="http://schemas.microsoft.com/office/drawing/2014/main" id="{FBA69209-6798-EC1A-E792-3724C7080280}"/>
                </a:ext>
              </a:extLst>
            </p:cNvPr>
            <p:cNvGrpSpPr/>
            <p:nvPr/>
          </p:nvGrpSpPr>
          <p:grpSpPr>
            <a:xfrm>
              <a:off x="4105159" y="1847041"/>
              <a:ext cx="43043" cy="39718"/>
              <a:chOff x="4105159" y="1847041"/>
              <a:chExt cx="43043" cy="39718"/>
            </a:xfrm>
          </p:grpSpPr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762A2F31-32D9-912B-5D78-798A55247457}"/>
                  </a:ext>
                </a:extLst>
              </p:cNvPr>
              <p:cNvSpPr/>
              <p:nvPr/>
            </p:nvSpPr>
            <p:spPr>
              <a:xfrm>
                <a:off x="4126628" y="1847041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6096C041-79A0-B156-E6F1-89545BF31DA6}"/>
                  </a:ext>
                </a:extLst>
              </p:cNvPr>
              <p:cNvSpPr/>
              <p:nvPr/>
            </p:nvSpPr>
            <p:spPr>
              <a:xfrm>
                <a:off x="4105159" y="1866850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93" name="Graphic 142">
              <a:extLst>
                <a:ext uri="{FF2B5EF4-FFF2-40B4-BE49-F238E27FC236}">
                  <a16:creationId xmlns:a16="http://schemas.microsoft.com/office/drawing/2014/main" id="{3C0B06FB-CCBF-1A8F-E521-7C05F2B1AF31}"/>
                </a:ext>
              </a:extLst>
            </p:cNvPr>
            <p:cNvGrpSpPr/>
            <p:nvPr/>
          </p:nvGrpSpPr>
          <p:grpSpPr>
            <a:xfrm>
              <a:off x="4170847" y="1856798"/>
              <a:ext cx="43043" cy="39718"/>
              <a:chOff x="4170847" y="1856798"/>
              <a:chExt cx="43043" cy="39718"/>
            </a:xfrm>
          </p:grpSpPr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C7FAE40C-1502-70E9-61F7-2C79F7FF6C3C}"/>
                  </a:ext>
                </a:extLst>
              </p:cNvPr>
              <p:cNvSpPr/>
              <p:nvPr/>
            </p:nvSpPr>
            <p:spPr>
              <a:xfrm>
                <a:off x="4192422" y="1856798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E95CAAE5-CDF0-7A12-A0C1-843D5B04A2B5}"/>
                  </a:ext>
                </a:extLst>
              </p:cNvPr>
              <p:cNvSpPr/>
              <p:nvPr/>
            </p:nvSpPr>
            <p:spPr>
              <a:xfrm>
                <a:off x="4170847" y="187670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96" name="Graphic 142">
              <a:extLst>
                <a:ext uri="{FF2B5EF4-FFF2-40B4-BE49-F238E27FC236}">
                  <a16:creationId xmlns:a16="http://schemas.microsoft.com/office/drawing/2014/main" id="{3F0AD225-5D47-EE94-AD17-3C5ABF436B36}"/>
                </a:ext>
              </a:extLst>
            </p:cNvPr>
            <p:cNvGrpSpPr/>
            <p:nvPr/>
          </p:nvGrpSpPr>
          <p:grpSpPr>
            <a:xfrm>
              <a:off x="4216775" y="1872862"/>
              <a:ext cx="42937" cy="39619"/>
              <a:chOff x="4216775" y="1872862"/>
              <a:chExt cx="42937" cy="39619"/>
            </a:xfrm>
          </p:grpSpPr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2EA6DD0B-8D50-2CD4-3655-CAD16D5A3830}"/>
                  </a:ext>
                </a:extLst>
              </p:cNvPr>
              <p:cNvSpPr/>
              <p:nvPr/>
            </p:nvSpPr>
            <p:spPr>
              <a:xfrm>
                <a:off x="4238243" y="1872862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2E34142-84EA-1670-8AF8-C633FE13894B}"/>
                  </a:ext>
                </a:extLst>
              </p:cNvPr>
              <p:cNvSpPr/>
              <p:nvPr/>
            </p:nvSpPr>
            <p:spPr>
              <a:xfrm>
                <a:off x="4216775" y="1892672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99" name="Graphic 142">
              <a:extLst>
                <a:ext uri="{FF2B5EF4-FFF2-40B4-BE49-F238E27FC236}">
                  <a16:creationId xmlns:a16="http://schemas.microsoft.com/office/drawing/2014/main" id="{2D6CF8B3-B8AE-D05E-96AB-4C402882CD15}"/>
                </a:ext>
              </a:extLst>
            </p:cNvPr>
            <p:cNvGrpSpPr/>
            <p:nvPr/>
          </p:nvGrpSpPr>
          <p:grpSpPr>
            <a:xfrm>
              <a:off x="4241981" y="1872862"/>
              <a:ext cx="43043" cy="39619"/>
              <a:chOff x="4241981" y="1872862"/>
              <a:chExt cx="43043" cy="39619"/>
            </a:xfrm>
          </p:grpSpPr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0FB02BE8-FDD9-5A78-8739-58F3D4F17243}"/>
                  </a:ext>
                </a:extLst>
              </p:cNvPr>
              <p:cNvSpPr/>
              <p:nvPr/>
            </p:nvSpPr>
            <p:spPr>
              <a:xfrm>
                <a:off x="4263557" y="1872862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01" name="Freeform: Shape 700">
                <a:extLst>
                  <a:ext uri="{FF2B5EF4-FFF2-40B4-BE49-F238E27FC236}">
                    <a16:creationId xmlns:a16="http://schemas.microsoft.com/office/drawing/2014/main" id="{D2194754-D52C-05E7-DCB4-A9B407B3CCEC}"/>
                  </a:ext>
                </a:extLst>
              </p:cNvPr>
              <p:cNvSpPr/>
              <p:nvPr/>
            </p:nvSpPr>
            <p:spPr>
              <a:xfrm>
                <a:off x="4241981" y="1892672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02" name="Graphic 142">
              <a:extLst>
                <a:ext uri="{FF2B5EF4-FFF2-40B4-BE49-F238E27FC236}">
                  <a16:creationId xmlns:a16="http://schemas.microsoft.com/office/drawing/2014/main" id="{B0665F9C-DB6B-D4DF-0C06-92124A238541}"/>
                </a:ext>
              </a:extLst>
            </p:cNvPr>
            <p:cNvGrpSpPr/>
            <p:nvPr/>
          </p:nvGrpSpPr>
          <p:grpSpPr>
            <a:xfrm>
              <a:off x="4277549" y="1876706"/>
              <a:ext cx="43043" cy="39619"/>
              <a:chOff x="4277549" y="1876706"/>
              <a:chExt cx="43043" cy="39619"/>
            </a:xfrm>
          </p:grpSpPr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3E9E339A-2D10-44A8-9CEF-CB25C737C257}"/>
                  </a:ext>
                </a:extLst>
              </p:cNvPr>
              <p:cNvSpPr/>
              <p:nvPr/>
            </p:nvSpPr>
            <p:spPr>
              <a:xfrm>
                <a:off x="4299124" y="1876706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D1E34BF6-488F-029E-0D11-27A06C602645}"/>
                  </a:ext>
                </a:extLst>
              </p:cNvPr>
              <p:cNvSpPr/>
              <p:nvPr/>
            </p:nvSpPr>
            <p:spPr>
              <a:xfrm>
                <a:off x="4277549" y="189651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05" name="Graphic 142">
              <a:extLst>
                <a:ext uri="{FF2B5EF4-FFF2-40B4-BE49-F238E27FC236}">
                  <a16:creationId xmlns:a16="http://schemas.microsoft.com/office/drawing/2014/main" id="{AC390508-06E4-4136-2973-F989C5FCD5AB}"/>
                </a:ext>
              </a:extLst>
            </p:cNvPr>
            <p:cNvGrpSpPr/>
            <p:nvPr/>
          </p:nvGrpSpPr>
          <p:grpSpPr>
            <a:xfrm>
              <a:off x="4296774" y="1884788"/>
              <a:ext cx="43043" cy="39619"/>
              <a:chOff x="4296774" y="1884788"/>
              <a:chExt cx="43043" cy="39619"/>
            </a:xfrm>
          </p:grpSpPr>
          <p:sp>
            <p:nvSpPr>
              <p:cNvPr id="706" name="Freeform: Shape 705">
                <a:extLst>
                  <a:ext uri="{FF2B5EF4-FFF2-40B4-BE49-F238E27FC236}">
                    <a16:creationId xmlns:a16="http://schemas.microsoft.com/office/drawing/2014/main" id="{4AB67ECA-C0EB-31BA-833D-D9BBFB80A4B3}"/>
                  </a:ext>
                </a:extLst>
              </p:cNvPr>
              <p:cNvSpPr/>
              <p:nvPr/>
            </p:nvSpPr>
            <p:spPr>
              <a:xfrm>
                <a:off x="4318350" y="1884788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07" name="Freeform: Shape 706">
                <a:extLst>
                  <a:ext uri="{FF2B5EF4-FFF2-40B4-BE49-F238E27FC236}">
                    <a16:creationId xmlns:a16="http://schemas.microsoft.com/office/drawing/2014/main" id="{07AFE8E9-AAF1-FB8C-895E-82CC00D0A529}"/>
                  </a:ext>
                </a:extLst>
              </p:cNvPr>
              <p:cNvSpPr/>
              <p:nvPr/>
            </p:nvSpPr>
            <p:spPr>
              <a:xfrm>
                <a:off x="4296774" y="1904598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08" name="Graphic 142">
              <a:extLst>
                <a:ext uri="{FF2B5EF4-FFF2-40B4-BE49-F238E27FC236}">
                  <a16:creationId xmlns:a16="http://schemas.microsoft.com/office/drawing/2014/main" id="{266EFD40-D1CF-CB0B-412F-2FE62056D91C}"/>
                </a:ext>
              </a:extLst>
            </p:cNvPr>
            <p:cNvGrpSpPr/>
            <p:nvPr/>
          </p:nvGrpSpPr>
          <p:grpSpPr>
            <a:xfrm>
              <a:off x="4376881" y="1908047"/>
              <a:ext cx="42937" cy="39619"/>
              <a:chOff x="4376881" y="1908047"/>
              <a:chExt cx="42937" cy="39619"/>
            </a:xfrm>
          </p:grpSpPr>
          <p:sp>
            <p:nvSpPr>
              <p:cNvPr id="709" name="Freeform: Shape 708">
                <a:extLst>
                  <a:ext uri="{FF2B5EF4-FFF2-40B4-BE49-F238E27FC236}">
                    <a16:creationId xmlns:a16="http://schemas.microsoft.com/office/drawing/2014/main" id="{437A9908-8413-D671-9D45-A91BC87ACDE9}"/>
                  </a:ext>
                </a:extLst>
              </p:cNvPr>
              <p:cNvSpPr/>
              <p:nvPr/>
            </p:nvSpPr>
            <p:spPr>
              <a:xfrm>
                <a:off x="4398350" y="1908047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E483C889-E37E-21AE-D4BC-F25F72E0CA84}"/>
                  </a:ext>
                </a:extLst>
              </p:cNvPr>
              <p:cNvSpPr/>
              <p:nvPr/>
            </p:nvSpPr>
            <p:spPr>
              <a:xfrm>
                <a:off x="4376881" y="1927857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1" name="Graphic 142">
              <a:extLst>
                <a:ext uri="{FF2B5EF4-FFF2-40B4-BE49-F238E27FC236}">
                  <a16:creationId xmlns:a16="http://schemas.microsoft.com/office/drawing/2014/main" id="{B264F287-475E-7C11-64C8-37EB4EB11B81}"/>
                </a:ext>
              </a:extLst>
            </p:cNvPr>
            <p:cNvGrpSpPr/>
            <p:nvPr/>
          </p:nvGrpSpPr>
          <p:grpSpPr>
            <a:xfrm>
              <a:off x="4401981" y="1908047"/>
              <a:ext cx="42937" cy="39619"/>
              <a:chOff x="4401981" y="1908047"/>
              <a:chExt cx="42937" cy="39619"/>
            </a:xfrm>
          </p:grpSpPr>
          <p:sp>
            <p:nvSpPr>
              <p:cNvPr id="712" name="Freeform: Shape 711">
                <a:extLst>
                  <a:ext uri="{FF2B5EF4-FFF2-40B4-BE49-F238E27FC236}">
                    <a16:creationId xmlns:a16="http://schemas.microsoft.com/office/drawing/2014/main" id="{D262F631-FF0E-06A2-40BD-BF00E7A26CD2}"/>
                  </a:ext>
                </a:extLst>
              </p:cNvPr>
              <p:cNvSpPr/>
              <p:nvPr/>
            </p:nvSpPr>
            <p:spPr>
              <a:xfrm>
                <a:off x="4423450" y="1908047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3" name="Freeform: Shape 712">
                <a:extLst>
                  <a:ext uri="{FF2B5EF4-FFF2-40B4-BE49-F238E27FC236}">
                    <a16:creationId xmlns:a16="http://schemas.microsoft.com/office/drawing/2014/main" id="{CE7AD5E9-735D-38D7-1757-4E1AA96BF0F6}"/>
                  </a:ext>
                </a:extLst>
              </p:cNvPr>
              <p:cNvSpPr/>
              <p:nvPr/>
            </p:nvSpPr>
            <p:spPr>
              <a:xfrm>
                <a:off x="4401981" y="1927857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4" name="Graphic 142">
              <a:extLst>
                <a:ext uri="{FF2B5EF4-FFF2-40B4-BE49-F238E27FC236}">
                  <a16:creationId xmlns:a16="http://schemas.microsoft.com/office/drawing/2014/main" id="{99BCFBD6-F96F-211D-C6E5-6C6CE054FBA1}"/>
                </a:ext>
              </a:extLst>
            </p:cNvPr>
            <p:cNvGrpSpPr/>
            <p:nvPr/>
          </p:nvGrpSpPr>
          <p:grpSpPr>
            <a:xfrm>
              <a:off x="4461474" y="1915242"/>
              <a:ext cx="42937" cy="39619"/>
              <a:chOff x="4461474" y="1915242"/>
              <a:chExt cx="42937" cy="39619"/>
            </a:xfrm>
          </p:grpSpPr>
          <p:sp>
            <p:nvSpPr>
              <p:cNvPr id="715" name="Freeform: Shape 714">
                <a:extLst>
                  <a:ext uri="{FF2B5EF4-FFF2-40B4-BE49-F238E27FC236}">
                    <a16:creationId xmlns:a16="http://schemas.microsoft.com/office/drawing/2014/main" id="{0A4F402F-6086-AD04-44BE-5A76F692F756}"/>
                  </a:ext>
                </a:extLst>
              </p:cNvPr>
              <p:cNvSpPr/>
              <p:nvPr/>
            </p:nvSpPr>
            <p:spPr>
              <a:xfrm>
                <a:off x="4482942" y="1915242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6" name="Freeform: Shape 715">
                <a:extLst>
                  <a:ext uri="{FF2B5EF4-FFF2-40B4-BE49-F238E27FC236}">
                    <a16:creationId xmlns:a16="http://schemas.microsoft.com/office/drawing/2014/main" id="{DEC8A40D-C8C0-5506-D9B7-29B8C8A257E3}"/>
                  </a:ext>
                </a:extLst>
              </p:cNvPr>
              <p:cNvSpPr/>
              <p:nvPr/>
            </p:nvSpPr>
            <p:spPr>
              <a:xfrm>
                <a:off x="4461474" y="193505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17" name="Graphic 142">
              <a:extLst>
                <a:ext uri="{FF2B5EF4-FFF2-40B4-BE49-F238E27FC236}">
                  <a16:creationId xmlns:a16="http://schemas.microsoft.com/office/drawing/2014/main" id="{633AE496-A2CF-57ED-5EB8-AF797172A40A}"/>
                </a:ext>
              </a:extLst>
            </p:cNvPr>
            <p:cNvGrpSpPr/>
            <p:nvPr/>
          </p:nvGrpSpPr>
          <p:grpSpPr>
            <a:xfrm>
              <a:off x="4488069" y="1915242"/>
              <a:ext cx="43043" cy="39619"/>
              <a:chOff x="4488069" y="1915242"/>
              <a:chExt cx="43043" cy="39619"/>
            </a:xfrm>
          </p:grpSpPr>
          <p:sp>
            <p:nvSpPr>
              <p:cNvPr id="718" name="Freeform: Shape 717">
                <a:extLst>
                  <a:ext uri="{FF2B5EF4-FFF2-40B4-BE49-F238E27FC236}">
                    <a16:creationId xmlns:a16="http://schemas.microsoft.com/office/drawing/2014/main" id="{6930D8A5-483E-F36B-1823-345ECF71E55D}"/>
                  </a:ext>
                </a:extLst>
              </p:cNvPr>
              <p:cNvSpPr/>
              <p:nvPr/>
            </p:nvSpPr>
            <p:spPr>
              <a:xfrm>
                <a:off x="4509538" y="1915242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3D14A8D9-DEDF-62A2-A5EA-F1A77EC362B6}"/>
                  </a:ext>
                </a:extLst>
              </p:cNvPr>
              <p:cNvSpPr/>
              <p:nvPr/>
            </p:nvSpPr>
            <p:spPr>
              <a:xfrm>
                <a:off x="4488069" y="193505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20" name="Graphic 142">
              <a:extLst>
                <a:ext uri="{FF2B5EF4-FFF2-40B4-BE49-F238E27FC236}">
                  <a16:creationId xmlns:a16="http://schemas.microsoft.com/office/drawing/2014/main" id="{79B995DE-A50B-D952-C425-7E61B356A847}"/>
                </a:ext>
              </a:extLst>
            </p:cNvPr>
            <p:cNvGrpSpPr/>
            <p:nvPr/>
          </p:nvGrpSpPr>
          <p:grpSpPr>
            <a:xfrm>
              <a:off x="4587401" y="1924407"/>
              <a:ext cx="43043" cy="39718"/>
              <a:chOff x="4587401" y="1924407"/>
              <a:chExt cx="43043" cy="39718"/>
            </a:xfrm>
          </p:grpSpPr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3761D371-DB41-AB1E-C2A7-8D46A6C32FFB}"/>
                  </a:ext>
                </a:extLst>
              </p:cNvPr>
              <p:cNvSpPr/>
              <p:nvPr/>
            </p:nvSpPr>
            <p:spPr>
              <a:xfrm>
                <a:off x="4608977" y="192440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AB04EEEF-E685-FD1B-2D07-B128D06DEB81}"/>
                  </a:ext>
                </a:extLst>
              </p:cNvPr>
              <p:cNvSpPr/>
              <p:nvPr/>
            </p:nvSpPr>
            <p:spPr>
              <a:xfrm>
                <a:off x="4587401" y="194431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23" name="Graphic 142">
              <a:extLst>
                <a:ext uri="{FF2B5EF4-FFF2-40B4-BE49-F238E27FC236}">
                  <a16:creationId xmlns:a16="http://schemas.microsoft.com/office/drawing/2014/main" id="{073A134B-A0C0-ED60-CC72-11022434621E}"/>
                </a:ext>
              </a:extLst>
            </p:cNvPr>
            <p:cNvGrpSpPr/>
            <p:nvPr/>
          </p:nvGrpSpPr>
          <p:grpSpPr>
            <a:xfrm>
              <a:off x="4613035" y="1924407"/>
              <a:ext cx="42937" cy="39718"/>
              <a:chOff x="4613035" y="1924407"/>
              <a:chExt cx="42937" cy="39718"/>
            </a:xfrm>
          </p:grpSpPr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9ED2C96F-B676-EFD4-3DFA-B7850FEF2BA7}"/>
                  </a:ext>
                </a:extLst>
              </p:cNvPr>
              <p:cNvSpPr/>
              <p:nvPr/>
            </p:nvSpPr>
            <p:spPr>
              <a:xfrm>
                <a:off x="4634504" y="192440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DE701F61-A39A-0DE1-55E6-8CCDA488CC82}"/>
                  </a:ext>
                </a:extLst>
              </p:cNvPr>
              <p:cNvSpPr/>
              <p:nvPr/>
            </p:nvSpPr>
            <p:spPr>
              <a:xfrm>
                <a:off x="4613035" y="194431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26" name="Graphic 142">
              <a:extLst>
                <a:ext uri="{FF2B5EF4-FFF2-40B4-BE49-F238E27FC236}">
                  <a16:creationId xmlns:a16="http://schemas.microsoft.com/office/drawing/2014/main" id="{45B68D05-018B-8B0F-B677-700D07AF774B}"/>
                </a:ext>
              </a:extLst>
            </p:cNvPr>
            <p:cNvGrpSpPr/>
            <p:nvPr/>
          </p:nvGrpSpPr>
          <p:grpSpPr>
            <a:xfrm>
              <a:off x="4681820" y="1924407"/>
              <a:ext cx="42937" cy="39718"/>
              <a:chOff x="4681820" y="1924407"/>
              <a:chExt cx="42937" cy="39718"/>
            </a:xfrm>
          </p:grpSpPr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0DAB6B2A-544B-B187-ABE0-4FFFEB338952}"/>
                  </a:ext>
                </a:extLst>
              </p:cNvPr>
              <p:cNvSpPr/>
              <p:nvPr/>
            </p:nvSpPr>
            <p:spPr>
              <a:xfrm>
                <a:off x="4703289" y="192440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3DBC3126-5A54-B4E4-A403-BBA140486464}"/>
                  </a:ext>
                </a:extLst>
              </p:cNvPr>
              <p:cNvSpPr/>
              <p:nvPr/>
            </p:nvSpPr>
            <p:spPr>
              <a:xfrm>
                <a:off x="4681820" y="194431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29" name="Graphic 142">
              <a:extLst>
                <a:ext uri="{FF2B5EF4-FFF2-40B4-BE49-F238E27FC236}">
                  <a16:creationId xmlns:a16="http://schemas.microsoft.com/office/drawing/2014/main" id="{39881035-6641-DE50-37D5-8A7BB6E83B5A}"/>
                </a:ext>
              </a:extLst>
            </p:cNvPr>
            <p:cNvGrpSpPr/>
            <p:nvPr/>
          </p:nvGrpSpPr>
          <p:grpSpPr>
            <a:xfrm>
              <a:off x="4700619" y="1927857"/>
              <a:ext cx="42937" cy="39718"/>
              <a:chOff x="4700619" y="1927857"/>
              <a:chExt cx="42937" cy="39718"/>
            </a:xfrm>
          </p:grpSpPr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61AC2D83-AC69-F92D-44D2-934F0457359D}"/>
                  </a:ext>
                </a:extLst>
              </p:cNvPr>
              <p:cNvSpPr/>
              <p:nvPr/>
            </p:nvSpPr>
            <p:spPr>
              <a:xfrm>
                <a:off x="4722087" y="192785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48E9A58F-A49C-33DB-2F09-F5E2E68037FD}"/>
                  </a:ext>
                </a:extLst>
              </p:cNvPr>
              <p:cNvSpPr/>
              <p:nvPr/>
            </p:nvSpPr>
            <p:spPr>
              <a:xfrm>
                <a:off x="4700619" y="1947667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2" name="Graphic 142">
              <a:extLst>
                <a:ext uri="{FF2B5EF4-FFF2-40B4-BE49-F238E27FC236}">
                  <a16:creationId xmlns:a16="http://schemas.microsoft.com/office/drawing/2014/main" id="{188769E2-E61A-1DC2-B518-F92FAB322F32}"/>
                </a:ext>
              </a:extLst>
            </p:cNvPr>
            <p:cNvGrpSpPr/>
            <p:nvPr/>
          </p:nvGrpSpPr>
          <p:grpSpPr>
            <a:xfrm>
              <a:off x="4714824" y="1935051"/>
              <a:ext cx="43043" cy="39619"/>
              <a:chOff x="4714824" y="1935051"/>
              <a:chExt cx="43043" cy="39619"/>
            </a:xfrm>
          </p:grpSpPr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3883779C-1E18-439F-B086-EFF3B666EA29}"/>
                  </a:ext>
                </a:extLst>
              </p:cNvPr>
              <p:cNvSpPr/>
              <p:nvPr/>
            </p:nvSpPr>
            <p:spPr>
              <a:xfrm>
                <a:off x="4736400" y="1935051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C6268434-59F0-9F59-63B2-AD8768818296}"/>
                  </a:ext>
                </a:extLst>
              </p:cNvPr>
              <p:cNvSpPr/>
              <p:nvPr/>
            </p:nvSpPr>
            <p:spPr>
              <a:xfrm>
                <a:off x="4714824" y="195486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5" name="Graphic 142">
              <a:extLst>
                <a:ext uri="{FF2B5EF4-FFF2-40B4-BE49-F238E27FC236}">
                  <a16:creationId xmlns:a16="http://schemas.microsoft.com/office/drawing/2014/main" id="{9829C40C-5607-DC0C-F144-DDD3BB0F9B0C}"/>
                </a:ext>
              </a:extLst>
            </p:cNvPr>
            <p:cNvGrpSpPr/>
            <p:nvPr/>
          </p:nvGrpSpPr>
          <p:grpSpPr>
            <a:xfrm>
              <a:off x="4749751" y="1944316"/>
              <a:ext cx="42937" cy="39619"/>
              <a:chOff x="4749751" y="1944316"/>
              <a:chExt cx="42937" cy="39619"/>
            </a:xfrm>
          </p:grpSpPr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18B5AC56-F162-A2AB-C857-6F6E0DF47D94}"/>
                  </a:ext>
                </a:extLst>
              </p:cNvPr>
              <p:cNvSpPr/>
              <p:nvPr/>
            </p:nvSpPr>
            <p:spPr>
              <a:xfrm>
                <a:off x="4771219" y="1944316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FB950E30-7366-EFBE-78CA-780C5562D6CE}"/>
                  </a:ext>
                </a:extLst>
              </p:cNvPr>
              <p:cNvSpPr/>
              <p:nvPr/>
            </p:nvSpPr>
            <p:spPr>
              <a:xfrm>
                <a:off x="4749751" y="196412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8" name="Graphic 142">
              <a:extLst>
                <a:ext uri="{FF2B5EF4-FFF2-40B4-BE49-F238E27FC236}">
                  <a16:creationId xmlns:a16="http://schemas.microsoft.com/office/drawing/2014/main" id="{9D594820-2D54-942C-E1A7-260C859E7852}"/>
                </a:ext>
              </a:extLst>
            </p:cNvPr>
            <p:cNvGrpSpPr/>
            <p:nvPr/>
          </p:nvGrpSpPr>
          <p:grpSpPr>
            <a:xfrm>
              <a:off x="4766199" y="1947667"/>
              <a:ext cx="42937" cy="39718"/>
              <a:chOff x="4766199" y="1947667"/>
              <a:chExt cx="42937" cy="39718"/>
            </a:xfrm>
          </p:grpSpPr>
          <p:sp>
            <p:nvSpPr>
              <p:cNvPr id="739" name="Freeform: Shape 738">
                <a:extLst>
                  <a:ext uri="{FF2B5EF4-FFF2-40B4-BE49-F238E27FC236}">
                    <a16:creationId xmlns:a16="http://schemas.microsoft.com/office/drawing/2014/main" id="{AB0C0F51-6A0E-516E-5312-0E90A8FC8876}"/>
                  </a:ext>
                </a:extLst>
              </p:cNvPr>
              <p:cNvSpPr/>
              <p:nvPr/>
            </p:nvSpPr>
            <p:spPr>
              <a:xfrm>
                <a:off x="4787668" y="1947667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40" name="Freeform: Shape 739">
                <a:extLst>
                  <a:ext uri="{FF2B5EF4-FFF2-40B4-BE49-F238E27FC236}">
                    <a16:creationId xmlns:a16="http://schemas.microsoft.com/office/drawing/2014/main" id="{E0C7481C-5298-66FF-A4CA-EA85557F49B9}"/>
                  </a:ext>
                </a:extLst>
              </p:cNvPr>
              <p:cNvSpPr/>
              <p:nvPr/>
            </p:nvSpPr>
            <p:spPr>
              <a:xfrm>
                <a:off x="4766199" y="196757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41" name="Graphic 142">
              <a:extLst>
                <a:ext uri="{FF2B5EF4-FFF2-40B4-BE49-F238E27FC236}">
                  <a16:creationId xmlns:a16="http://schemas.microsoft.com/office/drawing/2014/main" id="{34CEFD35-4379-C9F0-6F89-9AB25B760045}"/>
                </a:ext>
              </a:extLst>
            </p:cNvPr>
            <p:cNvGrpSpPr/>
            <p:nvPr/>
          </p:nvGrpSpPr>
          <p:grpSpPr>
            <a:xfrm>
              <a:off x="4792688" y="1959395"/>
              <a:ext cx="43043" cy="39619"/>
              <a:chOff x="4792688" y="1959395"/>
              <a:chExt cx="43043" cy="39619"/>
            </a:xfrm>
          </p:grpSpPr>
          <p:sp>
            <p:nvSpPr>
              <p:cNvPr id="742" name="Freeform: Shape 741">
                <a:extLst>
                  <a:ext uri="{FF2B5EF4-FFF2-40B4-BE49-F238E27FC236}">
                    <a16:creationId xmlns:a16="http://schemas.microsoft.com/office/drawing/2014/main" id="{6725DDF6-0DA2-8EAC-ACF6-A2F405F8B8FD}"/>
                  </a:ext>
                </a:extLst>
              </p:cNvPr>
              <p:cNvSpPr/>
              <p:nvPr/>
            </p:nvSpPr>
            <p:spPr>
              <a:xfrm>
                <a:off x="4814156" y="19593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43" name="Freeform: Shape 742">
                <a:extLst>
                  <a:ext uri="{FF2B5EF4-FFF2-40B4-BE49-F238E27FC236}">
                    <a16:creationId xmlns:a16="http://schemas.microsoft.com/office/drawing/2014/main" id="{40AABF78-2E29-DAB9-DB04-A319D54F353A}"/>
                  </a:ext>
                </a:extLst>
              </p:cNvPr>
              <p:cNvSpPr/>
              <p:nvPr/>
            </p:nvSpPr>
            <p:spPr>
              <a:xfrm>
                <a:off x="4792688" y="19792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44" name="Graphic 142">
              <a:extLst>
                <a:ext uri="{FF2B5EF4-FFF2-40B4-BE49-F238E27FC236}">
                  <a16:creationId xmlns:a16="http://schemas.microsoft.com/office/drawing/2014/main" id="{309D8684-13F0-0F4F-E80E-FF9A152DC63F}"/>
                </a:ext>
              </a:extLst>
            </p:cNvPr>
            <p:cNvGrpSpPr/>
            <p:nvPr/>
          </p:nvGrpSpPr>
          <p:grpSpPr>
            <a:xfrm>
              <a:off x="4817040" y="1959395"/>
              <a:ext cx="42937" cy="39619"/>
              <a:chOff x="4817040" y="1959395"/>
              <a:chExt cx="42937" cy="39619"/>
            </a:xfrm>
          </p:grpSpPr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47101FA8-7C72-9500-8769-ED4F4EBB8A84}"/>
                  </a:ext>
                </a:extLst>
              </p:cNvPr>
              <p:cNvSpPr/>
              <p:nvPr/>
            </p:nvSpPr>
            <p:spPr>
              <a:xfrm>
                <a:off x="4838509" y="19593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6F072C66-03FB-8E3B-71E5-07BD917B20D7}"/>
                  </a:ext>
                </a:extLst>
              </p:cNvPr>
              <p:cNvSpPr/>
              <p:nvPr/>
            </p:nvSpPr>
            <p:spPr>
              <a:xfrm>
                <a:off x="4817040" y="19792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47" name="Graphic 142">
              <a:extLst>
                <a:ext uri="{FF2B5EF4-FFF2-40B4-BE49-F238E27FC236}">
                  <a16:creationId xmlns:a16="http://schemas.microsoft.com/office/drawing/2014/main" id="{E42CF617-4765-852A-2AA5-7903AF29D51E}"/>
                </a:ext>
              </a:extLst>
            </p:cNvPr>
            <p:cNvGrpSpPr/>
            <p:nvPr/>
          </p:nvGrpSpPr>
          <p:grpSpPr>
            <a:xfrm>
              <a:off x="4841393" y="1959395"/>
              <a:ext cx="43043" cy="39619"/>
              <a:chOff x="4841393" y="1959395"/>
              <a:chExt cx="43043" cy="39619"/>
            </a:xfrm>
          </p:grpSpPr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16320DA1-E960-79F1-671F-62624F5CDDE5}"/>
                  </a:ext>
                </a:extLst>
              </p:cNvPr>
              <p:cNvSpPr/>
              <p:nvPr/>
            </p:nvSpPr>
            <p:spPr>
              <a:xfrm>
                <a:off x="4862968" y="19593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E133F2C1-E8D2-450A-B9AE-EB7FEA9F8211}"/>
                  </a:ext>
                </a:extLst>
              </p:cNvPr>
              <p:cNvSpPr/>
              <p:nvPr/>
            </p:nvSpPr>
            <p:spPr>
              <a:xfrm>
                <a:off x="4841393" y="19792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50" name="Graphic 142">
              <a:extLst>
                <a:ext uri="{FF2B5EF4-FFF2-40B4-BE49-F238E27FC236}">
                  <a16:creationId xmlns:a16="http://schemas.microsoft.com/office/drawing/2014/main" id="{53F4B851-B2F6-B3E1-B08C-EC40558744DE}"/>
                </a:ext>
              </a:extLst>
            </p:cNvPr>
            <p:cNvGrpSpPr/>
            <p:nvPr/>
          </p:nvGrpSpPr>
          <p:grpSpPr>
            <a:xfrm>
              <a:off x="4874503" y="1965604"/>
              <a:ext cx="42937" cy="39619"/>
              <a:chOff x="4874503" y="1965604"/>
              <a:chExt cx="42937" cy="39619"/>
            </a:xfrm>
          </p:grpSpPr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063D8278-4532-8267-A872-F5036AFCF35F}"/>
                  </a:ext>
                </a:extLst>
              </p:cNvPr>
              <p:cNvSpPr/>
              <p:nvPr/>
            </p:nvSpPr>
            <p:spPr>
              <a:xfrm>
                <a:off x="4895972" y="1965604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AC68CC22-97C2-983E-5BCE-D417EE88DF1F}"/>
                  </a:ext>
                </a:extLst>
              </p:cNvPr>
              <p:cNvSpPr/>
              <p:nvPr/>
            </p:nvSpPr>
            <p:spPr>
              <a:xfrm>
                <a:off x="4874503" y="1985414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53" name="Graphic 142">
              <a:extLst>
                <a:ext uri="{FF2B5EF4-FFF2-40B4-BE49-F238E27FC236}">
                  <a16:creationId xmlns:a16="http://schemas.microsoft.com/office/drawing/2014/main" id="{C2D2A554-78BC-701B-C547-04DFC16E3CCB}"/>
                </a:ext>
              </a:extLst>
            </p:cNvPr>
            <p:cNvGrpSpPr/>
            <p:nvPr/>
          </p:nvGrpSpPr>
          <p:grpSpPr>
            <a:xfrm>
              <a:off x="4892127" y="1965604"/>
              <a:ext cx="43043" cy="39619"/>
              <a:chOff x="4892127" y="1965604"/>
              <a:chExt cx="43043" cy="39619"/>
            </a:xfrm>
          </p:grpSpPr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81FF67E6-B22B-E911-5AD3-6542B148E3D4}"/>
                  </a:ext>
                </a:extLst>
              </p:cNvPr>
              <p:cNvSpPr/>
              <p:nvPr/>
            </p:nvSpPr>
            <p:spPr>
              <a:xfrm>
                <a:off x="4913596" y="1965604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EEF61EC3-E9E5-2632-0F3A-998A950654F3}"/>
                  </a:ext>
                </a:extLst>
              </p:cNvPr>
              <p:cNvSpPr/>
              <p:nvPr/>
            </p:nvSpPr>
            <p:spPr>
              <a:xfrm>
                <a:off x="4892127" y="1985414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56" name="Graphic 142">
              <a:extLst>
                <a:ext uri="{FF2B5EF4-FFF2-40B4-BE49-F238E27FC236}">
                  <a16:creationId xmlns:a16="http://schemas.microsoft.com/office/drawing/2014/main" id="{0ECFF894-430B-8559-5F2A-D3222AFCC7DF}"/>
                </a:ext>
              </a:extLst>
            </p:cNvPr>
            <p:cNvGrpSpPr/>
            <p:nvPr/>
          </p:nvGrpSpPr>
          <p:grpSpPr>
            <a:xfrm>
              <a:off x="4911139" y="1965604"/>
              <a:ext cx="42937" cy="39619"/>
              <a:chOff x="4911139" y="1965604"/>
              <a:chExt cx="42937" cy="39619"/>
            </a:xfrm>
          </p:grpSpPr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FE5C319E-ADB4-7753-4DBB-64A912AD5DCE}"/>
                  </a:ext>
                </a:extLst>
              </p:cNvPr>
              <p:cNvSpPr/>
              <p:nvPr/>
            </p:nvSpPr>
            <p:spPr>
              <a:xfrm>
                <a:off x="4932608" y="1965604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C4F8EA4D-21D9-809A-5DF7-E55F93E094A1}"/>
                  </a:ext>
                </a:extLst>
              </p:cNvPr>
              <p:cNvSpPr/>
              <p:nvPr/>
            </p:nvSpPr>
            <p:spPr>
              <a:xfrm>
                <a:off x="4911139" y="1985414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59" name="Graphic 142">
              <a:extLst>
                <a:ext uri="{FF2B5EF4-FFF2-40B4-BE49-F238E27FC236}">
                  <a16:creationId xmlns:a16="http://schemas.microsoft.com/office/drawing/2014/main" id="{0106CAEA-249C-3BF1-54A4-502E372F303E}"/>
                </a:ext>
              </a:extLst>
            </p:cNvPr>
            <p:cNvGrpSpPr/>
            <p:nvPr/>
          </p:nvGrpSpPr>
          <p:grpSpPr>
            <a:xfrm>
              <a:off x="4935171" y="1976445"/>
              <a:ext cx="42937" cy="39718"/>
              <a:chOff x="4935171" y="1976445"/>
              <a:chExt cx="42937" cy="39718"/>
            </a:xfrm>
          </p:grpSpPr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2943F2CC-9E38-F331-EDA3-9B8DE499D6F7}"/>
                  </a:ext>
                </a:extLst>
              </p:cNvPr>
              <p:cNvSpPr/>
              <p:nvPr/>
            </p:nvSpPr>
            <p:spPr>
              <a:xfrm>
                <a:off x="4956640" y="1976445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7FF9853F-0D0F-48D2-26DE-7840A23F4BC2}"/>
                  </a:ext>
                </a:extLst>
              </p:cNvPr>
              <p:cNvSpPr/>
              <p:nvPr/>
            </p:nvSpPr>
            <p:spPr>
              <a:xfrm>
                <a:off x="4935171" y="199625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62" name="Graphic 142">
              <a:extLst>
                <a:ext uri="{FF2B5EF4-FFF2-40B4-BE49-F238E27FC236}">
                  <a16:creationId xmlns:a16="http://schemas.microsoft.com/office/drawing/2014/main" id="{5CFE9A3E-CF8B-D96F-F1A3-660104004740}"/>
                </a:ext>
              </a:extLst>
            </p:cNvPr>
            <p:cNvGrpSpPr/>
            <p:nvPr/>
          </p:nvGrpSpPr>
          <p:grpSpPr>
            <a:xfrm>
              <a:off x="4960805" y="1979205"/>
              <a:ext cx="42937" cy="39619"/>
              <a:chOff x="4960805" y="1979205"/>
              <a:chExt cx="42937" cy="39619"/>
            </a:xfrm>
          </p:grpSpPr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3DC7FE53-AAE6-D784-132C-FC03C6442A89}"/>
                  </a:ext>
                </a:extLst>
              </p:cNvPr>
              <p:cNvSpPr/>
              <p:nvPr/>
            </p:nvSpPr>
            <p:spPr>
              <a:xfrm>
                <a:off x="4982274" y="197920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74833F8C-254E-91C0-E358-8CDBB4F4B189}"/>
                  </a:ext>
                </a:extLst>
              </p:cNvPr>
              <p:cNvSpPr/>
              <p:nvPr/>
            </p:nvSpPr>
            <p:spPr>
              <a:xfrm>
                <a:off x="4960805" y="199901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65" name="Graphic 142">
              <a:extLst>
                <a:ext uri="{FF2B5EF4-FFF2-40B4-BE49-F238E27FC236}">
                  <a16:creationId xmlns:a16="http://schemas.microsoft.com/office/drawing/2014/main" id="{A919E537-9C62-0D25-625D-03D491454032}"/>
                </a:ext>
              </a:extLst>
            </p:cNvPr>
            <p:cNvGrpSpPr/>
            <p:nvPr/>
          </p:nvGrpSpPr>
          <p:grpSpPr>
            <a:xfrm>
              <a:off x="4983662" y="1983935"/>
              <a:ext cx="43043" cy="39718"/>
              <a:chOff x="4983662" y="1983935"/>
              <a:chExt cx="43043" cy="39718"/>
            </a:xfrm>
          </p:grpSpPr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7097967C-287B-71B8-D8EF-C50AC67CA9F8}"/>
                  </a:ext>
                </a:extLst>
              </p:cNvPr>
              <p:cNvSpPr/>
              <p:nvPr/>
            </p:nvSpPr>
            <p:spPr>
              <a:xfrm>
                <a:off x="5005238" y="1983935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67" name="Freeform: Shape 766">
                <a:extLst>
                  <a:ext uri="{FF2B5EF4-FFF2-40B4-BE49-F238E27FC236}">
                    <a16:creationId xmlns:a16="http://schemas.microsoft.com/office/drawing/2014/main" id="{820DF974-F730-5AD5-7C48-722F32AFFC38}"/>
                  </a:ext>
                </a:extLst>
              </p:cNvPr>
              <p:cNvSpPr/>
              <p:nvPr/>
            </p:nvSpPr>
            <p:spPr>
              <a:xfrm>
                <a:off x="4983662" y="200374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68" name="Graphic 142">
              <a:extLst>
                <a:ext uri="{FF2B5EF4-FFF2-40B4-BE49-F238E27FC236}">
                  <a16:creationId xmlns:a16="http://schemas.microsoft.com/office/drawing/2014/main" id="{5920BE93-108C-B9F2-5881-F1BDFA8B5E87}"/>
                </a:ext>
              </a:extLst>
            </p:cNvPr>
            <p:cNvGrpSpPr/>
            <p:nvPr/>
          </p:nvGrpSpPr>
          <p:grpSpPr>
            <a:xfrm>
              <a:off x="5010792" y="1987385"/>
              <a:ext cx="42937" cy="39619"/>
              <a:chOff x="5010792" y="1987385"/>
              <a:chExt cx="42937" cy="39619"/>
            </a:xfrm>
          </p:grpSpPr>
          <p:sp>
            <p:nvSpPr>
              <p:cNvPr id="769" name="Freeform: Shape 768">
                <a:extLst>
                  <a:ext uri="{FF2B5EF4-FFF2-40B4-BE49-F238E27FC236}">
                    <a16:creationId xmlns:a16="http://schemas.microsoft.com/office/drawing/2014/main" id="{D1D605BC-7CC8-E15A-5B88-CBACA460E628}"/>
                  </a:ext>
                </a:extLst>
              </p:cNvPr>
              <p:cNvSpPr/>
              <p:nvPr/>
            </p:nvSpPr>
            <p:spPr>
              <a:xfrm>
                <a:off x="5032260" y="198738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70" name="Freeform: Shape 769">
                <a:extLst>
                  <a:ext uri="{FF2B5EF4-FFF2-40B4-BE49-F238E27FC236}">
                    <a16:creationId xmlns:a16="http://schemas.microsoft.com/office/drawing/2014/main" id="{4907DD01-AE7E-7FF7-4A83-D50384AB5285}"/>
                  </a:ext>
                </a:extLst>
              </p:cNvPr>
              <p:cNvSpPr/>
              <p:nvPr/>
            </p:nvSpPr>
            <p:spPr>
              <a:xfrm>
                <a:off x="5010792" y="200719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1" name="Graphic 142">
              <a:extLst>
                <a:ext uri="{FF2B5EF4-FFF2-40B4-BE49-F238E27FC236}">
                  <a16:creationId xmlns:a16="http://schemas.microsoft.com/office/drawing/2014/main" id="{42BA0003-4B69-257E-F4EB-D4A5B6576A92}"/>
                </a:ext>
              </a:extLst>
            </p:cNvPr>
            <p:cNvGrpSpPr/>
            <p:nvPr/>
          </p:nvGrpSpPr>
          <p:grpSpPr>
            <a:xfrm>
              <a:off x="5069536" y="1997438"/>
              <a:ext cx="43043" cy="39718"/>
              <a:chOff x="5069536" y="1997438"/>
              <a:chExt cx="43043" cy="39718"/>
            </a:xfrm>
          </p:grpSpPr>
          <p:sp>
            <p:nvSpPr>
              <p:cNvPr id="772" name="Freeform: Shape 771">
                <a:extLst>
                  <a:ext uri="{FF2B5EF4-FFF2-40B4-BE49-F238E27FC236}">
                    <a16:creationId xmlns:a16="http://schemas.microsoft.com/office/drawing/2014/main" id="{5E883BC0-38AB-253C-E84E-9099D1CDE4A4}"/>
                  </a:ext>
                </a:extLst>
              </p:cNvPr>
              <p:cNvSpPr/>
              <p:nvPr/>
            </p:nvSpPr>
            <p:spPr>
              <a:xfrm>
                <a:off x="5091005" y="1997438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73" name="Freeform: Shape 772">
                <a:extLst>
                  <a:ext uri="{FF2B5EF4-FFF2-40B4-BE49-F238E27FC236}">
                    <a16:creationId xmlns:a16="http://schemas.microsoft.com/office/drawing/2014/main" id="{BCA7E9B9-F9EF-BB14-B788-8FA1209C2569}"/>
                  </a:ext>
                </a:extLst>
              </p:cNvPr>
              <p:cNvSpPr/>
              <p:nvPr/>
            </p:nvSpPr>
            <p:spPr>
              <a:xfrm>
                <a:off x="5069536" y="201734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4" name="Graphic 142">
              <a:extLst>
                <a:ext uri="{FF2B5EF4-FFF2-40B4-BE49-F238E27FC236}">
                  <a16:creationId xmlns:a16="http://schemas.microsoft.com/office/drawing/2014/main" id="{AA86B962-045E-118A-14DD-2AB97880A600}"/>
                </a:ext>
              </a:extLst>
            </p:cNvPr>
            <p:cNvGrpSpPr/>
            <p:nvPr/>
          </p:nvGrpSpPr>
          <p:grpSpPr>
            <a:xfrm>
              <a:off x="5096880" y="1997438"/>
              <a:ext cx="43043" cy="39718"/>
              <a:chOff x="5096880" y="1997438"/>
              <a:chExt cx="43043" cy="39718"/>
            </a:xfrm>
          </p:grpSpPr>
          <p:sp>
            <p:nvSpPr>
              <p:cNvPr id="775" name="Freeform: Shape 774">
                <a:extLst>
                  <a:ext uri="{FF2B5EF4-FFF2-40B4-BE49-F238E27FC236}">
                    <a16:creationId xmlns:a16="http://schemas.microsoft.com/office/drawing/2014/main" id="{82003DB8-83CB-714C-7DF7-BBB358073CF3}"/>
                  </a:ext>
                </a:extLst>
              </p:cNvPr>
              <p:cNvSpPr/>
              <p:nvPr/>
            </p:nvSpPr>
            <p:spPr>
              <a:xfrm>
                <a:off x="5118348" y="1997438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76" name="Freeform: Shape 775">
                <a:extLst>
                  <a:ext uri="{FF2B5EF4-FFF2-40B4-BE49-F238E27FC236}">
                    <a16:creationId xmlns:a16="http://schemas.microsoft.com/office/drawing/2014/main" id="{16BE557C-D32C-CB1C-7960-B8DC646E815C}"/>
                  </a:ext>
                </a:extLst>
              </p:cNvPr>
              <p:cNvSpPr/>
              <p:nvPr/>
            </p:nvSpPr>
            <p:spPr>
              <a:xfrm>
                <a:off x="5096880" y="201734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7" name="Graphic 142">
              <a:extLst>
                <a:ext uri="{FF2B5EF4-FFF2-40B4-BE49-F238E27FC236}">
                  <a16:creationId xmlns:a16="http://schemas.microsoft.com/office/drawing/2014/main" id="{F6A637CF-1A4F-0BC5-869C-08A5CD072FFA}"/>
                </a:ext>
              </a:extLst>
            </p:cNvPr>
            <p:cNvGrpSpPr/>
            <p:nvPr/>
          </p:nvGrpSpPr>
          <p:grpSpPr>
            <a:xfrm>
              <a:off x="5137467" y="1997438"/>
              <a:ext cx="42937" cy="39718"/>
              <a:chOff x="5137467" y="1997438"/>
              <a:chExt cx="42937" cy="39718"/>
            </a:xfrm>
          </p:grpSpPr>
          <p:sp>
            <p:nvSpPr>
              <p:cNvPr id="778" name="Freeform: Shape 777">
                <a:extLst>
                  <a:ext uri="{FF2B5EF4-FFF2-40B4-BE49-F238E27FC236}">
                    <a16:creationId xmlns:a16="http://schemas.microsoft.com/office/drawing/2014/main" id="{4AFCD1F7-750D-5B1A-8E0A-5D675EE5D6D0}"/>
                  </a:ext>
                </a:extLst>
              </p:cNvPr>
              <p:cNvSpPr/>
              <p:nvPr/>
            </p:nvSpPr>
            <p:spPr>
              <a:xfrm>
                <a:off x="5158935" y="1997438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79" name="Freeform: Shape 778">
                <a:extLst>
                  <a:ext uri="{FF2B5EF4-FFF2-40B4-BE49-F238E27FC236}">
                    <a16:creationId xmlns:a16="http://schemas.microsoft.com/office/drawing/2014/main" id="{BA069886-C156-C82D-213B-1AB88AD0AF29}"/>
                  </a:ext>
                </a:extLst>
              </p:cNvPr>
              <p:cNvSpPr/>
              <p:nvPr/>
            </p:nvSpPr>
            <p:spPr>
              <a:xfrm>
                <a:off x="5137467" y="201734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80" name="Graphic 142">
              <a:extLst>
                <a:ext uri="{FF2B5EF4-FFF2-40B4-BE49-F238E27FC236}">
                  <a16:creationId xmlns:a16="http://schemas.microsoft.com/office/drawing/2014/main" id="{0EAF01DD-2A91-0B69-CB5D-693DC6EBF598}"/>
                </a:ext>
              </a:extLst>
            </p:cNvPr>
            <p:cNvGrpSpPr/>
            <p:nvPr/>
          </p:nvGrpSpPr>
          <p:grpSpPr>
            <a:xfrm>
              <a:off x="5188308" y="1997438"/>
              <a:ext cx="43043" cy="39718"/>
              <a:chOff x="5188308" y="1997438"/>
              <a:chExt cx="43043" cy="39718"/>
            </a:xfrm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31FA11C0-9DB0-5293-E99C-06566F2E42EB}"/>
                  </a:ext>
                </a:extLst>
              </p:cNvPr>
              <p:cNvSpPr/>
              <p:nvPr/>
            </p:nvSpPr>
            <p:spPr>
              <a:xfrm>
                <a:off x="5209776" y="1997438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26A6EBD3-5B63-5B17-8438-13C54D805086}"/>
                  </a:ext>
                </a:extLst>
              </p:cNvPr>
              <p:cNvSpPr/>
              <p:nvPr/>
            </p:nvSpPr>
            <p:spPr>
              <a:xfrm>
                <a:off x="5188308" y="2017346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83" name="Graphic 142">
              <a:extLst>
                <a:ext uri="{FF2B5EF4-FFF2-40B4-BE49-F238E27FC236}">
                  <a16:creationId xmlns:a16="http://schemas.microsoft.com/office/drawing/2014/main" id="{C3040C0C-44AB-706A-69F4-C0DAB6988B1D}"/>
                </a:ext>
              </a:extLst>
            </p:cNvPr>
            <p:cNvGrpSpPr/>
            <p:nvPr/>
          </p:nvGrpSpPr>
          <p:grpSpPr>
            <a:xfrm>
              <a:off x="5215651" y="1997438"/>
              <a:ext cx="42937" cy="39718"/>
              <a:chOff x="5215651" y="1997438"/>
              <a:chExt cx="42937" cy="39718"/>
            </a:xfrm>
          </p:grpSpPr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F5C0074E-00B4-2589-1E7C-8B7B23A34B6A}"/>
                  </a:ext>
                </a:extLst>
              </p:cNvPr>
              <p:cNvSpPr/>
              <p:nvPr/>
            </p:nvSpPr>
            <p:spPr>
              <a:xfrm>
                <a:off x="5237120" y="1997438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DB696ED0-5B14-D90E-5887-1477AFC43B02}"/>
                  </a:ext>
                </a:extLst>
              </p:cNvPr>
              <p:cNvSpPr/>
              <p:nvPr/>
            </p:nvSpPr>
            <p:spPr>
              <a:xfrm>
                <a:off x="5215651" y="201734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86" name="Graphic 142">
              <a:extLst>
                <a:ext uri="{FF2B5EF4-FFF2-40B4-BE49-F238E27FC236}">
                  <a16:creationId xmlns:a16="http://schemas.microsoft.com/office/drawing/2014/main" id="{23DE8992-03A2-B350-E13F-2D540E73862D}"/>
                </a:ext>
              </a:extLst>
            </p:cNvPr>
            <p:cNvGrpSpPr/>
            <p:nvPr/>
          </p:nvGrpSpPr>
          <p:grpSpPr>
            <a:xfrm>
              <a:off x="5239790" y="1997438"/>
              <a:ext cx="42937" cy="39718"/>
              <a:chOff x="5239790" y="1997438"/>
              <a:chExt cx="42937" cy="39718"/>
            </a:xfrm>
          </p:grpSpPr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3D6575F5-8291-8BBD-1D82-7D3C8BA26F24}"/>
                  </a:ext>
                </a:extLst>
              </p:cNvPr>
              <p:cNvSpPr/>
              <p:nvPr/>
            </p:nvSpPr>
            <p:spPr>
              <a:xfrm>
                <a:off x="5261258" y="1997438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41C22AC9-12F3-703D-C147-2E03A03EB5D0}"/>
                  </a:ext>
                </a:extLst>
              </p:cNvPr>
              <p:cNvSpPr/>
              <p:nvPr/>
            </p:nvSpPr>
            <p:spPr>
              <a:xfrm>
                <a:off x="5239790" y="2017346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89" name="Graphic 142">
              <a:extLst>
                <a:ext uri="{FF2B5EF4-FFF2-40B4-BE49-F238E27FC236}">
                  <a16:creationId xmlns:a16="http://schemas.microsoft.com/office/drawing/2014/main" id="{8A389A99-F55A-A09A-47A5-26E9CDEB7DD1}"/>
                </a:ext>
              </a:extLst>
            </p:cNvPr>
            <p:cNvGrpSpPr/>
            <p:nvPr/>
          </p:nvGrpSpPr>
          <p:grpSpPr>
            <a:xfrm>
              <a:off x="5270658" y="2007195"/>
              <a:ext cx="42937" cy="39718"/>
              <a:chOff x="5270658" y="2007195"/>
              <a:chExt cx="42937" cy="39718"/>
            </a:xfrm>
          </p:grpSpPr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9DE9EA97-9640-784C-3D8C-D23EA2F6423F}"/>
                  </a:ext>
                </a:extLst>
              </p:cNvPr>
              <p:cNvSpPr/>
              <p:nvPr/>
            </p:nvSpPr>
            <p:spPr>
              <a:xfrm>
                <a:off x="5292126" y="2007195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317F2A43-6B67-B024-DC5A-4D83869B3918}"/>
                  </a:ext>
                </a:extLst>
              </p:cNvPr>
              <p:cNvSpPr/>
              <p:nvPr/>
            </p:nvSpPr>
            <p:spPr>
              <a:xfrm>
                <a:off x="5270658" y="20270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92" name="Graphic 142">
              <a:extLst>
                <a:ext uri="{FF2B5EF4-FFF2-40B4-BE49-F238E27FC236}">
                  <a16:creationId xmlns:a16="http://schemas.microsoft.com/office/drawing/2014/main" id="{869A194D-9F71-FA9D-2E48-0544E8BBD768}"/>
                </a:ext>
              </a:extLst>
            </p:cNvPr>
            <p:cNvGrpSpPr/>
            <p:nvPr/>
          </p:nvGrpSpPr>
          <p:grpSpPr>
            <a:xfrm>
              <a:off x="5289135" y="2007195"/>
              <a:ext cx="43043" cy="39718"/>
              <a:chOff x="5289135" y="2007195"/>
              <a:chExt cx="43043" cy="39718"/>
            </a:xfrm>
          </p:grpSpPr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9A8E134D-F545-1014-3D6E-4F1E7ACA7B60}"/>
                  </a:ext>
                </a:extLst>
              </p:cNvPr>
              <p:cNvSpPr/>
              <p:nvPr/>
            </p:nvSpPr>
            <p:spPr>
              <a:xfrm>
                <a:off x="5310604" y="2007195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809ECAB0-E509-DF8B-8634-96AA1F553AF4}"/>
                  </a:ext>
                </a:extLst>
              </p:cNvPr>
              <p:cNvSpPr/>
              <p:nvPr/>
            </p:nvSpPr>
            <p:spPr>
              <a:xfrm>
                <a:off x="5289135" y="20270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95" name="Graphic 142">
              <a:extLst>
                <a:ext uri="{FF2B5EF4-FFF2-40B4-BE49-F238E27FC236}">
                  <a16:creationId xmlns:a16="http://schemas.microsoft.com/office/drawing/2014/main" id="{62C0E861-EAFD-B9E7-7E1D-38F15D46A8C1}"/>
                </a:ext>
              </a:extLst>
            </p:cNvPr>
            <p:cNvGrpSpPr/>
            <p:nvPr/>
          </p:nvGrpSpPr>
          <p:grpSpPr>
            <a:xfrm>
              <a:off x="5308254" y="2007195"/>
              <a:ext cx="42937" cy="39718"/>
              <a:chOff x="5308254" y="2007195"/>
              <a:chExt cx="42937" cy="39718"/>
            </a:xfrm>
          </p:grpSpPr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4B5B7443-A968-DAFA-16FE-BF5141F3288E}"/>
                  </a:ext>
                </a:extLst>
              </p:cNvPr>
              <p:cNvSpPr/>
              <p:nvPr/>
            </p:nvSpPr>
            <p:spPr>
              <a:xfrm>
                <a:off x="5329723" y="2007195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D27C4836-9F37-02EB-09F3-E408CFC5C16A}"/>
                  </a:ext>
                </a:extLst>
              </p:cNvPr>
              <p:cNvSpPr/>
              <p:nvPr/>
            </p:nvSpPr>
            <p:spPr>
              <a:xfrm>
                <a:off x="5308254" y="20270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98" name="Graphic 142">
              <a:extLst>
                <a:ext uri="{FF2B5EF4-FFF2-40B4-BE49-F238E27FC236}">
                  <a16:creationId xmlns:a16="http://schemas.microsoft.com/office/drawing/2014/main" id="{DD96DC07-9DE7-EB60-1D08-B847F19B290C}"/>
                </a:ext>
              </a:extLst>
            </p:cNvPr>
            <p:cNvGrpSpPr/>
            <p:nvPr/>
          </p:nvGrpSpPr>
          <p:grpSpPr>
            <a:xfrm>
              <a:off x="5383234" y="2019613"/>
              <a:ext cx="43043" cy="39718"/>
              <a:chOff x="5383234" y="2019613"/>
              <a:chExt cx="43043" cy="39718"/>
            </a:xfrm>
          </p:grpSpPr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E7BABC63-8185-7A44-5898-4927F67368A8}"/>
                  </a:ext>
                </a:extLst>
              </p:cNvPr>
              <p:cNvSpPr/>
              <p:nvPr/>
            </p:nvSpPr>
            <p:spPr>
              <a:xfrm>
                <a:off x="5404703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61F4FC09-B418-27C6-66C8-B16808A18714}"/>
                  </a:ext>
                </a:extLst>
              </p:cNvPr>
              <p:cNvSpPr/>
              <p:nvPr/>
            </p:nvSpPr>
            <p:spPr>
              <a:xfrm>
                <a:off x="5383234" y="203952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01" name="Graphic 142">
              <a:extLst>
                <a:ext uri="{FF2B5EF4-FFF2-40B4-BE49-F238E27FC236}">
                  <a16:creationId xmlns:a16="http://schemas.microsoft.com/office/drawing/2014/main" id="{3A9E82E1-CE96-16C1-859B-3AA093CA44CD}"/>
                </a:ext>
              </a:extLst>
            </p:cNvPr>
            <p:cNvGrpSpPr/>
            <p:nvPr/>
          </p:nvGrpSpPr>
          <p:grpSpPr>
            <a:xfrm>
              <a:off x="5333568" y="2019613"/>
              <a:ext cx="42937" cy="39718"/>
              <a:chOff x="5333568" y="2019613"/>
              <a:chExt cx="42937" cy="39718"/>
            </a:xfrm>
          </p:grpSpPr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664D1BCB-807B-9478-7BA3-4F20584C36BB}"/>
                  </a:ext>
                </a:extLst>
              </p:cNvPr>
              <p:cNvSpPr/>
              <p:nvPr/>
            </p:nvSpPr>
            <p:spPr>
              <a:xfrm>
                <a:off x="5355037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A620F474-5115-1F99-E698-070C20B2E364}"/>
                  </a:ext>
                </a:extLst>
              </p:cNvPr>
              <p:cNvSpPr/>
              <p:nvPr/>
            </p:nvSpPr>
            <p:spPr>
              <a:xfrm>
                <a:off x="5333568" y="20395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04" name="Graphic 142">
              <a:extLst>
                <a:ext uri="{FF2B5EF4-FFF2-40B4-BE49-F238E27FC236}">
                  <a16:creationId xmlns:a16="http://schemas.microsoft.com/office/drawing/2014/main" id="{ADA69B8B-BC4D-A8EB-C90D-36148E947A21}"/>
                </a:ext>
              </a:extLst>
            </p:cNvPr>
            <p:cNvGrpSpPr/>
            <p:nvPr/>
          </p:nvGrpSpPr>
          <p:grpSpPr>
            <a:xfrm>
              <a:off x="5361766" y="2019613"/>
              <a:ext cx="42937" cy="39718"/>
              <a:chOff x="5361766" y="2019613"/>
              <a:chExt cx="42937" cy="39718"/>
            </a:xfrm>
          </p:grpSpPr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CBEAF49C-E50E-B28C-533C-C48AF793017C}"/>
                  </a:ext>
                </a:extLst>
              </p:cNvPr>
              <p:cNvSpPr/>
              <p:nvPr/>
            </p:nvSpPr>
            <p:spPr>
              <a:xfrm>
                <a:off x="5383234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2C60A96B-7DB1-AEF2-724B-BD8B8DFB88D0}"/>
                  </a:ext>
                </a:extLst>
              </p:cNvPr>
              <p:cNvSpPr/>
              <p:nvPr/>
            </p:nvSpPr>
            <p:spPr>
              <a:xfrm>
                <a:off x="5361766" y="20395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07" name="Graphic 142">
              <a:extLst>
                <a:ext uri="{FF2B5EF4-FFF2-40B4-BE49-F238E27FC236}">
                  <a16:creationId xmlns:a16="http://schemas.microsoft.com/office/drawing/2014/main" id="{7752BF27-432F-2EBC-1B64-FD78A6FE2C1D}"/>
                </a:ext>
              </a:extLst>
            </p:cNvPr>
            <p:cNvGrpSpPr/>
            <p:nvPr/>
          </p:nvGrpSpPr>
          <p:grpSpPr>
            <a:xfrm>
              <a:off x="5400537" y="2019613"/>
              <a:ext cx="43043" cy="39718"/>
              <a:chOff x="5400537" y="2019613"/>
              <a:chExt cx="43043" cy="39718"/>
            </a:xfrm>
          </p:grpSpPr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446DB03E-D489-7676-B89A-62BD561C496E}"/>
                  </a:ext>
                </a:extLst>
              </p:cNvPr>
              <p:cNvSpPr/>
              <p:nvPr/>
            </p:nvSpPr>
            <p:spPr>
              <a:xfrm>
                <a:off x="5422006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282C293D-07A9-D502-18C8-782C930C0C99}"/>
                  </a:ext>
                </a:extLst>
              </p:cNvPr>
              <p:cNvSpPr/>
              <p:nvPr/>
            </p:nvSpPr>
            <p:spPr>
              <a:xfrm>
                <a:off x="5400537" y="203952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10" name="Graphic 142">
              <a:extLst>
                <a:ext uri="{FF2B5EF4-FFF2-40B4-BE49-F238E27FC236}">
                  <a16:creationId xmlns:a16="http://schemas.microsoft.com/office/drawing/2014/main" id="{8F7C3C8C-6A08-D09C-5F60-AB1BDC60EE0A}"/>
                </a:ext>
              </a:extLst>
            </p:cNvPr>
            <p:cNvGrpSpPr/>
            <p:nvPr/>
          </p:nvGrpSpPr>
          <p:grpSpPr>
            <a:xfrm>
              <a:off x="5426278" y="2019613"/>
              <a:ext cx="42937" cy="39718"/>
              <a:chOff x="5426278" y="2019613"/>
              <a:chExt cx="42937" cy="39718"/>
            </a:xfrm>
          </p:grpSpPr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46B260E6-74EA-E383-808D-9219591B185A}"/>
                  </a:ext>
                </a:extLst>
              </p:cNvPr>
              <p:cNvSpPr/>
              <p:nvPr/>
            </p:nvSpPr>
            <p:spPr>
              <a:xfrm>
                <a:off x="5447747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12" name="Freeform: Shape 811">
                <a:extLst>
                  <a:ext uri="{FF2B5EF4-FFF2-40B4-BE49-F238E27FC236}">
                    <a16:creationId xmlns:a16="http://schemas.microsoft.com/office/drawing/2014/main" id="{F5B9A6FB-F844-883B-EDF7-52B116DF4FF7}"/>
                  </a:ext>
                </a:extLst>
              </p:cNvPr>
              <p:cNvSpPr/>
              <p:nvPr/>
            </p:nvSpPr>
            <p:spPr>
              <a:xfrm>
                <a:off x="5426278" y="20395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13" name="Graphic 142">
              <a:extLst>
                <a:ext uri="{FF2B5EF4-FFF2-40B4-BE49-F238E27FC236}">
                  <a16:creationId xmlns:a16="http://schemas.microsoft.com/office/drawing/2014/main" id="{D3A17B0C-6A71-3232-8051-DCE9382AA5C6}"/>
                </a:ext>
              </a:extLst>
            </p:cNvPr>
            <p:cNvGrpSpPr/>
            <p:nvPr/>
          </p:nvGrpSpPr>
          <p:grpSpPr>
            <a:xfrm>
              <a:off x="5443581" y="2019613"/>
              <a:ext cx="42937" cy="39718"/>
              <a:chOff x="5443581" y="2019613"/>
              <a:chExt cx="42937" cy="39718"/>
            </a:xfrm>
          </p:grpSpPr>
          <p:sp>
            <p:nvSpPr>
              <p:cNvPr id="814" name="Freeform: Shape 813">
                <a:extLst>
                  <a:ext uri="{FF2B5EF4-FFF2-40B4-BE49-F238E27FC236}">
                    <a16:creationId xmlns:a16="http://schemas.microsoft.com/office/drawing/2014/main" id="{4B54C6E6-EF55-FDE5-EB0F-FACB554CFE9F}"/>
                  </a:ext>
                </a:extLst>
              </p:cNvPr>
              <p:cNvSpPr/>
              <p:nvPr/>
            </p:nvSpPr>
            <p:spPr>
              <a:xfrm>
                <a:off x="5465050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15" name="Freeform: Shape 814">
                <a:extLst>
                  <a:ext uri="{FF2B5EF4-FFF2-40B4-BE49-F238E27FC236}">
                    <a16:creationId xmlns:a16="http://schemas.microsoft.com/office/drawing/2014/main" id="{B4A82D00-7758-62B0-150E-2A378DC750EA}"/>
                  </a:ext>
                </a:extLst>
              </p:cNvPr>
              <p:cNvSpPr/>
              <p:nvPr/>
            </p:nvSpPr>
            <p:spPr>
              <a:xfrm>
                <a:off x="5443581" y="20395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16" name="Graphic 142">
              <a:extLst>
                <a:ext uri="{FF2B5EF4-FFF2-40B4-BE49-F238E27FC236}">
                  <a16:creationId xmlns:a16="http://schemas.microsoft.com/office/drawing/2014/main" id="{319B8F48-B48E-5DD3-552A-EE4B6A06841C}"/>
                </a:ext>
              </a:extLst>
            </p:cNvPr>
            <p:cNvGrpSpPr/>
            <p:nvPr/>
          </p:nvGrpSpPr>
          <p:grpSpPr>
            <a:xfrm>
              <a:off x="5469215" y="2019613"/>
              <a:ext cx="43043" cy="39718"/>
              <a:chOff x="5469215" y="2019613"/>
              <a:chExt cx="43043" cy="39718"/>
            </a:xfrm>
          </p:grpSpPr>
          <p:sp>
            <p:nvSpPr>
              <p:cNvPr id="817" name="Freeform: Shape 816">
                <a:extLst>
                  <a:ext uri="{FF2B5EF4-FFF2-40B4-BE49-F238E27FC236}">
                    <a16:creationId xmlns:a16="http://schemas.microsoft.com/office/drawing/2014/main" id="{995CD1CA-987D-18B8-801C-3E59CBA54902}"/>
                  </a:ext>
                </a:extLst>
              </p:cNvPr>
              <p:cNvSpPr/>
              <p:nvPr/>
            </p:nvSpPr>
            <p:spPr>
              <a:xfrm>
                <a:off x="5490684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18" name="Freeform: Shape 817">
                <a:extLst>
                  <a:ext uri="{FF2B5EF4-FFF2-40B4-BE49-F238E27FC236}">
                    <a16:creationId xmlns:a16="http://schemas.microsoft.com/office/drawing/2014/main" id="{8EEC3016-174D-2AA8-25AE-ABC1E048B8BA}"/>
                  </a:ext>
                </a:extLst>
              </p:cNvPr>
              <p:cNvSpPr/>
              <p:nvPr/>
            </p:nvSpPr>
            <p:spPr>
              <a:xfrm>
                <a:off x="5469215" y="203952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19" name="Graphic 142">
              <a:extLst>
                <a:ext uri="{FF2B5EF4-FFF2-40B4-BE49-F238E27FC236}">
                  <a16:creationId xmlns:a16="http://schemas.microsoft.com/office/drawing/2014/main" id="{8A15BE5C-2A10-D98A-62CC-5D09E7512D88}"/>
                </a:ext>
              </a:extLst>
            </p:cNvPr>
            <p:cNvGrpSpPr/>
            <p:nvPr/>
          </p:nvGrpSpPr>
          <p:grpSpPr>
            <a:xfrm>
              <a:off x="5494956" y="2019613"/>
              <a:ext cx="42937" cy="39718"/>
              <a:chOff x="5494956" y="2019613"/>
              <a:chExt cx="42937" cy="39718"/>
            </a:xfrm>
          </p:grpSpPr>
          <p:sp>
            <p:nvSpPr>
              <p:cNvPr id="820" name="Freeform: Shape 819">
                <a:extLst>
                  <a:ext uri="{FF2B5EF4-FFF2-40B4-BE49-F238E27FC236}">
                    <a16:creationId xmlns:a16="http://schemas.microsoft.com/office/drawing/2014/main" id="{67749842-4E73-6B56-8331-D582DD6ABBB9}"/>
                  </a:ext>
                </a:extLst>
              </p:cNvPr>
              <p:cNvSpPr/>
              <p:nvPr/>
            </p:nvSpPr>
            <p:spPr>
              <a:xfrm>
                <a:off x="5516425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1" name="Freeform: Shape 820">
                <a:extLst>
                  <a:ext uri="{FF2B5EF4-FFF2-40B4-BE49-F238E27FC236}">
                    <a16:creationId xmlns:a16="http://schemas.microsoft.com/office/drawing/2014/main" id="{ADB7F9CE-3412-3421-6B65-683E2D61D3AA}"/>
                  </a:ext>
                </a:extLst>
              </p:cNvPr>
              <p:cNvSpPr/>
              <p:nvPr/>
            </p:nvSpPr>
            <p:spPr>
              <a:xfrm>
                <a:off x="5494956" y="20395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22" name="Graphic 142">
              <a:extLst>
                <a:ext uri="{FF2B5EF4-FFF2-40B4-BE49-F238E27FC236}">
                  <a16:creationId xmlns:a16="http://schemas.microsoft.com/office/drawing/2014/main" id="{D0DC1AEC-ABD5-1B4C-06E9-DE6E9F2112CC}"/>
                </a:ext>
              </a:extLst>
            </p:cNvPr>
            <p:cNvGrpSpPr/>
            <p:nvPr/>
          </p:nvGrpSpPr>
          <p:grpSpPr>
            <a:xfrm>
              <a:off x="5554021" y="2019613"/>
              <a:ext cx="42937" cy="39718"/>
              <a:chOff x="5554021" y="2019613"/>
              <a:chExt cx="42937" cy="39718"/>
            </a:xfrm>
          </p:grpSpPr>
          <p:sp>
            <p:nvSpPr>
              <p:cNvPr id="823" name="Freeform: Shape 822">
                <a:extLst>
                  <a:ext uri="{FF2B5EF4-FFF2-40B4-BE49-F238E27FC236}">
                    <a16:creationId xmlns:a16="http://schemas.microsoft.com/office/drawing/2014/main" id="{AA47B81B-63D9-722C-AF35-ABB4398CE2AB}"/>
                  </a:ext>
                </a:extLst>
              </p:cNvPr>
              <p:cNvSpPr/>
              <p:nvPr/>
            </p:nvSpPr>
            <p:spPr>
              <a:xfrm>
                <a:off x="5575490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4" name="Freeform: Shape 823">
                <a:extLst>
                  <a:ext uri="{FF2B5EF4-FFF2-40B4-BE49-F238E27FC236}">
                    <a16:creationId xmlns:a16="http://schemas.microsoft.com/office/drawing/2014/main" id="{D74D19D6-99F4-A89D-94ED-6B35D9EF6AA4}"/>
                  </a:ext>
                </a:extLst>
              </p:cNvPr>
              <p:cNvSpPr/>
              <p:nvPr/>
            </p:nvSpPr>
            <p:spPr>
              <a:xfrm>
                <a:off x="5554021" y="2039521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25" name="Graphic 142">
              <a:extLst>
                <a:ext uri="{FF2B5EF4-FFF2-40B4-BE49-F238E27FC236}">
                  <a16:creationId xmlns:a16="http://schemas.microsoft.com/office/drawing/2014/main" id="{94D0FCBC-AD9A-9EC8-58AC-9C1259E267DA}"/>
                </a:ext>
              </a:extLst>
            </p:cNvPr>
            <p:cNvGrpSpPr/>
            <p:nvPr/>
          </p:nvGrpSpPr>
          <p:grpSpPr>
            <a:xfrm>
              <a:off x="5604542" y="2019613"/>
              <a:ext cx="43043" cy="39718"/>
              <a:chOff x="5604542" y="2019613"/>
              <a:chExt cx="43043" cy="39718"/>
            </a:xfrm>
          </p:grpSpPr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49D85572-5101-1DAC-F539-6EE9961EA861}"/>
                  </a:ext>
                </a:extLst>
              </p:cNvPr>
              <p:cNvSpPr/>
              <p:nvPr/>
            </p:nvSpPr>
            <p:spPr>
              <a:xfrm>
                <a:off x="5626117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0671FFBB-6553-2371-F5D4-C865B0288553}"/>
                  </a:ext>
                </a:extLst>
              </p:cNvPr>
              <p:cNvSpPr/>
              <p:nvPr/>
            </p:nvSpPr>
            <p:spPr>
              <a:xfrm>
                <a:off x="5604542" y="203952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28" name="Graphic 142">
              <a:extLst>
                <a:ext uri="{FF2B5EF4-FFF2-40B4-BE49-F238E27FC236}">
                  <a16:creationId xmlns:a16="http://schemas.microsoft.com/office/drawing/2014/main" id="{9D25030C-DE1A-BACF-C010-9EC8BB20AD7A}"/>
                </a:ext>
              </a:extLst>
            </p:cNvPr>
            <p:cNvGrpSpPr/>
            <p:nvPr/>
          </p:nvGrpSpPr>
          <p:grpSpPr>
            <a:xfrm>
              <a:off x="5693621" y="2019613"/>
              <a:ext cx="43043" cy="39718"/>
              <a:chOff x="5693621" y="2019613"/>
              <a:chExt cx="43043" cy="39718"/>
            </a:xfrm>
          </p:grpSpPr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C3D19A1A-8B36-F4FF-EB42-6A60DA23C62F}"/>
                  </a:ext>
                </a:extLst>
              </p:cNvPr>
              <p:cNvSpPr/>
              <p:nvPr/>
            </p:nvSpPr>
            <p:spPr>
              <a:xfrm>
                <a:off x="5715089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81A07BBD-4F17-E59F-28A7-6A5C28634DC8}"/>
                  </a:ext>
                </a:extLst>
              </p:cNvPr>
              <p:cNvSpPr/>
              <p:nvPr/>
            </p:nvSpPr>
            <p:spPr>
              <a:xfrm>
                <a:off x="5693621" y="203952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1" name="Graphic 142">
              <a:extLst>
                <a:ext uri="{FF2B5EF4-FFF2-40B4-BE49-F238E27FC236}">
                  <a16:creationId xmlns:a16="http://schemas.microsoft.com/office/drawing/2014/main" id="{B6E65A70-2355-CB1E-7EA6-477B65B80493}"/>
                </a:ext>
              </a:extLst>
            </p:cNvPr>
            <p:cNvGrpSpPr/>
            <p:nvPr/>
          </p:nvGrpSpPr>
          <p:grpSpPr>
            <a:xfrm>
              <a:off x="5706865" y="2019613"/>
              <a:ext cx="43043" cy="39718"/>
              <a:chOff x="5706865" y="2019613"/>
              <a:chExt cx="43043" cy="39718"/>
            </a:xfrm>
          </p:grpSpPr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90248AC1-8BB2-210C-AA0E-DDF03F3656D3}"/>
                  </a:ext>
                </a:extLst>
              </p:cNvPr>
              <p:cNvSpPr/>
              <p:nvPr/>
            </p:nvSpPr>
            <p:spPr>
              <a:xfrm>
                <a:off x="5728334" y="2019613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9F1FDFC1-DABC-297F-88A3-43A18167E9BD}"/>
                  </a:ext>
                </a:extLst>
              </p:cNvPr>
              <p:cNvSpPr/>
              <p:nvPr/>
            </p:nvSpPr>
            <p:spPr>
              <a:xfrm>
                <a:off x="5706865" y="2039521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4" name="Graphic 142">
              <a:extLst>
                <a:ext uri="{FF2B5EF4-FFF2-40B4-BE49-F238E27FC236}">
                  <a16:creationId xmlns:a16="http://schemas.microsoft.com/office/drawing/2014/main" id="{C7F7ABBD-7C2A-4390-48EA-78361536FDD5}"/>
                </a:ext>
              </a:extLst>
            </p:cNvPr>
            <p:cNvGrpSpPr/>
            <p:nvPr/>
          </p:nvGrpSpPr>
          <p:grpSpPr>
            <a:xfrm>
              <a:off x="5753647" y="2041295"/>
              <a:ext cx="42937" cy="39619"/>
              <a:chOff x="5753647" y="2041295"/>
              <a:chExt cx="42937" cy="39619"/>
            </a:xfrm>
          </p:grpSpPr>
          <p:sp>
            <p:nvSpPr>
              <p:cNvPr id="835" name="Freeform: Shape 834">
                <a:extLst>
                  <a:ext uri="{FF2B5EF4-FFF2-40B4-BE49-F238E27FC236}">
                    <a16:creationId xmlns:a16="http://schemas.microsoft.com/office/drawing/2014/main" id="{3D989FD9-8195-27FF-AFD2-6EF21FB33898}"/>
                  </a:ext>
                </a:extLst>
              </p:cNvPr>
              <p:cNvSpPr/>
              <p:nvPr/>
            </p:nvSpPr>
            <p:spPr>
              <a:xfrm>
                <a:off x="5775116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36" name="Freeform: Shape 835">
                <a:extLst>
                  <a:ext uri="{FF2B5EF4-FFF2-40B4-BE49-F238E27FC236}">
                    <a16:creationId xmlns:a16="http://schemas.microsoft.com/office/drawing/2014/main" id="{5F861D9B-3034-3C6E-7D17-8D6CCFE70209}"/>
                  </a:ext>
                </a:extLst>
              </p:cNvPr>
              <p:cNvSpPr/>
              <p:nvPr/>
            </p:nvSpPr>
            <p:spPr>
              <a:xfrm>
                <a:off x="5753647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7" name="Graphic 142">
              <a:extLst>
                <a:ext uri="{FF2B5EF4-FFF2-40B4-BE49-F238E27FC236}">
                  <a16:creationId xmlns:a16="http://schemas.microsoft.com/office/drawing/2014/main" id="{D0CD6192-6C87-E338-4EBB-3FE40B26316B}"/>
                </a:ext>
              </a:extLst>
            </p:cNvPr>
            <p:cNvGrpSpPr/>
            <p:nvPr/>
          </p:nvGrpSpPr>
          <p:grpSpPr>
            <a:xfrm>
              <a:off x="5903820" y="2041295"/>
              <a:ext cx="43043" cy="39619"/>
              <a:chOff x="5903820" y="2041295"/>
              <a:chExt cx="43043" cy="39619"/>
            </a:xfrm>
          </p:grpSpPr>
          <p:sp>
            <p:nvSpPr>
              <p:cNvPr id="838" name="Freeform: Shape 837">
                <a:extLst>
                  <a:ext uri="{FF2B5EF4-FFF2-40B4-BE49-F238E27FC236}">
                    <a16:creationId xmlns:a16="http://schemas.microsoft.com/office/drawing/2014/main" id="{92A0CF83-45AE-5F51-0EE6-53524E6748F9}"/>
                  </a:ext>
                </a:extLst>
              </p:cNvPr>
              <p:cNvSpPr/>
              <p:nvPr/>
            </p:nvSpPr>
            <p:spPr>
              <a:xfrm>
                <a:off x="5925289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39" name="Freeform: Shape 838">
                <a:extLst>
                  <a:ext uri="{FF2B5EF4-FFF2-40B4-BE49-F238E27FC236}">
                    <a16:creationId xmlns:a16="http://schemas.microsoft.com/office/drawing/2014/main" id="{9A9EBB8A-E59E-C55B-E67B-C196AD521F4F}"/>
                  </a:ext>
                </a:extLst>
              </p:cNvPr>
              <p:cNvSpPr/>
              <p:nvPr/>
            </p:nvSpPr>
            <p:spPr>
              <a:xfrm>
                <a:off x="5903820" y="20611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40" name="Graphic 142">
              <a:extLst>
                <a:ext uri="{FF2B5EF4-FFF2-40B4-BE49-F238E27FC236}">
                  <a16:creationId xmlns:a16="http://schemas.microsoft.com/office/drawing/2014/main" id="{B7992DC9-40B1-4F7B-25BE-D97889F1E78B}"/>
                </a:ext>
              </a:extLst>
            </p:cNvPr>
            <p:cNvGrpSpPr/>
            <p:nvPr/>
          </p:nvGrpSpPr>
          <p:grpSpPr>
            <a:xfrm>
              <a:off x="5925289" y="2041295"/>
              <a:ext cx="43043" cy="39619"/>
              <a:chOff x="5925289" y="2041295"/>
              <a:chExt cx="43043" cy="39619"/>
            </a:xfrm>
          </p:grpSpPr>
          <p:sp>
            <p:nvSpPr>
              <p:cNvPr id="841" name="Freeform: Shape 840">
                <a:extLst>
                  <a:ext uri="{FF2B5EF4-FFF2-40B4-BE49-F238E27FC236}">
                    <a16:creationId xmlns:a16="http://schemas.microsoft.com/office/drawing/2014/main" id="{A5ED572C-9F13-7645-E749-DDD2E51BB401}"/>
                  </a:ext>
                </a:extLst>
              </p:cNvPr>
              <p:cNvSpPr/>
              <p:nvPr/>
            </p:nvSpPr>
            <p:spPr>
              <a:xfrm>
                <a:off x="5946864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42" name="Freeform: Shape 841">
                <a:extLst>
                  <a:ext uri="{FF2B5EF4-FFF2-40B4-BE49-F238E27FC236}">
                    <a16:creationId xmlns:a16="http://schemas.microsoft.com/office/drawing/2014/main" id="{02C3F764-CFFF-60E2-C03E-3B212A5276C5}"/>
                  </a:ext>
                </a:extLst>
              </p:cNvPr>
              <p:cNvSpPr/>
              <p:nvPr/>
            </p:nvSpPr>
            <p:spPr>
              <a:xfrm>
                <a:off x="5925289" y="20611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43" name="Graphic 142">
              <a:extLst>
                <a:ext uri="{FF2B5EF4-FFF2-40B4-BE49-F238E27FC236}">
                  <a16:creationId xmlns:a16="http://schemas.microsoft.com/office/drawing/2014/main" id="{1DD1286E-7AD2-58CF-73EE-40DB85CBD879}"/>
                </a:ext>
              </a:extLst>
            </p:cNvPr>
            <p:cNvGrpSpPr/>
            <p:nvPr/>
          </p:nvGrpSpPr>
          <p:grpSpPr>
            <a:xfrm>
              <a:off x="6025583" y="2041295"/>
              <a:ext cx="42937" cy="39619"/>
              <a:chOff x="6025583" y="2041295"/>
              <a:chExt cx="42937" cy="39619"/>
            </a:xfrm>
          </p:grpSpPr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B46ADC6E-A8F3-69FB-24D1-59FEDF219D60}"/>
                  </a:ext>
                </a:extLst>
              </p:cNvPr>
              <p:cNvSpPr/>
              <p:nvPr/>
            </p:nvSpPr>
            <p:spPr>
              <a:xfrm>
                <a:off x="6047051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AD36320B-07F9-7D00-B26D-269677B98629}"/>
                  </a:ext>
                </a:extLst>
              </p:cNvPr>
              <p:cNvSpPr/>
              <p:nvPr/>
            </p:nvSpPr>
            <p:spPr>
              <a:xfrm>
                <a:off x="6025583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46" name="Graphic 142">
              <a:extLst>
                <a:ext uri="{FF2B5EF4-FFF2-40B4-BE49-F238E27FC236}">
                  <a16:creationId xmlns:a16="http://schemas.microsoft.com/office/drawing/2014/main" id="{4A1467A1-E8BB-DA00-C4BC-3027CE35DECC}"/>
                </a:ext>
              </a:extLst>
            </p:cNvPr>
            <p:cNvGrpSpPr/>
            <p:nvPr/>
          </p:nvGrpSpPr>
          <p:grpSpPr>
            <a:xfrm>
              <a:off x="6057305" y="2041295"/>
              <a:ext cx="42937" cy="39619"/>
              <a:chOff x="6057305" y="2041295"/>
              <a:chExt cx="42937" cy="39619"/>
            </a:xfrm>
          </p:grpSpPr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EB13BC34-9242-46E6-D613-BCF8913CDE1C}"/>
                  </a:ext>
                </a:extLst>
              </p:cNvPr>
              <p:cNvSpPr/>
              <p:nvPr/>
            </p:nvSpPr>
            <p:spPr>
              <a:xfrm>
                <a:off x="6078773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72AC249F-906B-19CD-1FA7-48300CC9ED73}"/>
                  </a:ext>
                </a:extLst>
              </p:cNvPr>
              <p:cNvSpPr/>
              <p:nvPr/>
            </p:nvSpPr>
            <p:spPr>
              <a:xfrm>
                <a:off x="6057305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49" name="Graphic 142">
              <a:extLst>
                <a:ext uri="{FF2B5EF4-FFF2-40B4-BE49-F238E27FC236}">
                  <a16:creationId xmlns:a16="http://schemas.microsoft.com/office/drawing/2014/main" id="{F3299C69-D000-6868-EE76-4329A4369A69}"/>
                </a:ext>
              </a:extLst>
            </p:cNvPr>
            <p:cNvGrpSpPr/>
            <p:nvPr/>
          </p:nvGrpSpPr>
          <p:grpSpPr>
            <a:xfrm>
              <a:off x="6091056" y="2041295"/>
              <a:ext cx="43043" cy="39619"/>
              <a:chOff x="6091056" y="2041295"/>
              <a:chExt cx="43043" cy="39619"/>
            </a:xfrm>
          </p:grpSpPr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ED15D5CD-C80D-ED64-743F-AD4BAA8F7432}"/>
                  </a:ext>
                </a:extLst>
              </p:cNvPr>
              <p:cNvSpPr/>
              <p:nvPr/>
            </p:nvSpPr>
            <p:spPr>
              <a:xfrm>
                <a:off x="6112632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24A226D8-6396-29C2-2EAF-3A47015F9F44}"/>
                  </a:ext>
                </a:extLst>
              </p:cNvPr>
              <p:cNvSpPr/>
              <p:nvPr/>
            </p:nvSpPr>
            <p:spPr>
              <a:xfrm>
                <a:off x="6091056" y="20611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2" name="Graphic 142">
              <a:extLst>
                <a:ext uri="{FF2B5EF4-FFF2-40B4-BE49-F238E27FC236}">
                  <a16:creationId xmlns:a16="http://schemas.microsoft.com/office/drawing/2014/main" id="{6B247681-453E-D610-1D4F-53F4BEB1C98B}"/>
                </a:ext>
              </a:extLst>
            </p:cNvPr>
            <p:cNvGrpSpPr/>
            <p:nvPr/>
          </p:nvGrpSpPr>
          <p:grpSpPr>
            <a:xfrm>
              <a:off x="6139014" y="2041295"/>
              <a:ext cx="42937" cy="39619"/>
              <a:chOff x="6139014" y="2041295"/>
              <a:chExt cx="42937" cy="39619"/>
            </a:xfrm>
          </p:grpSpPr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A401C0B1-66B9-112C-52A8-301771B9F48B}"/>
                  </a:ext>
                </a:extLst>
              </p:cNvPr>
              <p:cNvSpPr/>
              <p:nvPr/>
            </p:nvSpPr>
            <p:spPr>
              <a:xfrm>
                <a:off x="6160482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7040D894-9F8D-6CD3-93C7-22D26439A376}"/>
                  </a:ext>
                </a:extLst>
              </p:cNvPr>
              <p:cNvSpPr/>
              <p:nvPr/>
            </p:nvSpPr>
            <p:spPr>
              <a:xfrm>
                <a:off x="6139014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5" name="Graphic 142">
              <a:extLst>
                <a:ext uri="{FF2B5EF4-FFF2-40B4-BE49-F238E27FC236}">
                  <a16:creationId xmlns:a16="http://schemas.microsoft.com/office/drawing/2014/main" id="{162C422F-4B29-EC5F-9D02-0B584F511F2F}"/>
                </a:ext>
              </a:extLst>
            </p:cNvPr>
            <p:cNvGrpSpPr/>
            <p:nvPr/>
          </p:nvGrpSpPr>
          <p:grpSpPr>
            <a:xfrm>
              <a:off x="6170202" y="2041295"/>
              <a:ext cx="42937" cy="39619"/>
              <a:chOff x="6170202" y="2041295"/>
              <a:chExt cx="42937" cy="39619"/>
            </a:xfrm>
          </p:grpSpPr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38EC793D-F2B6-3C31-C378-CCB0841D6743}"/>
                  </a:ext>
                </a:extLst>
              </p:cNvPr>
              <p:cNvSpPr/>
              <p:nvPr/>
            </p:nvSpPr>
            <p:spPr>
              <a:xfrm>
                <a:off x="6191670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ECDA1D8C-8E34-E08C-5C90-726FA04B36F0}"/>
                  </a:ext>
                </a:extLst>
              </p:cNvPr>
              <p:cNvSpPr/>
              <p:nvPr/>
            </p:nvSpPr>
            <p:spPr>
              <a:xfrm>
                <a:off x="6170202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8" name="Graphic 142">
              <a:extLst>
                <a:ext uri="{FF2B5EF4-FFF2-40B4-BE49-F238E27FC236}">
                  <a16:creationId xmlns:a16="http://schemas.microsoft.com/office/drawing/2014/main" id="{43BA4A59-3944-7CBD-BB01-9F668108D9B9}"/>
                </a:ext>
              </a:extLst>
            </p:cNvPr>
            <p:cNvGrpSpPr/>
            <p:nvPr/>
          </p:nvGrpSpPr>
          <p:grpSpPr>
            <a:xfrm>
              <a:off x="6188146" y="2041295"/>
              <a:ext cx="42937" cy="39619"/>
              <a:chOff x="6188146" y="2041295"/>
              <a:chExt cx="42937" cy="39619"/>
            </a:xfrm>
          </p:grpSpPr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2CB15643-EEFB-CC57-DE42-5A34109D1D32}"/>
                  </a:ext>
                </a:extLst>
              </p:cNvPr>
              <p:cNvSpPr/>
              <p:nvPr/>
            </p:nvSpPr>
            <p:spPr>
              <a:xfrm>
                <a:off x="6209614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E9CA9F10-D962-35D1-8E7C-0E0C083099AB}"/>
                  </a:ext>
                </a:extLst>
              </p:cNvPr>
              <p:cNvSpPr/>
              <p:nvPr/>
            </p:nvSpPr>
            <p:spPr>
              <a:xfrm>
                <a:off x="6188146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61" name="Graphic 142">
              <a:extLst>
                <a:ext uri="{FF2B5EF4-FFF2-40B4-BE49-F238E27FC236}">
                  <a16:creationId xmlns:a16="http://schemas.microsoft.com/office/drawing/2014/main" id="{A0B801AE-51D1-196A-D483-6AC1B095EF65}"/>
                </a:ext>
              </a:extLst>
            </p:cNvPr>
            <p:cNvGrpSpPr/>
            <p:nvPr/>
          </p:nvGrpSpPr>
          <p:grpSpPr>
            <a:xfrm>
              <a:off x="6211857" y="2041295"/>
              <a:ext cx="43043" cy="39619"/>
              <a:chOff x="6211857" y="2041295"/>
              <a:chExt cx="43043" cy="39619"/>
            </a:xfrm>
          </p:grpSpPr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E5EE1B5C-0EE9-1191-CC2D-5D71B6B1D26B}"/>
                  </a:ext>
                </a:extLst>
              </p:cNvPr>
              <p:cNvSpPr/>
              <p:nvPr/>
            </p:nvSpPr>
            <p:spPr>
              <a:xfrm>
                <a:off x="6233433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B121F5B8-B4EF-3A1D-0329-33EE9EC7B24C}"/>
                  </a:ext>
                </a:extLst>
              </p:cNvPr>
              <p:cNvSpPr/>
              <p:nvPr/>
            </p:nvSpPr>
            <p:spPr>
              <a:xfrm>
                <a:off x="6211857" y="20611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64" name="Graphic 142">
              <a:extLst>
                <a:ext uri="{FF2B5EF4-FFF2-40B4-BE49-F238E27FC236}">
                  <a16:creationId xmlns:a16="http://schemas.microsoft.com/office/drawing/2014/main" id="{A8F6E56F-E061-9279-B076-FFCE71085A88}"/>
                </a:ext>
              </a:extLst>
            </p:cNvPr>
            <p:cNvGrpSpPr/>
            <p:nvPr/>
          </p:nvGrpSpPr>
          <p:grpSpPr>
            <a:xfrm>
              <a:off x="6297732" y="2041295"/>
              <a:ext cx="43043" cy="39619"/>
              <a:chOff x="6297732" y="2041295"/>
              <a:chExt cx="43043" cy="39619"/>
            </a:xfrm>
          </p:grpSpPr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2261AA97-AB63-D098-0968-7AC101521FAA}"/>
                  </a:ext>
                </a:extLst>
              </p:cNvPr>
              <p:cNvSpPr/>
              <p:nvPr/>
            </p:nvSpPr>
            <p:spPr>
              <a:xfrm>
                <a:off x="6319200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CEF7BE83-2349-4960-9214-616D624804A0}"/>
                  </a:ext>
                </a:extLst>
              </p:cNvPr>
              <p:cNvSpPr/>
              <p:nvPr/>
            </p:nvSpPr>
            <p:spPr>
              <a:xfrm>
                <a:off x="6297732" y="20611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67" name="Graphic 142">
              <a:extLst>
                <a:ext uri="{FF2B5EF4-FFF2-40B4-BE49-F238E27FC236}">
                  <a16:creationId xmlns:a16="http://schemas.microsoft.com/office/drawing/2014/main" id="{39358AF4-4BCF-36B0-75C0-95C1C1E4551F}"/>
                </a:ext>
              </a:extLst>
            </p:cNvPr>
            <p:cNvGrpSpPr/>
            <p:nvPr/>
          </p:nvGrpSpPr>
          <p:grpSpPr>
            <a:xfrm>
              <a:off x="6368012" y="2041295"/>
              <a:ext cx="42937" cy="39619"/>
              <a:chOff x="6368012" y="2041295"/>
              <a:chExt cx="42937" cy="39619"/>
            </a:xfrm>
          </p:grpSpPr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5CD3B00D-1E28-D95B-D94F-2A6C020E702E}"/>
                  </a:ext>
                </a:extLst>
              </p:cNvPr>
              <p:cNvSpPr/>
              <p:nvPr/>
            </p:nvSpPr>
            <p:spPr>
              <a:xfrm>
                <a:off x="6389480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98153C48-7E08-7C5A-1AB0-BB9527D8265D}"/>
                  </a:ext>
                </a:extLst>
              </p:cNvPr>
              <p:cNvSpPr/>
              <p:nvPr/>
            </p:nvSpPr>
            <p:spPr>
              <a:xfrm>
                <a:off x="6368012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70" name="Graphic 142">
              <a:extLst>
                <a:ext uri="{FF2B5EF4-FFF2-40B4-BE49-F238E27FC236}">
                  <a16:creationId xmlns:a16="http://schemas.microsoft.com/office/drawing/2014/main" id="{8947FEC0-A47E-7A34-CCEA-C735B89111C2}"/>
                </a:ext>
              </a:extLst>
            </p:cNvPr>
            <p:cNvGrpSpPr/>
            <p:nvPr/>
          </p:nvGrpSpPr>
          <p:grpSpPr>
            <a:xfrm>
              <a:off x="6473005" y="2041295"/>
              <a:ext cx="42937" cy="39619"/>
              <a:chOff x="6473005" y="2041295"/>
              <a:chExt cx="42937" cy="39619"/>
            </a:xfrm>
          </p:grpSpPr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217AC308-C1B2-BD36-55FD-510C6D6BD0E9}"/>
                  </a:ext>
                </a:extLst>
              </p:cNvPr>
              <p:cNvSpPr/>
              <p:nvPr/>
            </p:nvSpPr>
            <p:spPr>
              <a:xfrm>
                <a:off x="6494473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46A0EC00-1BB2-49CA-848F-847D8ABF0776}"/>
                  </a:ext>
                </a:extLst>
              </p:cNvPr>
              <p:cNvSpPr/>
              <p:nvPr/>
            </p:nvSpPr>
            <p:spPr>
              <a:xfrm>
                <a:off x="6473005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73" name="Graphic 142">
              <a:extLst>
                <a:ext uri="{FF2B5EF4-FFF2-40B4-BE49-F238E27FC236}">
                  <a16:creationId xmlns:a16="http://schemas.microsoft.com/office/drawing/2014/main" id="{ED74506A-F85C-132C-22A8-2C250F52F577}"/>
                </a:ext>
              </a:extLst>
            </p:cNvPr>
            <p:cNvGrpSpPr/>
            <p:nvPr/>
          </p:nvGrpSpPr>
          <p:grpSpPr>
            <a:xfrm>
              <a:off x="6509747" y="2041295"/>
              <a:ext cx="42937" cy="39619"/>
              <a:chOff x="6509747" y="2041295"/>
              <a:chExt cx="42937" cy="39619"/>
            </a:xfrm>
          </p:grpSpPr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91C065B2-8056-7B57-38F3-0768F952AD59}"/>
                  </a:ext>
                </a:extLst>
              </p:cNvPr>
              <p:cNvSpPr/>
              <p:nvPr/>
            </p:nvSpPr>
            <p:spPr>
              <a:xfrm>
                <a:off x="6531216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ABA63795-2929-6258-8551-CF59021203F3}"/>
                  </a:ext>
                </a:extLst>
              </p:cNvPr>
              <p:cNvSpPr/>
              <p:nvPr/>
            </p:nvSpPr>
            <p:spPr>
              <a:xfrm>
                <a:off x="6509747" y="2061105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76" name="Graphic 142">
              <a:extLst>
                <a:ext uri="{FF2B5EF4-FFF2-40B4-BE49-F238E27FC236}">
                  <a16:creationId xmlns:a16="http://schemas.microsoft.com/office/drawing/2014/main" id="{9E778CA7-236B-C08B-986E-F50F9F0AB4D0}"/>
                </a:ext>
              </a:extLst>
            </p:cNvPr>
            <p:cNvGrpSpPr/>
            <p:nvPr/>
          </p:nvGrpSpPr>
          <p:grpSpPr>
            <a:xfrm>
              <a:off x="6534954" y="2041295"/>
              <a:ext cx="43043" cy="39619"/>
              <a:chOff x="6534954" y="2041295"/>
              <a:chExt cx="43043" cy="39619"/>
            </a:xfrm>
          </p:grpSpPr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9B44C965-66EC-83FE-2203-4076CBD4F0FA}"/>
                  </a:ext>
                </a:extLst>
              </p:cNvPr>
              <p:cNvSpPr/>
              <p:nvPr/>
            </p:nvSpPr>
            <p:spPr>
              <a:xfrm>
                <a:off x="6556529" y="2041295"/>
                <a:ext cx="10680" cy="39619"/>
              </a:xfrm>
              <a:custGeom>
                <a:avLst/>
                <a:gdLst>
                  <a:gd name="connsiteX0" fmla="*/ 0 w 10680"/>
                  <a:gd name="connsiteY0" fmla="*/ 0 h 39619"/>
                  <a:gd name="connsiteX1" fmla="*/ 0 w 10680"/>
                  <a:gd name="connsiteY1" fmla="*/ 39620 h 3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619">
                    <a:moveTo>
                      <a:pt x="0" y="0"/>
                    </a:moveTo>
                    <a:lnTo>
                      <a:pt x="0" y="3962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CF3C7DAF-E441-9F32-2A02-B2A37E1E370E}"/>
                  </a:ext>
                </a:extLst>
              </p:cNvPr>
              <p:cNvSpPr/>
              <p:nvPr/>
            </p:nvSpPr>
            <p:spPr>
              <a:xfrm>
                <a:off x="6534954" y="2061105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79" name="Graphic 142">
              <a:extLst>
                <a:ext uri="{FF2B5EF4-FFF2-40B4-BE49-F238E27FC236}">
                  <a16:creationId xmlns:a16="http://schemas.microsoft.com/office/drawing/2014/main" id="{FCF14D6C-28A5-E4BF-9B36-639B788AE3B5}"/>
                </a:ext>
              </a:extLst>
            </p:cNvPr>
            <p:cNvGrpSpPr/>
            <p:nvPr/>
          </p:nvGrpSpPr>
          <p:grpSpPr>
            <a:xfrm>
              <a:off x="6640802" y="2113931"/>
              <a:ext cx="43043" cy="39718"/>
              <a:chOff x="6640802" y="2113931"/>
              <a:chExt cx="43043" cy="39718"/>
            </a:xfrm>
          </p:grpSpPr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F908B2BF-9497-7ABE-ACEF-745626CA404B}"/>
                  </a:ext>
                </a:extLst>
              </p:cNvPr>
              <p:cNvSpPr/>
              <p:nvPr/>
            </p:nvSpPr>
            <p:spPr>
              <a:xfrm>
                <a:off x="6662270" y="2113931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7355C4D7-3F81-C497-FADC-3F641F007276}"/>
                  </a:ext>
                </a:extLst>
              </p:cNvPr>
              <p:cNvSpPr/>
              <p:nvPr/>
            </p:nvSpPr>
            <p:spPr>
              <a:xfrm>
                <a:off x="6640802" y="2133840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82" name="Graphic 142">
              <a:extLst>
                <a:ext uri="{FF2B5EF4-FFF2-40B4-BE49-F238E27FC236}">
                  <a16:creationId xmlns:a16="http://schemas.microsoft.com/office/drawing/2014/main" id="{11CCB99D-8B13-251D-1B82-09FCE5DE6014}"/>
                </a:ext>
              </a:extLst>
            </p:cNvPr>
            <p:cNvGrpSpPr/>
            <p:nvPr/>
          </p:nvGrpSpPr>
          <p:grpSpPr>
            <a:xfrm>
              <a:off x="6718665" y="2113931"/>
              <a:ext cx="43043" cy="39718"/>
              <a:chOff x="6718665" y="2113931"/>
              <a:chExt cx="43043" cy="39718"/>
            </a:xfrm>
          </p:grpSpPr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065A1513-03A9-C260-7F7D-2D16820FF3C6}"/>
                  </a:ext>
                </a:extLst>
              </p:cNvPr>
              <p:cNvSpPr/>
              <p:nvPr/>
            </p:nvSpPr>
            <p:spPr>
              <a:xfrm>
                <a:off x="6740241" y="2113931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FDD23E88-C386-2304-0A5C-97510E4E03EA}"/>
                  </a:ext>
                </a:extLst>
              </p:cNvPr>
              <p:cNvSpPr/>
              <p:nvPr/>
            </p:nvSpPr>
            <p:spPr>
              <a:xfrm>
                <a:off x="6718665" y="2133840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85" name="Graphic 142">
              <a:extLst>
                <a:ext uri="{FF2B5EF4-FFF2-40B4-BE49-F238E27FC236}">
                  <a16:creationId xmlns:a16="http://schemas.microsoft.com/office/drawing/2014/main" id="{8BF2F45E-3EC2-5DDA-C436-45589F28D372}"/>
                </a:ext>
              </a:extLst>
            </p:cNvPr>
            <p:cNvGrpSpPr/>
            <p:nvPr/>
          </p:nvGrpSpPr>
          <p:grpSpPr>
            <a:xfrm>
              <a:off x="6694633" y="2113931"/>
              <a:ext cx="42937" cy="39718"/>
              <a:chOff x="6694633" y="2113931"/>
              <a:chExt cx="42937" cy="39718"/>
            </a:xfrm>
          </p:grpSpPr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4872912F-FD29-7771-9703-7FE6981AA353}"/>
                  </a:ext>
                </a:extLst>
              </p:cNvPr>
              <p:cNvSpPr/>
              <p:nvPr/>
            </p:nvSpPr>
            <p:spPr>
              <a:xfrm>
                <a:off x="6716102" y="2113931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3F792826-B88B-4AD3-9F76-7483091AD275}"/>
                  </a:ext>
                </a:extLst>
              </p:cNvPr>
              <p:cNvSpPr/>
              <p:nvPr/>
            </p:nvSpPr>
            <p:spPr>
              <a:xfrm>
                <a:off x="6694633" y="2133840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88" name="Graphic 142">
              <a:extLst>
                <a:ext uri="{FF2B5EF4-FFF2-40B4-BE49-F238E27FC236}">
                  <a16:creationId xmlns:a16="http://schemas.microsoft.com/office/drawing/2014/main" id="{71482431-8BA7-5138-AAFA-80235BDF9700}"/>
                </a:ext>
              </a:extLst>
            </p:cNvPr>
            <p:cNvGrpSpPr/>
            <p:nvPr/>
          </p:nvGrpSpPr>
          <p:grpSpPr>
            <a:xfrm>
              <a:off x="6769827" y="2113931"/>
              <a:ext cx="43043" cy="39718"/>
              <a:chOff x="6769827" y="2113931"/>
              <a:chExt cx="43043" cy="39718"/>
            </a:xfrm>
          </p:grpSpPr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ECE185CE-F445-35A2-78BA-90817953F44E}"/>
                  </a:ext>
                </a:extLst>
              </p:cNvPr>
              <p:cNvSpPr/>
              <p:nvPr/>
            </p:nvSpPr>
            <p:spPr>
              <a:xfrm>
                <a:off x="6791402" y="2113931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9CEB6F76-CEBC-FADD-74FB-3605FD7777EC}"/>
                  </a:ext>
                </a:extLst>
              </p:cNvPr>
              <p:cNvSpPr/>
              <p:nvPr/>
            </p:nvSpPr>
            <p:spPr>
              <a:xfrm>
                <a:off x="6769827" y="2133840"/>
                <a:ext cx="43043" cy="9855"/>
              </a:xfrm>
              <a:custGeom>
                <a:avLst/>
                <a:gdLst>
                  <a:gd name="connsiteX0" fmla="*/ 43044 w 43043"/>
                  <a:gd name="connsiteY0" fmla="*/ 0 h 9855"/>
                  <a:gd name="connsiteX1" fmla="*/ 0 w 43043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043" h="9855">
                    <a:moveTo>
                      <a:pt x="43044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91" name="Graphic 142">
              <a:extLst>
                <a:ext uri="{FF2B5EF4-FFF2-40B4-BE49-F238E27FC236}">
                  <a16:creationId xmlns:a16="http://schemas.microsoft.com/office/drawing/2014/main" id="{9C7E0D94-DF86-51BE-EF5B-05821E65871A}"/>
                </a:ext>
              </a:extLst>
            </p:cNvPr>
            <p:cNvGrpSpPr/>
            <p:nvPr/>
          </p:nvGrpSpPr>
          <p:grpSpPr>
            <a:xfrm>
              <a:off x="6745795" y="2113931"/>
              <a:ext cx="42937" cy="39718"/>
              <a:chOff x="6745795" y="2113931"/>
              <a:chExt cx="42937" cy="39718"/>
            </a:xfrm>
          </p:grpSpPr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0CC450F4-4CBC-1829-AD77-F84BC4531EB6}"/>
                  </a:ext>
                </a:extLst>
              </p:cNvPr>
              <p:cNvSpPr/>
              <p:nvPr/>
            </p:nvSpPr>
            <p:spPr>
              <a:xfrm>
                <a:off x="6767263" y="2113931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5AD8AED0-B1BE-9375-7808-B7D4F97CD171}"/>
                  </a:ext>
                </a:extLst>
              </p:cNvPr>
              <p:cNvSpPr/>
              <p:nvPr/>
            </p:nvSpPr>
            <p:spPr>
              <a:xfrm>
                <a:off x="6745795" y="2133840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94" name="Graphic 142">
              <a:extLst>
                <a:ext uri="{FF2B5EF4-FFF2-40B4-BE49-F238E27FC236}">
                  <a16:creationId xmlns:a16="http://schemas.microsoft.com/office/drawing/2014/main" id="{E91B6577-4348-D2DB-1A5A-73FF93059BD7}"/>
                </a:ext>
              </a:extLst>
            </p:cNvPr>
            <p:cNvGrpSpPr/>
            <p:nvPr/>
          </p:nvGrpSpPr>
          <p:grpSpPr>
            <a:xfrm>
              <a:off x="7043578" y="2113931"/>
              <a:ext cx="42937" cy="39718"/>
              <a:chOff x="7043578" y="2113931"/>
              <a:chExt cx="42937" cy="39718"/>
            </a:xfrm>
          </p:grpSpPr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91514DB6-CBAF-A0EB-5455-E3681129FF8C}"/>
                  </a:ext>
                </a:extLst>
              </p:cNvPr>
              <p:cNvSpPr/>
              <p:nvPr/>
            </p:nvSpPr>
            <p:spPr>
              <a:xfrm>
                <a:off x="7065046" y="2113931"/>
                <a:ext cx="10680" cy="39718"/>
              </a:xfrm>
              <a:custGeom>
                <a:avLst/>
                <a:gdLst>
                  <a:gd name="connsiteX0" fmla="*/ 0 w 10680"/>
                  <a:gd name="connsiteY0" fmla="*/ 0 h 39718"/>
                  <a:gd name="connsiteX1" fmla="*/ 0 w 10680"/>
                  <a:gd name="connsiteY1" fmla="*/ 39718 h 39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680" h="39718">
                    <a:moveTo>
                      <a:pt x="0" y="0"/>
                    </a:moveTo>
                    <a:lnTo>
                      <a:pt x="0" y="39718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5AD45E35-DCFE-9DED-93ED-732488AB561F}"/>
                  </a:ext>
                </a:extLst>
              </p:cNvPr>
              <p:cNvSpPr/>
              <p:nvPr/>
            </p:nvSpPr>
            <p:spPr>
              <a:xfrm>
                <a:off x="7043578" y="2133840"/>
                <a:ext cx="42937" cy="9855"/>
              </a:xfrm>
              <a:custGeom>
                <a:avLst/>
                <a:gdLst>
                  <a:gd name="connsiteX0" fmla="*/ 42937 w 42937"/>
                  <a:gd name="connsiteY0" fmla="*/ 0 h 9855"/>
                  <a:gd name="connsiteX1" fmla="*/ 0 w 42937"/>
                  <a:gd name="connsiteY1" fmla="*/ 0 h 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7" h="9855">
                    <a:moveTo>
                      <a:pt x="42937" y="0"/>
                    </a:moveTo>
                    <a:lnTo>
                      <a:pt x="0" y="0"/>
                    </a:lnTo>
                  </a:path>
                </a:pathLst>
              </a:custGeom>
              <a:ln w="14223" cap="flat">
                <a:solidFill>
                  <a:srgbClr val="D41F6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350" kern="1200">
                  <a:solidFill>
                    <a:srgbClr val="223341"/>
                  </a:solidFill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03DCF07E-0BC9-78B7-BB0E-EF91F859D98A}"/>
              </a:ext>
            </a:extLst>
          </p:cNvPr>
          <p:cNvSpPr txBox="1"/>
          <p:nvPr/>
        </p:nvSpPr>
        <p:spPr>
          <a:xfrm>
            <a:off x="2739965" y="3292335"/>
            <a:ext cx="4350395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buClr>
                <a:srgbClr val="A5B839"/>
              </a:buClr>
              <a:defRPr/>
            </a:pPr>
            <a:r>
              <a:rPr lang="en-GB" sz="105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Month</a:t>
            </a:r>
            <a:endParaRPr lang="en-GB" sz="10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5A48FD7-9A57-9AE3-53D9-C2E7A2A7F1FB}"/>
              </a:ext>
            </a:extLst>
          </p:cNvPr>
          <p:cNvGrpSpPr/>
          <p:nvPr/>
        </p:nvGrpSpPr>
        <p:grpSpPr>
          <a:xfrm>
            <a:off x="1861398" y="3476466"/>
            <a:ext cx="5292656" cy="242375"/>
            <a:chOff x="375677" y="3588650"/>
            <a:chExt cx="6511638" cy="323166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AC44B5C-284B-BCF3-1061-B7F43EF9ABDE}"/>
                </a:ext>
              </a:extLst>
            </p:cNvPr>
            <p:cNvGrpSpPr/>
            <p:nvPr/>
          </p:nvGrpSpPr>
          <p:grpSpPr>
            <a:xfrm>
              <a:off x="1406215" y="3588650"/>
              <a:ext cx="5481100" cy="138500"/>
              <a:chOff x="1282671" y="3205745"/>
              <a:chExt cx="5481100" cy="138500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819E45C-0CFB-8A1F-42D8-61F706946EC0}"/>
                  </a:ext>
                </a:extLst>
              </p:cNvPr>
              <p:cNvSpPr txBox="1"/>
              <p:nvPr/>
            </p:nvSpPr>
            <p:spPr>
              <a:xfrm>
                <a:off x="1282671" y="3205745"/>
                <a:ext cx="322983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357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50380A7-32F0-810A-EBE4-8430B8BEB75A}"/>
                  </a:ext>
                </a:extLst>
              </p:cNvPr>
              <p:cNvSpPr txBox="1"/>
              <p:nvPr/>
            </p:nvSpPr>
            <p:spPr>
              <a:xfrm>
                <a:off x="1482821" y="3205745"/>
                <a:ext cx="29637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321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F3497BD-61D4-4413-E74C-F418B1264AD8}"/>
                  </a:ext>
                </a:extLst>
              </p:cNvPr>
              <p:cNvSpPr txBox="1"/>
              <p:nvPr/>
            </p:nvSpPr>
            <p:spPr>
              <a:xfrm>
                <a:off x="1732995" y="3205745"/>
                <a:ext cx="16971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286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86B0B9D-897E-0970-8D42-C4AF2545B41F}"/>
                  </a:ext>
                </a:extLst>
              </p:cNvPr>
              <p:cNvSpPr txBox="1"/>
              <p:nvPr/>
            </p:nvSpPr>
            <p:spPr>
              <a:xfrm>
                <a:off x="228978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229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DC9447-726D-D06A-AC4C-D0B01FA6B7BD}"/>
                  </a:ext>
                </a:extLst>
              </p:cNvPr>
              <p:cNvSpPr txBox="1"/>
              <p:nvPr/>
            </p:nvSpPr>
            <p:spPr>
              <a:xfrm>
                <a:off x="2468008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7647751-1554-8A78-2765-82F5D3F709CA}"/>
                  </a:ext>
                </a:extLst>
              </p:cNvPr>
              <p:cNvSpPr txBox="1"/>
              <p:nvPr/>
            </p:nvSpPr>
            <p:spPr>
              <a:xfrm>
                <a:off x="1871353" y="3205745"/>
                <a:ext cx="26668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269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99F40341-82E3-A24D-2E58-6A2DA0DA75A2}"/>
                  </a:ext>
                </a:extLst>
              </p:cNvPr>
              <p:cNvSpPr txBox="1"/>
              <p:nvPr/>
            </p:nvSpPr>
            <p:spPr>
              <a:xfrm>
                <a:off x="2093288" y="3205745"/>
                <a:ext cx="19650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254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AA49873-A8C3-7131-5DDB-2382E03FA00B}"/>
                  </a:ext>
                </a:extLst>
              </p:cNvPr>
              <p:cNvSpPr txBox="1"/>
              <p:nvPr/>
            </p:nvSpPr>
            <p:spPr>
              <a:xfrm>
                <a:off x="2646228" y="3205745"/>
                <a:ext cx="2116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202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5C507F3-C310-81DE-A642-C7648C3E5972}"/>
                  </a:ext>
                </a:extLst>
              </p:cNvPr>
              <p:cNvSpPr txBox="1"/>
              <p:nvPr/>
            </p:nvSpPr>
            <p:spPr>
              <a:xfrm>
                <a:off x="3214350" y="3205745"/>
                <a:ext cx="1965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169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640E7622-C4CC-6D00-1FF2-4012BF329D04}"/>
                  </a:ext>
                </a:extLst>
              </p:cNvPr>
              <p:cNvSpPr txBox="1"/>
              <p:nvPr/>
            </p:nvSpPr>
            <p:spPr>
              <a:xfrm>
                <a:off x="3401402" y="3205745"/>
                <a:ext cx="19608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159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D13D2560-74A0-6004-CC59-C25741BB0E2B}"/>
                  </a:ext>
                </a:extLst>
              </p:cNvPr>
              <p:cNvSpPr txBox="1"/>
              <p:nvPr/>
            </p:nvSpPr>
            <p:spPr>
              <a:xfrm>
                <a:off x="2846112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190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76819BBC-CAAF-1390-A81E-33A08A7DBA60}"/>
                  </a:ext>
                </a:extLst>
              </p:cNvPr>
              <p:cNvSpPr txBox="1"/>
              <p:nvPr/>
            </p:nvSpPr>
            <p:spPr>
              <a:xfrm>
                <a:off x="3036132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179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4AFB18AE-E0A9-DA39-8265-BB8E7D0513AD}"/>
                  </a:ext>
                </a:extLst>
              </p:cNvPr>
              <p:cNvSpPr txBox="1"/>
              <p:nvPr/>
            </p:nvSpPr>
            <p:spPr>
              <a:xfrm>
                <a:off x="3589071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147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0B92E26-AA5E-EA8C-6E91-D4285D627FE4}"/>
                  </a:ext>
                </a:extLst>
              </p:cNvPr>
              <p:cNvSpPr txBox="1"/>
              <p:nvPr/>
            </p:nvSpPr>
            <p:spPr>
              <a:xfrm>
                <a:off x="415822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103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760E43C-2D63-E9F4-6917-7167CA20B2DD}"/>
                  </a:ext>
                </a:extLst>
              </p:cNvPr>
              <p:cNvSpPr txBox="1"/>
              <p:nvPr/>
            </p:nvSpPr>
            <p:spPr>
              <a:xfrm>
                <a:off x="4353698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88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EB56D757-BE5E-F4DC-EB8A-A7FCF77AFAA4}"/>
                  </a:ext>
                </a:extLst>
              </p:cNvPr>
              <p:cNvSpPr txBox="1"/>
              <p:nvPr/>
            </p:nvSpPr>
            <p:spPr>
              <a:xfrm>
                <a:off x="3784542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130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D60A8DD4-5907-F40D-972D-089C22423FE0}"/>
                  </a:ext>
                </a:extLst>
              </p:cNvPr>
              <p:cNvSpPr txBox="1"/>
              <p:nvPr/>
            </p:nvSpPr>
            <p:spPr>
              <a:xfrm>
                <a:off x="3980010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110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F2AEA16-74F5-0D69-38C7-DF2CD9D1B8CE}"/>
                  </a:ext>
                </a:extLst>
              </p:cNvPr>
              <p:cNvSpPr txBox="1"/>
              <p:nvPr/>
            </p:nvSpPr>
            <p:spPr>
              <a:xfrm>
                <a:off x="452349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63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2CEE5D8-B955-45A8-832A-158A1FDE3714}"/>
                  </a:ext>
                </a:extLst>
              </p:cNvPr>
              <p:cNvSpPr txBox="1"/>
              <p:nvPr/>
            </p:nvSpPr>
            <p:spPr>
              <a:xfrm>
                <a:off x="5101281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29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9E98C87-58D1-4934-9D7B-840F26415FC0}"/>
                  </a:ext>
                </a:extLst>
              </p:cNvPr>
              <p:cNvSpPr txBox="1"/>
              <p:nvPr/>
            </p:nvSpPr>
            <p:spPr>
              <a:xfrm>
                <a:off x="5279500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23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D2792BE-A7B3-C909-C6E4-2C2E93C6C176}"/>
                  </a:ext>
                </a:extLst>
              </p:cNvPr>
              <p:cNvSpPr txBox="1"/>
              <p:nvPr/>
            </p:nvSpPr>
            <p:spPr>
              <a:xfrm>
                <a:off x="4718968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52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732CBDBC-EE6D-4035-D3F5-3AF25E886CAF}"/>
                  </a:ext>
                </a:extLst>
              </p:cNvPr>
              <p:cNvSpPr txBox="1"/>
              <p:nvPr/>
            </p:nvSpPr>
            <p:spPr>
              <a:xfrm>
                <a:off x="4914437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36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88EBE8BE-BF2A-DF13-9B99-14E2743CB032}"/>
                  </a:ext>
                </a:extLst>
              </p:cNvPr>
              <p:cNvSpPr txBox="1"/>
              <p:nvPr/>
            </p:nvSpPr>
            <p:spPr>
              <a:xfrm>
                <a:off x="545771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21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7FB1F42-0A4F-D810-FF6D-DC453B8D4F19}"/>
                  </a:ext>
                </a:extLst>
              </p:cNvPr>
              <p:cNvSpPr txBox="1"/>
              <p:nvPr/>
            </p:nvSpPr>
            <p:spPr>
              <a:xfrm>
                <a:off x="6022460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ED13DA0-ED33-FAB7-388B-118F5C88E604}"/>
                  </a:ext>
                </a:extLst>
              </p:cNvPr>
              <p:cNvSpPr txBox="1"/>
              <p:nvPr/>
            </p:nvSpPr>
            <p:spPr>
              <a:xfrm>
                <a:off x="6212480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BF2B8C4-9E3C-73B3-1B72-1282C74A19BF}"/>
                  </a:ext>
                </a:extLst>
              </p:cNvPr>
              <p:cNvSpPr txBox="1"/>
              <p:nvPr/>
            </p:nvSpPr>
            <p:spPr>
              <a:xfrm>
                <a:off x="5657604" y="3205745"/>
                <a:ext cx="167941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13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5B030E3-3B2E-A28B-C357-BD260D5A5CA9}"/>
                  </a:ext>
                </a:extLst>
              </p:cNvPr>
              <p:cNvSpPr txBox="1"/>
              <p:nvPr/>
            </p:nvSpPr>
            <p:spPr>
              <a:xfrm>
                <a:off x="5844242" y="3205745"/>
                <a:ext cx="16835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78ABB1D6-F88A-2651-AEFF-971991141541}"/>
                  </a:ext>
                </a:extLst>
              </p:cNvPr>
              <p:cNvSpPr txBox="1"/>
              <p:nvPr/>
            </p:nvSpPr>
            <p:spPr>
              <a:xfrm>
                <a:off x="6407949" y="3205745"/>
                <a:ext cx="1620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23347E1-8D10-3DFF-2467-9298886FF8FD}"/>
                  </a:ext>
                </a:extLst>
              </p:cNvPr>
              <p:cNvSpPr txBox="1"/>
              <p:nvPr/>
            </p:nvSpPr>
            <p:spPr>
              <a:xfrm>
                <a:off x="6587825" y="3205745"/>
                <a:ext cx="17594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113ADD99-6A90-CC3B-2172-B35E64DA1D32}"/>
                </a:ext>
              </a:extLst>
            </p:cNvPr>
            <p:cNvGrpSpPr/>
            <p:nvPr/>
          </p:nvGrpSpPr>
          <p:grpSpPr>
            <a:xfrm>
              <a:off x="1421389" y="3773316"/>
              <a:ext cx="5462189" cy="138500"/>
              <a:chOff x="1301582" y="3205745"/>
              <a:chExt cx="5462189" cy="138500"/>
            </a:xfrm>
          </p:grpSpPr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6D163C60-CF44-4D25-41FF-58E40B6DD3FC}"/>
                  </a:ext>
                </a:extLst>
              </p:cNvPr>
              <p:cNvSpPr txBox="1"/>
              <p:nvPr/>
            </p:nvSpPr>
            <p:spPr>
              <a:xfrm>
                <a:off x="1301582" y="3205745"/>
                <a:ext cx="28516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355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03CAFB66-E3D5-4616-E9FB-A0D6FF7F0761}"/>
                  </a:ext>
                </a:extLst>
              </p:cNvPr>
              <p:cNvSpPr txBox="1"/>
              <p:nvPr/>
            </p:nvSpPr>
            <p:spPr>
              <a:xfrm>
                <a:off x="1495340" y="3205745"/>
                <a:ext cx="27133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318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D8A5959-121C-D104-2B47-FDBE3C5E0699}"/>
                  </a:ext>
                </a:extLst>
              </p:cNvPr>
              <p:cNvSpPr txBox="1"/>
              <p:nvPr/>
            </p:nvSpPr>
            <p:spPr>
              <a:xfrm>
                <a:off x="1733265" y="3205745"/>
                <a:ext cx="16916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278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497074E-33D3-9EC3-7093-92DB6A9F45F7}"/>
                  </a:ext>
                </a:extLst>
              </p:cNvPr>
              <p:cNvSpPr txBox="1"/>
              <p:nvPr/>
            </p:nvSpPr>
            <p:spPr>
              <a:xfrm>
                <a:off x="228978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182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55BFFA05-9506-D207-54E1-F4AF5BED55B0}"/>
                  </a:ext>
                </a:extLst>
              </p:cNvPr>
              <p:cNvSpPr txBox="1"/>
              <p:nvPr/>
            </p:nvSpPr>
            <p:spPr>
              <a:xfrm>
                <a:off x="2468008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160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6CB6DE1-B9A0-A57A-1421-806CD08AFB68}"/>
                  </a:ext>
                </a:extLst>
              </p:cNvPr>
              <p:cNvSpPr txBox="1"/>
              <p:nvPr/>
            </p:nvSpPr>
            <p:spPr>
              <a:xfrm>
                <a:off x="1912362" y="3205745"/>
                <a:ext cx="18466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242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7DC18A8-C3C8-2FC9-3BC1-48108E2F2291}"/>
                  </a:ext>
                </a:extLst>
              </p:cNvPr>
              <p:cNvSpPr txBox="1"/>
              <p:nvPr/>
            </p:nvSpPr>
            <p:spPr>
              <a:xfrm>
                <a:off x="2111984" y="3205745"/>
                <a:ext cx="159107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211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92B69C8-CB1E-7E7A-BADD-D32F73473FE2}"/>
                  </a:ext>
                </a:extLst>
              </p:cNvPr>
              <p:cNvSpPr txBox="1"/>
              <p:nvPr/>
            </p:nvSpPr>
            <p:spPr>
              <a:xfrm>
                <a:off x="2646227" y="3205745"/>
                <a:ext cx="2116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143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AA093842-34AE-1517-877E-0ED33F1EFB21}"/>
                  </a:ext>
                </a:extLst>
              </p:cNvPr>
              <p:cNvSpPr txBox="1"/>
              <p:nvPr/>
            </p:nvSpPr>
            <p:spPr>
              <a:xfrm>
                <a:off x="3214352" y="3205745"/>
                <a:ext cx="1965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106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1D35FA4-B1CF-774B-39D6-79DE87FF3E1B}"/>
                  </a:ext>
                </a:extLst>
              </p:cNvPr>
              <p:cNvSpPr txBox="1"/>
              <p:nvPr/>
            </p:nvSpPr>
            <p:spPr>
              <a:xfrm>
                <a:off x="3401401" y="3205745"/>
                <a:ext cx="19608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95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F222F562-5DEA-73E6-DFE8-FEC5B1A4D229}"/>
                  </a:ext>
                </a:extLst>
              </p:cNvPr>
              <p:cNvSpPr txBox="1"/>
              <p:nvPr/>
            </p:nvSpPr>
            <p:spPr>
              <a:xfrm>
                <a:off x="2846112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126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22ECFFF-14EC-28CF-C27B-564C3BA53161}"/>
                  </a:ext>
                </a:extLst>
              </p:cNvPr>
              <p:cNvSpPr txBox="1"/>
              <p:nvPr/>
            </p:nvSpPr>
            <p:spPr>
              <a:xfrm>
                <a:off x="3036132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117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B882225D-334E-AE2A-FE27-62423C113AE6}"/>
                  </a:ext>
                </a:extLst>
              </p:cNvPr>
              <p:cNvSpPr txBox="1"/>
              <p:nvPr/>
            </p:nvSpPr>
            <p:spPr>
              <a:xfrm>
                <a:off x="3589073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88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7798A64-92F1-1CE8-02A7-CF69E9167A09}"/>
                  </a:ext>
                </a:extLst>
              </p:cNvPr>
              <p:cNvSpPr txBox="1"/>
              <p:nvPr/>
            </p:nvSpPr>
            <p:spPr>
              <a:xfrm>
                <a:off x="415822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DFAC6AC6-0082-FE90-E5A2-6D2F5FAD70CA}"/>
                  </a:ext>
                </a:extLst>
              </p:cNvPr>
              <p:cNvSpPr txBox="1"/>
              <p:nvPr/>
            </p:nvSpPr>
            <p:spPr>
              <a:xfrm>
                <a:off x="4353698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51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416B7D3-5565-70D3-FB56-80001248C456}"/>
                  </a:ext>
                </a:extLst>
              </p:cNvPr>
              <p:cNvSpPr txBox="1"/>
              <p:nvPr/>
            </p:nvSpPr>
            <p:spPr>
              <a:xfrm>
                <a:off x="3784541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78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2BACA2C-DBB7-376C-9F17-EED381B53FA7}"/>
                  </a:ext>
                </a:extLst>
              </p:cNvPr>
              <p:cNvSpPr txBox="1"/>
              <p:nvPr/>
            </p:nvSpPr>
            <p:spPr>
              <a:xfrm>
                <a:off x="3980010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69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760FFDB-7DF0-D16A-3DDC-8A1AF6BAE106}"/>
                  </a:ext>
                </a:extLst>
              </p:cNvPr>
              <p:cNvSpPr txBox="1"/>
              <p:nvPr/>
            </p:nvSpPr>
            <p:spPr>
              <a:xfrm>
                <a:off x="452349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39</a:t>
                </a: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52A21562-C1A3-B355-4F89-46AD85000692}"/>
                  </a:ext>
                </a:extLst>
              </p:cNvPr>
              <p:cNvSpPr txBox="1"/>
              <p:nvPr/>
            </p:nvSpPr>
            <p:spPr>
              <a:xfrm>
                <a:off x="5101281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22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1A3CCBE0-1986-F5EA-C9C7-B5E03B680D93}"/>
                  </a:ext>
                </a:extLst>
              </p:cNvPr>
              <p:cNvSpPr txBox="1"/>
              <p:nvPr/>
            </p:nvSpPr>
            <p:spPr>
              <a:xfrm>
                <a:off x="5279500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17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77BCE3B0-15F5-825F-D0CD-311551F0AD00}"/>
                  </a:ext>
                </a:extLst>
              </p:cNvPr>
              <p:cNvSpPr txBox="1"/>
              <p:nvPr/>
            </p:nvSpPr>
            <p:spPr>
              <a:xfrm>
                <a:off x="4718968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35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BB5EBA3-F04E-59D3-DA8F-2DDA2BC91DBE}"/>
                  </a:ext>
                </a:extLst>
              </p:cNvPr>
              <p:cNvSpPr txBox="1"/>
              <p:nvPr/>
            </p:nvSpPr>
            <p:spPr>
              <a:xfrm>
                <a:off x="4914436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29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E9126308-B2B6-A1B2-676B-14C501864341}"/>
                  </a:ext>
                </a:extLst>
              </p:cNvPr>
              <p:cNvSpPr txBox="1"/>
              <p:nvPr/>
            </p:nvSpPr>
            <p:spPr>
              <a:xfrm>
                <a:off x="545771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11</a:t>
                </a: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BE05A7AF-873C-5573-66EF-5EF39A1E66C0}"/>
                  </a:ext>
                </a:extLst>
              </p:cNvPr>
              <p:cNvSpPr txBox="1"/>
              <p:nvPr/>
            </p:nvSpPr>
            <p:spPr>
              <a:xfrm>
                <a:off x="6022460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D5B2783B-DFCD-F2F2-7438-D503D389FE59}"/>
                  </a:ext>
                </a:extLst>
              </p:cNvPr>
              <p:cNvSpPr txBox="1"/>
              <p:nvPr/>
            </p:nvSpPr>
            <p:spPr>
              <a:xfrm>
                <a:off x="6212480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88A00D91-2529-DFED-5FAE-090D1BDBA54B}"/>
                  </a:ext>
                </a:extLst>
              </p:cNvPr>
              <p:cNvSpPr txBox="1"/>
              <p:nvPr/>
            </p:nvSpPr>
            <p:spPr>
              <a:xfrm>
                <a:off x="5657604" y="3205745"/>
                <a:ext cx="167941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208753FD-70FB-C2E3-2AAF-E7A7FAD0B82E}"/>
                  </a:ext>
                </a:extLst>
              </p:cNvPr>
              <p:cNvSpPr txBox="1"/>
              <p:nvPr/>
            </p:nvSpPr>
            <p:spPr>
              <a:xfrm>
                <a:off x="5844242" y="3205745"/>
                <a:ext cx="16835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C31148E9-B927-97A3-F911-AD683D4851F3}"/>
                  </a:ext>
                </a:extLst>
              </p:cNvPr>
              <p:cNvSpPr txBox="1"/>
              <p:nvPr/>
            </p:nvSpPr>
            <p:spPr>
              <a:xfrm>
                <a:off x="6407949" y="3205745"/>
                <a:ext cx="1620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0072B7E7-FD17-91FE-4047-47570B3D080B}"/>
                  </a:ext>
                </a:extLst>
              </p:cNvPr>
              <p:cNvSpPr txBox="1"/>
              <p:nvPr/>
            </p:nvSpPr>
            <p:spPr>
              <a:xfrm>
                <a:off x="6587825" y="3205745"/>
                <a:ext cx="17594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1BE535B-8E0F-33D9-199F-0185FB8AD9C3}"/>
                </a:ext>
              </a:extLst>
            </p:cNvPr>
            <p:cNvSpPr txBox="1"/>
            <p:nvPr/>
          </p:nvSpPr>
          <p:spPr>
            <a:xfrm>
              <a:off x="561695" y="3588650"/>
              <a:ext cx="822699" cy="1385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675" b="1" kern="1200" dirty="0" err="1">
                  <a:solidFill>
                    <a:srgbClr val="D41F6A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Cemiplimab</a:t>
              </a:r>
              <a:endParaRPr lang="en-GB" sz="675" b="1" kern="1200" dirty="0">
                <a:solidFill>
                  <a:srgbClr val="D41F6A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BD3E25D-E8C7-A032-A72A-BB89913B949B}"/>
                </a:ext>
              </a:extLst>
            </p:cNvPr>
            <p:cNvSpPr txBox="1"/>
            <p:nvPr/>
          </p:nvSpPr>
          <p:spPr>
            <a:xfrm>
              <a:off x="375677" y="3746491"/>
              <a:ext cx="1000859" cy="1385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675" b="1" kern="1200" dirty="0">
                  <a:solidFill>
                    <a:srgbClr val="1185AA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Chemotherapy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39C578-B32F-FE0C-6077-29B41039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22" y="180144"/>
            <a:ext cx="11074400" cy="921955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Özgüroğlu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et al. Three years survival outcome and continued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cemiplimab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(CEMI) beyond progression with the addition of chemotherapy (chemo) for patients (pts) with advanced non-small cell lung cancer (NSCLC): The EMPOWER-Lung 1 trial. ESMO 2022;Abstract LBA54.</a:t>
            </a:r>
            <a:endParaRPr lang="en-GB" sz="20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BABCC32-CB8F-37A6-8BBE-A296279E2E27}"/>
              </a:ext>
            </a:extLst>
          </p:cNvPr>
          <p:cNvSpPr txBox="1"/>
          <p:nvPr/>
        </p:nvSpPr>
        <p:spPr>
          <a:xfrm rot="16200000">
            <a:off x="1377954" y="2423229"/>
            <a:ext cx="1931621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buClr>
                <a:srgbClr val="A5B839"/>
              </a:buClr>
              <a:defRPr/>
            </a:pPr>
            <a:r>
              <a:rPr lang="en-GB" sz="105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Probability of survival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FCC62E9-5955-65D3-1C4F-2D6FEBC1F562}"/>
              </a:ext>
            </a:extLst>
          </p:cNvPr>
          <p:cNvSpPr txBox="1"/>
          <p:nvPr/>
        </p:nvSpPr>
        <p:spPr>
          <a:xfrm>
            <a:off x="2042795" y="3317844"/>
            <a:ext cx="7092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hangingPunct="1">
              <a:defRPr/>
            </a:pPr>
            <a:r>
              <a:rPr lang="en-GB" sz="675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Patients-at-Risk</a:t>
            </a:r>
            <a:endParaRPr lang="en-GB" sz="525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B0C9F8A-21D8-4BDE-B8CA-CA83B08FABC6}"/>
              </a:ext>
            </a:extLst>
          </p:cNvPr>
          <p:cNvGrpSpPr/>
          <p:nvPr/>
        </p:nvGrpSpPr>
        <p:grpSpPr>
          <a:xfrm>
            <a:off x="2450010" y="3836705"/>
            <a:ext cx="4704044" cy="1411575"/>
            <a:chOff x="1217748" y="1127461"/>
            <a:chExt cx="6272058" cy="1882101"/>
          </a:xfrm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60E210C-7395-ECBB-52D5-E34EBDE243BE}"/>
                </a:ext>
              </a:extLst>
            </p:cNvPr>
            <p:cNvSpPr/>
            <p:nvPr/>
          </p:nvSpPr>
          <p:spPr>
            <a:xfrm>
              <a:off x="1600430" y="1216108"/>
              <a:ext cx="5800526" cy="1571688"/>
            </a:xfrm>
            <a:custGeom>
              <a:avLst/>
              <a:gdLst>
                <a:gd name="connsiteX0" fmla="*/ 0 w 4888867"/>
                <a:gd name="connsiteY0" fmla="*/ 0 h 2209500"/>
                <a:gd name="connsiteX1" fmla="*/ 0 w 4888867"/>
                <a:gd name="connsiteY1" fmla="*/ 2209500 h 2209500"/>
                <a:gd name="connsiteX2" fmla="*/ 4888868 w 4888867"/>
                <a:gd name="connsiteY2" fmla="*/ 2209500 h 22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8867" h="2209500">
                  <a:moveTo>
                    <a:pt x="0" y="0"/>
                  </a:moveTo>
                  <a:lnTo>
                    <a:pt x="0" y="2209500"/>
                  </a:lnTo>
                  <a:lnTo>
                    <a:pt x="4888868" y="2209500"/>
                  </a:lnTo>
                </a:path>
              </a:pathLst>
            </a:custGeom>
            <a:noFill/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67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F56CB70-2208-3156-6A1D-48B20A5CDE06}"/>
                </a:ext>
              </a:extLst>
            </p:cNvPr>
            <p:cNvSpPr/>
            <p:nvPr/>
          </p:nvSpPr>
          <p:spPr>
            <a:xfrm>
              <a:off x="1725836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BE07F1C2-3765-222E-4DD0-5236C1B7D4CB}"/>
                </a:ext>
              </a:extLst>
            </p:cNvPr>
            <p:cNvSpPr txBox="1"/>
            <p:nvPr/>
          </p:nvSpPr>
          <p:spPr>
            <a:xfrm>
              <a:off x="1700451" y="2824897"/>
              <a:ext cx="4864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F2CB4CA-5F7E-DA80-33DF-664A02285792}"/>
                </a:ext>
              </a:extLst>
            </p:cNvPr>
            <p:cNvSpPr/>
            <p:nvPr/>
          </p:nvSpPr>
          <p:spPr>
            <a:xfrm>
              <a:off x="1928325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00B3DEB-9143-E3B4-0067-6E9515855A97}"/>
                </a:ext>
              </a:extLst>
            </p:cNvPr>
            <p:cNvSpPr txBox="1"/>
            <p:nvPr/>
          </p:nvSpPr>
          <p:spPr>
            <a:xfrm>
              <a:off x="1902939" y="2824897"/>
              <a:ext cx="4864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97EDB560-59C2-E90C-419D-18A116C978D5}"/>
                </a:ext>
              </a:extLst>
            </p:cNvPr>
            <p:cNvSpPr/>
            <p:nvPr/>
          </p:nvSpPr>
          <p:spPr>
            <a:xfrm>
              <a:off x="2130814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01AD7AA-1C47-E865-6287-EEED482F6ED0}"/>
                </a:ext>
              </a:extLst>
            </p:cNvPr>
            <p:cNvSpPr txBox="1"/>
            <p:nvPr/>
          </p:nvSpPr>
          <p:spPr>
            <a:xfrm>
              <a:off x="2105428" y="2824897"/>
              <a:ext cx="4864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9B8506-A7C9-9BF5-1764-33847D8A7140}"/>
                </a:ext>
              </a:extLst>
            </p:cNvPr>
            <p:cNvSpPr/>
            <p:nvPr/>
          </p:nvSpPr>
          <p:spPr>
            <a:xfrm>
              <a:off x="2738281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6BF77471-1E49-4192-B911-BFBEDF82F9F0}"/>
                </a:ext>
              </a:extLst>
            </p:cNvPr>
            <p:cNvSpPr txBox="1"/>
            <p:nvPr/>
          </p:nvSpPr>
          <p:spPr>
            <a:xfrm>
              <a:off x="2641204" y="2824897"/>
              <a:ext cx="19202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D836B27-F7CF-FCAF-529C-C087ADBC9F94}"/>
                </a:ext>
              </a:extLst>
            </p:cNvPr>
            <p:cNvSpPr/>
            <p:nvPr/>
          </p:nvSpPr>
          <p:spPr>
            <a:xfrm>
              <a:off x="2940770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D815384F-D749-0974-E2A7-8EBD010AF82D}"/>
                </a:ext>
              </a:extLst>
            </p:cNvPr>
            <p:cNvSpPr txBox="1"/>
            <p:nvPr/>
          </p:nvSpPr>
          <p:spPr>
            <a:xfrm>
              <a:off x="2834347" y="2824897"/>
              <a:ext cx="210717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12</a:t>
              </a: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8391B46-9FC4-D82C-33E3-16B28673E19E}"/>
                </a:ext>
              </a:extLst>
            </p:cNvPr>
            <p:cNvSpPr/>
            <p:nvPr/>
          </p:nvSpPr>
          <p:spPr>
            <a:xfrm>
              <a:off x="2333303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732AC7C5-F150-EBA1-7220-794DE82D6AE5}"/>
                </a:ext>
              </a:extLst>
            </p:cNvPr>
            <p:cNvSpPr txBox="1"/>
            <p:nvPr/>
          </p:nvSpPr>
          <p:spPr>
            <a:xfrm>
              <a:off x="2307916" y="2824897"/>
              <a:ext cx="4864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8337EEC-8D01-91E9-616D-FD6921736899}"/>
                </a:ext>
              </a:extLst>
            </p:cNvPr>
            <p:cNvSpPr/>
            <p:nvPr/>
          </p:nvSpPr>
          <p:spPr>
            <a:xfrm>
              <a:off x="2535792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245EB29-D5FA-5A47-8269-37E57D185986}"/>
                </a:ext>
              </a:extLst>
            </p:cNvPr>
            <p:cNvSpPr txBox="1"/>
            <p:nvPr/>
          </p:nvSpPr>
          <p:spPr>
            <a:xfrm>
              <a:off x="2510405" y="2824897"/>
              <a:ext cx="4864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A502D68-83AA-6B66-9D6D-075E21FBCFD3}"/>
                </a:ext>
              </a:extLst>
            </p:cNvPr>
            <p:cNvSpPr/>
            <p:nvPr/>
          </p:nvSpPr>
          <p:spPr>
            <a:xfrm>
              <a:off x="3143259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0C68CA7-4F8B-AE2D-7A93-4B28A13E173D}"/>
                </a:ext>
              </a:extLst>
            </p:cNvPr>
            <p:cNvSpPr txBox="1"/>
            <p:nvPr/>
          </p:nvSpPr>
          <p:spPr>
            <a:xfrm>
              <a:off x="3027488" y="2824897"/>
              <a:ext cx="229411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14</a:t>
              </a: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C2E11BB-0807-C17E-5C15-EAC729F29072}"/>
                </a:ext>
              </a:extLst>
            </p:cNvPr>
            <p:cNvSpPr/>
            <p:nvPr/>
          </p:nvSpPr>
          <p:spPr>
            <a:xfrm>
              <a:off x="3750726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EA0F40BA-1419-1483-44C8-4BC9870484B1}"/>
                </a:ext>
              </a:extLst>
            </p:cNvPr>
            <p:cNvSpPr txBox="1"/>
            <p:nvPr/>
          </p:nvSpPr>
          <p:spPr>
            <a:xfrm>
              <a:off x="3643183" y="2824897"/>
              <a:ext cx="212956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AEC01450-0F8E-D539-7A35-41B47AC81B9A}"/>
                </a:ext>
              </a:extLst>
            </p:cNvPr>
            <p:cNvSpPr/>
            <p:nvPr/>
          </p:nvSpPr>
          <p:spPr>
            <a:xfrm>
              <a:off x="3953215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FB60B25-A446-69B0-61AC-77F748A0D8EA}"/>
                </a:ext>
              </a:extLst>
            </p:cNvPr>
            <p:cNvSpPr txBox="1"/>
            <p:nvPr/>
          </p:nvSpPr>
          <p:spPr>
            <a:xfrm>
              <a:off x="3845896" y="2824897"/>
              <a:ext cx="212507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22</a:t>
              </a: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0BB0A32-FB3E-84B8-574C-C6B8312C909F}"/>
                </a:ext>
              </a:extLst>
            </p:cNvPr>
            <p:cNvSpPr/>
            <p:nvPr/>
          </p:nvSpPr>
          <p:spPr>
            <a:xfrm>
              <a:off x="3345748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64F9FFC-8909-6760-9312-C970350D7969}"/>
                </a:ext>
              </a:extLst>
            </p:cNvPr>
            <p:cNvSpPr txBox="1"/>
            <p:nvPr/>
          </p:nvSpPr>
          <p:spPr>
            <a:xfrm>
              <a:off x="3244111" y="2824897"/>
              <a:ext cx="201145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16</a:t>
              </a: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D46E322-1419-54CD-55DC-95E430A35D3B}"/>
                </a:ext>
              </a:extLst>
            </p:cNvPr>
            <p:cNvSpPr/>
            <p:nvPr/>
          </p:nvSpPr>
          <p:spPr>
            <a:xfrm>
              <a:off x="3548237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5F57AD33-1ED3-595F-AD46-B22856F52029}"/>
                </a:ext>
              </a:extLst>
            </p:cNvPr>
            <p:cNvSpPr txBox="1"/>
            <p:nvPr/>
          </p:nvSpPr>
          <p:spPr>
            <a:xfrm>
              <a:off x="3450041" y="2824897"/>
              <a:ext cx="194261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18</a:t>
              </a: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AE550FD-339F-E269-05D0-C6DB0404D7D8}"/>
                </a:ext>
              </a:extLst>
            </p:cNvPr>
            <p:cNvSpPr/>
            <p:nvPr/>
          </p:nvSpPr>
          <p:spPr>
            <a:xfrm>
              <a:off x="4155703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95C076B-2746-D663-EBA0-E06E8B84EAA2}"/>
                </a:ext>
              </a:extLst>
            </p:cNvPr>
            <p:cNvSpPr txBox="1"/>
            <p:nvPr/>
          </p:nvSpPr>
          <p:spPr>
            <a:xfrm>
              <a:off x="4049280" y="2824897"/>
              <a:ext cx="210717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24</a:t>
              </a: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C380554-8465-67BA-84FF-D783F1BB7F96}"/>
                </a:ext>
              </a:extLst>
            </p:cNvPr>
            <p:cNvSpPr/>
            <p:nvPr/>
          </p:nvSpPr>
          <p:spPr>
            <a:xfrm>
              <a:off x="4763170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20A0C58A-294E-2CD3-740F-8B83C3365D07}"/>
                </a:ext>
              </a:extLst>
            </p:cNvPr>
            <p:cNvSpPr txBox="1"/>
            <p:nvPr/>
          </p:nvSpPr>
          <p:spPr>
            <a:xfrm>
              <a:off x="4666095" y="2824897"/>
              <a:ext cx="19202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9CF94AE-75F5-BDF9-4101-1495AD6C7BD4}"/>
                </a:ext>
              </a:extLst>
            </p:cNvPr>
            <p:cNvSpPr/>
            <p:nvPr/>
          </p:nvSpPr>
          <p:spPr>
            <a:xfrm>
              <a:off x="4965659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36F2117-FD49-55A6-3C83-BB944E9E1724}"/>
                </a:ext>
              </a:extLst>
            </p:cNvPr>
            <p:cNvSpPr txBox="1"/>
            <p:nvPr/>
          </p:nvSpPr>
          <p:spPr>
            <a:xfrm>
              <a:off x="4877931" y="2824897"/>
              <a:ext cx="173328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32</a:t>
              </a: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3F193C3-1A7F-A0E6-3531-6C95787C6EC9}"/>
                </a:ext>
              </a:extLst>
            </p:cNvPr>
            <p:cNvSpPr/>
            <p:nvPr/>
          </p:nvSpPr>
          <p:spPr>
            <a:xfrm>
              <a:off x="4358192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CD01E7-B856-3963-D074-11B499BFBED1}"/>
                </a:ext>
              </a:extLst>
            </p:cNvPr>
            <p:cNvSpPr txBox="1"/>
            <p:nvPr/>
          </p:nvSpPr>
          <p:spPr>
            <a:xfrm>
              <a:off x="4261116" y="2824897"/>
              <a:ext cx="19202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26</a:t>
              </a: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4C8FB93-0280-8AAF-E1BB-FD3CFEEDD3E9}"/>
                </a:ext>
              </a:extLst>
            </p:cNvPr>
            <p:cNvSpPr/>
            <p:nvPr/>
          </p:nvSpPr>
          <p:spPr>
            <a:xfrm>
              <a:off x="4560681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A2D1CBC5-A680-2957-4FC3-720ABE4B3188}"/>
                </a:ext>
              </a:extLst>
            </p:cNvPr>
            <p:cNvSpPr txBox="1"/>
            <p:nvPr/>
          </p:nvSpPr>
          <p:spPr>
            <a:xfrm>
              <a:off x="4472952" y="2824897"/>
              <a:ext cx="173328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28</a:t>
              </a: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F03ACF8-DB47-5B56-179F-48069DA9B5CC}"/>
                </a:ext>
              </a:extLst>
            </p:cNvPr>
            <p:cNvSpPr/>
            <p:nvPr/>
          </p:nvSpPr>
          <p:spPr>
            <a:xfrm>
              <a:off x="5168148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02CE638B-19D5-3855-9C9B-EA7C1A199AAA}"/>
                </a:ext>
              </a:extLst>
            </p:cNvPr>
            <p:cNvSpPr txBox="1"/>
            <p:nvPr/>
          </p:nvSpPr>
          <p:spPr>
            <a:xfrm>
              <a:off x="5061949" y="2824897"/>
              <a:ext cx="210268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34</a:t>
              </a: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C818C5B-8E45-EC2A-B6DA-7086EE1412B9}"/>
                </a:ext>
              </a:extLst>
            </p:cNvPr>
            <p:cNvSpPr/>
            <p:nvPr/>
          </p:nvSpPr>
          <p:spPr>
            <a:xfrm>
              <a:off x="5775615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ED0E8AA-63FF-8C02-93F4-E08E05CEEFE7}"/>
                </a:ext>
              </a:extLst>
            </p:cNvPr>
            <p:cNvSpPr txBox="1"/>
            <p:nvPr/>
          </p:nvSpPr>
          <p:spPr>
            <a:xfrm>
              <a:off x="5688111" y="2824897"/>
              <a:ext cx="17287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613D75B-1C24-38BE-C2C6-5CCD5A6E5040}"/>
                </a:ext>
              </a:extLst>
            </p:cNvPr>
            <p:cNvSpPr/>
            <p:nvPr/>
          </p:nvSpPr>
          <p:spPr>
            <a:xfrm>
              <a:off x="5978104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215E3336-6B52-8BA7-61F5-9B85CDDF5B36}"/>
                </a:ext>
              </a:extLst>
            </p:cNvPr>
            <p:cNvSpPr txBox="1"/>
            <p:nvPr/>
          </p:nvSpPr>
          <p:spPr>
            <a:xfrm>
              <a:off x="5881252" y="2824897"/>
              <a:ext cx="191575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42</a:t>
              </a: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D820F77-75F1-E6BE-5A35-0C55E2E96E69}"/>
                </a:ext>
              </a:extLst>
            </p:cNvPr>
            <p:cNvSpPr/>
            <p:nvPr/>
          </p:nvSpPr>
          <p:spPr>
            <a:xfrm>
              <a:off x="5370637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78E4DA1-3604-F014-E497-76AFD1B9D241}"/>
                </a:ext>
              </a:extLst>
            </p:cNvPr>
            <p:cNvSpPr txBox="1"/>
            <p:nvPr/>
          </p:nvSpPr>
          <p:spPr>
            <a:xfrm>
              <a:off x="5273785" y="2824897"/>
              <a:ext cx="191575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36</a:t>
              </a: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92F39BB-264E-192D-0DB6-CF9D16A3A5EF}"/>
                </a:ext>
              </a:extLst>
            </p:cNvPr>
            <p:cNvSpPr/>
            <p:nvPr/>
          </p:nvSpPr>
          <p:spPr>
            <a:xfrm>
              <a:off x="5573126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78457E11-349D-CF29-CD01-3B412FF974D2}"/>
                </a:ext>
              </a:extLst>
            </p:cNvPr>
            <p:cNvSpPr txBox="1"/>
            <p:nvPr/>
          </p:nvSpPr>
          <p:spPr>
            <a:xfrm>
              <a:off x="5485621" y="2824897"/>
              <a:ext cx="17287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38</a:t>
              </a: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137592F-7197-2F38-A623-567131088993}"/>
                </a:ext>
              </a:extLst>
            </p:cNvPr>
            <p:cNvSpPr/>
            <p:nvPr/>
          </p:nvSpPr>
          <p:spPr>
            <a:xfrm>
              <a:off x="6180593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28FA20C9-4D14-88AD-AD73-92953C138605}"/>
                </a:ext>
              </a:extLst>
            </p:cNvPr>
            <p:cNvSpPr txBox="1"/>
            <p:nvPr/>
          </p:nvSpPr>
          <p:spPr>
            <a:xfrm>
              <a:off x="6074395" y="2824897"/>
              <a:ext cx="210268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44</a:t>
              </a: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E4E6599-A7C8-71A8-33CC-844F717E5BF5}"/>
                </a:ext>
              </a:extLst>
            </p:cNvPr>
            <p:cNvSpPr/>
            <p:nvPr/>
          </p:nvSpPr>
          <p:spPr>
            <a:xfrm>
              <a:off x="6788060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D3790628-1827-7944-3700-44535D4CB63B}"/>
                </a:ext>
              </a:extLst>
            </p:cNvPr>
            <p:cNvSpPr txBox="1"/>
            <p:nvPr/>
          </p:nvSpPr>
          <p:spPr>
            <a:xfrm>
              <a:off x="6686423" y="2824897"/>
              <a:ext cx="201145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50</a:t>
              </a: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B61120A1-577D-90AD-AB3F-7EA74D96740C}"/>
                </a:ext>
              </a:extLst>
            </p:cNvPr>
            <p:cNvSpPr/>
            <p:nvPr/>
          </p:nvSpPr>
          <p:spPr>
            <a:xfrm>
              <a:off x="6990549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3592D68-D1AF-11C0-124C-99064EBEEC1D}"/>
                </a:ext>
              </a:extLst>
            </p:cNvPr>
            <p:cNvSpPr txBox="1"/>
            <p:nvPr/>
          </p:nvSpPr>
          <p:spPr>
            <a:xfrm>
              <a:off x="6892353" y="2824897"/>
              <a:ext cx="194261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52</a:t>
              </a: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C201B53-7383-584A-6A8E-1AD629ECBD51}"/>
                </a:ext>
              </a:extLst>
            </p:cNvPr>
            <p:cNvSpPr/>
            <p:nvPr/>
          </p:nvSpPr>
          <p:spPr>
            <a:xfrm>
              <a:off x="6383082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C768BB7-C109-B25E-950F-CE58220E2D8B}"/>
                </a:ext>
              </a:extLst>
            </p:cNvPr>
            <p:cNvSpPr txBox="1"/>
            <p:nvPr/>
          </p:nvSpPr>
          <p:spPr>
            <a:xfrm>
              <a:off x="6291016" y="2824897"/>
              <a:ext cx="182003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46</a:t>
              </a: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73E5773-21AA-BD13-466B-C183BE471639}"/>
                </a:ext>
              </a:extLst>
            </p:cNvPr>
            <p:cNvSpPr/>
            <p:nvPr/>
          </p:nvSpPr>
          <p:spPr>
            <a:xfrm>
              <a:off x="6585571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7231E1C6-63E6-0854-DF42-8EE1CEA7E89B}"/>
                </a:ext>
              </a:extLst>
            </p:cNvPr>
            <p:cNvSpPr txBox="1"/>
            <p:nvPr/>
          </p:nvSpPr>
          <p:spPr>
            <a:xfrm>
              <a:off x="6493280" y="2824897"/>
              <a:ext cx="182451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48</a:t>
              </a: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65EAF9F-0D21-3285-31C9-321430B82D36}"/>
                </a:ext>
              </a:extLst>
            </p:cNvPr>
            <p:cNvSpPr/>
            <p:nvPr/>
          </p:nvSpPr>
          <p:spPr>
            <a:xfrm>
              <a:off x="7193038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BF198045-48A7-5362-9BE5-F1A3B1C814A7}"/>
                </a:ext>
              </a:extLst>
            </p:cNvPr>
            <p:cNvSpPr txBox="1"/>
            <p:nvPr/>
          </p:nvSpPr>
          <p:spPr>
            <a:xfrm>
              <a:off x="7104189" y="2824897"/>
              <a:ext cx="175567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54</a:t>
              </a: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0871634B-F3CC-E841-6274-34313DA63ABA}"/>
                </a:ext>
              </a:extLst>
            </p:cNvPr>
            <p:cNvSpPr/>
            <p:nvPr/>
          </p:nvSpPr>
          <p:spPr>
            <a:xfrm>
              <a:off x="7395531" y="2787796"/>
              <a:ext cx="9347" cy="50507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hangingPunct="1">
                <a:defRPr/>
              </a:pPr>
              <a:endParaRPr lang="en-GB" sz="525" kern="120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A3D33E09-00E3-FCDF-66E0-29881E68147D}"/>
                </a:ext>
              </a:extLst>
            </p:cNvPr>
            <p:cNvSpPr txBox="1"/>
            <p:nvPr/>
          </p:nvSpPr>
          <p:spPr>
            <a:xfrm>
              <a:off x="7299127" y="2824897"/>
              <a:ext cx="19067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900" kern="1200" dirty="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56</a:t>
              </a: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4765EA1-7039-6D96-A44D-057F842857D9}"/>
                </a:ext>
              </a:extLst>
            </p:cNvPr>
            <p:cNvGrpSpPr/>
            <p:nvPr/>
          </p:nvGrpSpPr>
          <p:grpSpPr>
            <a:xfrm rot="5400000">
              <a:off x="1315239" y="2556149"/>
              <a:ext cx="184666" cy="379648"/>
              <a:chOff x="1363736" y="5076431"/>
              <a:chExt cx="184666" cy="350315"/>
            </a:xfrm>
          </p:grpSpPr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9B5810AD-602C-0DC6-E279-6C7B16487BB4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1B222C7-8326-3EC1-4895-613E27F86303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0.0</a:t>
                </a: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2954969F-B759-1CA5-18D0-AE5E428F5B05}"/>
                </a:ext>
              </a:extLst>
            </p:cNvPr>
            <p:cNvGrpSpPr/>
            <p:nvPr/>
          </p:nvGrpSpPr>
          <p:grpSpPr>
            <a:xfrm rot="5400000">
              <a:off x="1315239" y="2403532"/>
              <a:ext cx="184666" cy="379648"/>
              <a:chOff x="1363736" y="5076431"/>
              <a:chExt cx="184666" cy="350315"/>
            </a:xfrm>
          </p:grpSpPr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33A2EE40-3604-3BED-A5F2-C5A8E70705BE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1F4D5A0B-5AB4-75F8-2B9F-CD097926A70A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0.1</a:t>
                </a: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FDB9A467-C35A-17F7-FE12-5374253951FD}"/>
                </a:ext>
              </a:extLst>
            </p:cNvPr>
            <p:cNvGrpSpPr/>
            <p:nvPr/>
          </p:nvGrpSpPr>
          <p:grpSpPr>
            <a:xfrm rot="5400000">
              <a:off x="1315239" y="2250914"/>
              <a:ext cx="184666" cy="379648"/>
              <a:chOff x="1363736" y="5076431"/>
              <a:chExt cx="184666" cy="350315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56A55F3-211D-0BED-AB66-F67CFD278A55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ADD2CB25-B0FF-A25D-6EDE-342E764CA1D0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0.2</a:t>
                </a:r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BA7B8AE5-6B32-1A20-CF80-DBF12B3F3CE0}"/>
                </a:ext>
              </a:extLst>
            </p:cNvPr>
            <p:cNvGrpSpPr/>
            <p:nvPr/>
          </p:nvGrpSpPr>
          <p:grpSpPr>
            <a:xfrm rot="5400000">
              <a:off x="1315239" y="2098296"/>
              <a:ext cx="184666" cy="379648"/>
              <a:chOff x="1363736" y="5076431"/>
              <a:chExt cx="184666" cy="350315"/>
            </a:xfrm>
          </p:grpSpPr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C501A93A-8C09-D061-B3BC-C9B2C9BE9D8B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67BDE7D0-FE0B-35AE-DA1E-430B62627AAA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0.3</a:t>
                </a:r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B2EEEAB7-AEF5-DB8A-8560-F20F67A310CC}"/>
                </a:ext>
              </a:extLst>
            </p:cNvPr>
            <p:cNvGrpSpPr/>
            <p:nvPr/>
          </p:nvGrpSpPr>
          <p:grpSpPr>
            <a:xfrm rot="5400000">
              <a:off x="1315239" y="1945678"/>
              <a:ext cx="184666" cy="379648"/>
              <a:chOff x="1363736" y="5076431"/>
              <a:chExt cx="184666" cy="350315"/>
            </a:xfrm>
          </p:grpSpPr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8E59715F-3FAC-9C9E-9337-48FB5A551440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5FFE3D22-3731-F511-8E7C-B40EC819DA67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0.4</a:t>
                </a:r>
              </a:p>
            </p:txBody>
          </p:sp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7C8589A8-8A0C-20C5-F554-0E217D450395}"/>
                </a:ext>
              </a:extLst>
            </p:cNvPr>
            <p:cNvGrpSpPr/>
            <p:nvPr/>
          </p:nvGrpSpPr>
          <p:grpSpPr>
            <a:xfrm rot="5400000">
              <a:off x="1315239" y="1793060"/>
              <a:ext cx="184666" cy="379648"/>
              <a:chOff x="1363736" y="5076431"/>
              <a:chExt cx="184666" cy="350315"/>
            </a:xfrm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E1B213C-ED2B-10CF-9EEA-238BCA4B3360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E8AC8258-985B-8AB5-9E0E-754E08BE95C6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0.5</a:t>
                </a: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8BAFEEB2-7C21-6CC1-9EE4-1B81E12BA737}"/>
                </a:ext>
              </a:extLst>
            </p:cNvPr>
            <p:cNvGrpSpPr/>
            <p:nvPr/>
          </p:nvGrpSpPr>
          <p:grpSpPr>
            <a:xfrm rot="5400000">
              <a:off x="1315239" y="1640442"/>
              <a:ext cx="184666" cy="379648"/>
              <a:chOff x="1363736" y="5076431"/>
              <a:chExt cx="184666" cy="350315"/>
            </a:xfrm>
          </p:grpSpPr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6C973CE1-E493-26F4-B825-1FE1BF38A992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9E66B9EF-55BD-EB20-618A-D298C75E2C39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0.6</a:t>
                </a: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F028705D-8013-5B22-905A-A36B44F4AACD}"/>
                </a:ext>
              </a:extLst>
            </p:cNvPr>
            <p:cNvGrpSpPr/>
            <p:nvPr/>
          </p:nvGrpSpPr>
          <p:grpSpPr>
            <a:xfrm rot="5400000">
              <a:off x="1315239" y="1487824"/>
              <a:ext cx="184666" cy="379648"/>
              <a:chOff x="1363736" y="5076431"/>
              <a:chExt cx="184666" cy="350315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DB7C9FB1-30B9-421E-6F0D-C5B91A1BAFD9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C7238D67-FCBB-BFC7-1ACC-F2B5DBD18D1F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0.7</a:t>
                </a: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F231C15A-FE68-B04E-A55E-BC87E97075DE}"/>
                </a:ext>
              </a:extLst>
            </p:cNvPr>
            <p:cNvGrpSpPr/>
            <p:nvPr/>
          </p:nvGrpSpPr>
          <p:grpSpPr>
            <a:xfrm rot="5400000">
              <a:off x="1315239" y="1335206"/>
              <a:ext cx="184666" cy="379648"/>
              <a:chOff x="1363736" y="5076431"/>
              <a:chExt cx="184666" cy="350315"/>
            </a:xfrm>
          </p:grpSpPr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BA8DBFB-14A8-F34A-BC08-D914F7A098E5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A33CE9D4-AE90-B081-1643-A1C517DCC3D1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0.8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426C817B-DC64-0232-EC08-2BE618FC5763}"/>
                </a:ext>
              </a:extLst>
            </p:cNvPr>
            <p:cNvGrpSpPr/>
            <p:nvPr/>
          </p:nvGrpSpPr>
          <p:grpSpPr>
            <a:xfrm rot="5400000">
              <a:off x="1315239" y="1182588"/>
              <a:ext cx="184666" cy="379648"/>
              <a:chOff x="1363736" y="5076431"/>
              <a:chExt cx="184666" cy="350315"/>
            </a:xfrm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5422E9E-F78A-8A05-24FC-0D82EE9ACF0B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1D8B08A2-9853-177B-3EEF-3881DB56038D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0.9</a:t>
                </a:r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F8EF0030-1017-623E-ACD9-EE72D00689C9}"/>
                </a:ext>
              </a:extLst>
            </p:cNvPr>
            <p:cNvGrpSpPr/>
            <p:nvPr/>
          </p:nvGrpSpPr>
          <p:grpSpPr>
            <a:xfrm rot="5400000">
              <a:off x="1315239" y="1029970"/>
              <a:ext cx="184666" cy="379648"/>
              <a:chOff x="1363736" y="5076431"/>
              <a:chExt cx="184666" cy="350315"/>
            </a:xfrm>
          </p:grpSpPr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1A3C1E2E-50A8-4093-51BF-E9F8F6C3BE2F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hangingPunct="1">
                  <a:defRPr/>
                </a:pPr>
                <a:endParaRPr lang="en-GB" sz="525" kern="1200">
                  <a:solidFill>
                    <a:srgbClr val="223341"/>
                  </a:solidFill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828BA73D-3C34-0D2D-D9DF-EB616699AF0D}"/>
                  </a:ext>
                </a:extLst>
              </p:cNvPr>
              <p:cNvSpPr txBox="1"/>
              <p:nvPr/>
            </p:nvSpPr>
            <p:spPr>
              <a:xfrm rot="16200000">
                <a:off x="1331805" y="5210149"/>
                <a:ext cx="24852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900" kern="1200" dirty="0">
                    <a:solidFill>
                      <a:srgbClr val="223341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1.0</a:t>
                </a:r>
              </a:p>
            </p:txBody>
          </p:sp>
        </p:grp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5B1609AF-706F-49C1-3E42-56DF6C0ECDBE}"/>
              </a:ext>
            </a:extLst>
          </p:cNvPr>
          <p:cNvSpPr txBox="1"/>
          <p:nvPr/>
        </p:nvSpPr>
        <p:spPr>
          <a:xfrm>
            <a:off x="2737023" y="5263738"/>
            <a:ext cx="4350395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buClr>
                <a:srgbClr val="A5B839"/>
              </a:buClr>
              <a:defRPr/>
            </a:pPr>
            <a:r>
              <a:rPr lang="en-GB" sz="105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Month</a:t>
            </a:r>
            <a:endParaRPr lang="en-GB" sz="1050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41" name="Freeform: Shape 1140">
            <a:extLst>
              <a:ext uri="{FF2B5EF4-FFF2-40B4-BE49-F238E27FC236}">
                <a16:creationId xmlns:a16="http://schemas.microsoft.com/office/drawing/2014/main" id="{9EEF4AAC-A625-13C4-91BB-B271E44B6DC3}"/>
              </a:ext>
            </a:extLst>
          </p:cNvPr>
          <p:cNvSpPr/>
          <p:nvPr/>
        </p:nvSpPr>
        <p:spPr>
          <a:xfrm>
            <a:off x="2835815" y="3918297"/>
            <a:ext cx="3427468" cy="1086423"/>
          </a:xfrm>
          <a:custGeom>
            <a:avLst/>
            <a:gdLst>
              <a:gd name="connsiteX0" fmla="*/ 0 w 4569957"/>
              <a:gd name="connsiteY0" fmla="*/ 0 h 1448564"/>
              <a:gd name="connsiteX1" fmla="*/ 32112 w 4569957"/>
              <a:gd name="connsiteY1" fmla="*/ 0 h 1448564"/>
              <a:gd name="connsiteX2" fmla="*/ 28341 w 4569957"/>
              <a:gd name="connsiteY2" fmla="*/ 18155 h 1448564"/>
              <a:gd name="connsiteX3" fmla="*/ 44397 w 4569957"/>
              <a:gd name="connsiteY3" fmla="*/ 18155 h 1448564"/>
              <a:gd name="connsiteX4" fmla="*/ 49354 w 4569957"/>
              <a:gd name="connsiteY4" fmla="*/ 26704 h 1448564"/>
              <a:gd name="connsiteX5" fmla="*/ 77802 w 4569957"/>
              <a:gd name="connsiteY5" fmla="*/ 31559 h 1448564"/>
              <a:gd name="connsiteX6" fmla="*/ 101294 w 4569957"/>
              <a:gd name="connsiteY6" fmla="*/ 54464 h 1448564"/>
              <a:gd name="connsiteX7" fmla="*/ 101294 w 4569957"/>
              <a:gd name="connsiteY7" fmla="*/ 69030 h 1448564"/>
              <a:gd name="connsiteX8" fmla="*/ 133406 w 4569957"/>
              <a:gd name="connsiteY8" fmla="*/ 73885 h 1448564"/>
              <a:gd name="connsiteX9" fmla="*/ 180389 w 4569957"/>
              <a:gd name="connsiteY9" fmla="*/ 116210 h 1448564"/>
              <a:gd name="connsiteX10" fmla="*/ 187716 w 4569957"/>
              <a:gd name="connsiteY10" fmla="*/ 140381 h 1448564"/>
              <a:gd name="connsiteX11" fmla="*/ 197630 w 4569957"/>
              <a:gd name="connsiteY11" fmla="*/ 159802 h 1448564"/>
              <a:gd name="connsiteX12" fmla="*/ 200109 w 4569957"/>
              <a:gd name="connsiteY12" fmla="*/ 186401 h 1448564"/>
              <a:gd name="connsiteX13" fmla="*/ 210023 w 4569957"/>
              <a:gd name="connsiteY13" fmla="*/ 220282 h 1448564"/>
              <a:gd name="connsiteX14" fmla="*/ 210023 w 4569957"/>
              <a:gd name="connsiteY14" fmla="*/ 245720 h 1448564"/>
              <a:gd name="connsiteX15" fmla="*/ 207544 w 4569957"/>
              <a:gd name="connsiteY15" fmla="*/ 274746 h 1448564"/>
              <a:gd name="connsiteX16" fmla="*/ 222307 w 4569957"/>
              <a:gd name="connsiteY16" fmla="*/ 292900 h 1448564"/>
              <a:gd name="connsiteX17" fmla="*/ 239656 w 4569957"/>
              <a:gd name="connsiteY17" fmla="*/ 318338 h 1448564"/>
              <a:gd name="connsiteX18" fmla="*/ 258191 w 4569957"/>
              <a:gd name="connsiteY18" fmla="*/ 342509 h 1448564"/>
              <a:gd name="connsiteX19" fmla="*/ 270583 w 4569957"/>
              <a:gd name="connsiteY19" fmla="*/ 347364 h 1448564"/>
              <a:gd name="connsiteX20" fmla="*/ 297739 w 4569957"/>
              <a:gd name="connsiteY20" fmla="*/ 364252 h 1448564"/>
              <a:gd name="connsiteX21" fmla="*/ 310023 w 4569957"/>
              <a:gd name="connsiteY21" fmla="*/ 384834 h 1448564"/>
              <a:gd name="connsiteX22" fmla="*/ 337286 w 4569957"/>
              <a:gd name="connsiteY22" fmla="*/ 393384 h 1448564"/>
              <a:gd name="connsiteX23" fmla="*/ 392243 w 4569957"/>
              <a:gd name="connsiteY23" fmla="*/ 450170 h 1448564"/>
              <a:gd name="connsiteX24" fmla="*/ 392890 w 4569957"/>
              <a:gd name="connsiteY24" fmla="*/ 473813 h 1448564"/>
              <a:gd name="connsiteX25" fmla="*/ 412610 w 4569957"/>
              <a:gd name="connsiteY25" fmla="*/ 478668 h 1448564"/>
              <a:gd name="connsiteX26" fmla="*/ 413795 w 4569957"/>
              <a:gd name="connsiteY26" fmla="*/ 517405 h 1448564"/>
              <a:gd name="connsiteX27" fmla="*/ 425002 w 4569957"/>
              <a:gd name="connsiteY27" fmla="*/ 550020 h 1448564"/>
              <a:gd name="connsiteX28" fmla="*/ 425002 w 4569957"/>
              <a:gd name="connsiteY28" fmla="*/ 573663 h 1448564"/>
              <a:gd name="connsiteX29" fmla="*/ 429959 w 4569957"/>
              <a:gd name="connsiteY29" fmla="*/ 610500 h 1448564"/>
              <a:gd name="connsiteX30" fmla="*/ 436101 w 4569957"/>
              <a:gd name="connsiteY30" fmla="*/ 632982 h 1448564"/>
              <a:gd name="connsiteX31" fmla="*/ 439765 w 4569957"/>
              <a:gd name="connsiteY31" fmla="*/ 667391 h 1448564"/>
              <a:gd name="connsiteX32" fmla="*/ 449679 w 4569957"/>
              <a:gd name="connsiteY32" fmla="*/ 685545 h 1448564"/>
              <a:gd name="connsiteX33" fmla="*/ 465089 w 4569957"/>
              <a:gd name="connsiteY33" fmla="*/ 689240 h 1448564"/>
              <a:gd name="connsiteX34" fmla="*/ 467567 w 4569957"/>
              <a:gd name="connsiteY34" fmla="*/ 701272 h 1448564"/>
              <a:gd name="connsiteX35" fmla="*/ 492890 w 4569957"/>
              <a:gd name="connsiteY35" fmla="*/ 704967 h 1448564"/>
              <a:gd name="connsiteX36" fmla="*/ 495369 w 4569957"/>
              <a:gd name="connsiteY36" fmla="*/ 720060 h 1448564"/>
              <a:gd name="connsiteX37" fmla="*/ 516382 w 4569957"/>
              <a:gd name="connsiteY37" fmla="*/ 737054 h 1448564"/>
              <a:gd name="connsiteX38" fmla="*/ 534916 w 4569957"/>
              <a:gd name="connsiteY38" fmla="*/ 749086 h 1448564"/>
              <a:gd name="connsiteX39" fmla="*/ 538580 w 4569957"/>
              <a:gd name="connsiteY39" fmla="*/ 761225 h 1448564"/>
              <a:gd name="connsiteX40" fmla="*/ 559593 w 4569957"/>
              <a:gd name="connsiteY40" fmla="*/ 767241 h 1448564"/>
              <a:gd name="connsiteX41" fmla="*/ 563904 w 4569957"/>
              <a:gd name="connsiteY41" fmla="*/ 779379 h 1448564"/>
              <a:gd name="connsiteX42" fmla="*/ 579421 w 4569957"/>
              <a:gd name="connsiteY42" fmla="*/ 782968 h 1448564"/>
              <a:gd name="connsiteX43" fmla="*/ 612180 w 4569957"/>
              <a:gd name="connsiteY43" fmla="*/ 816322 h 1448564"/>
              <a:gd name="connsiteX44" fmla="*/ 612180 w 4569957"/>
              <a:gd name="connsiteY44" fmla="*/ 870152 h 1448564"/>
              <a:gd name="connsiteX45" fmla="*/ 627589 w 4569957"/>
              <a:gd name="connsiteY45" fmla="*/ 876168 h 1448564"/>
              <a:gd name="connsiteX46" fmla="*/ 627589 w 4569957"/>
              <a:gd name="connsiteY46" fmla="*/ 923982 h 1448564"/>
              <a:gd name="connsiteX47" fmla="*/ 636210 w 4569957"/>
              <a:gd name="connsiteY47" fmla="*/ 930632 h 1448564"/>
              <a:gd name="connsiteX48" fmla="*/ 638689 w 4569957"/>
              <a:gd name="connsiteY48" fmla="*/ 1034071 h 1448564"/>
              <a:gd name="connsiteX49" fmla="*/ 639335 w 4569957"/>
              <a:gd name="connsiteY49" fmla="*/ 1049798 h 1448564"/>
              <a:gd name="connsiteX50" fmla="*/ 641167 w 4569957"/>
              <a:gd name="connsiteY50" fmla="*/ 1067952 h 1448564"/>
              <a:gd name="connsiteX51" fmla="*/ 659702 w 4569957"/>
              <a:gd name="connsiteY51" fmla="*/ 1087901 h 1448564"/>
              <a:gd name="connsiteX52" fmla="*/ 680715 w 4569957"/>
              <a:gd name="connsiteY52" fmla="*/ 1098245 h 1448564"/>
              <a:gd name="connsiteX53" fmla="*/ 698603 w 4569957"/>
              <a:gd name="connsiteY53" fmla="*/ 1100673 h 1448564"/>
              <a:gd name="connsiteX54" fmla="*/ 703559 w 4569957"/>
              <a:gd name="connsiteY54" fmla="*/ 1118194 h 1448564"/>
              <a:gd name="connsiteX55" fmla="*/ 717784 w 4569957"/>
              <a:gd name="connsiteY55" fmla="*/ 1123049 h 1448564"/>
              <a:gd name="connsiteX56" fmla="*/ 733193 w 4569957"/>
              <a:gd name="connsiteY56" fmla="*/ 1140570 h 1448564"/>
              <a:gd name="connsiteX57" fmla="*/ 765306 w 4569957"/>
              <a:gd name="connsiteY57" fmla="*/ 1162947 h 1448564"/>
              <a:gd name="connsiteX58" fmla="*/ 820263 w 4569957"/>
              <a:gd name="connsiteY58" fmla="*/ 1163580 h 1448564"/>
              <a:gd name="connsiteX59" fmla="*/ 829530 w 4569957"/>
              <a:gd name="connsiteY59" fmla="*/ 1183529 h 1448564"/>
              <a:gd name="connsiteX60" fmla="*/ 848711 w 4569957"/>
              <a:gd name="connsiteY60" fmla="*/ 1215616 h 1448564"/>
              <a:gd name="connsiteX61" fmla="*/ 857978 w 4569957"/>
              <a:gd name="connsiteY61" fmla="*/ 1236198 h 1448564"/>
              <a:gd name="connsiteX62" fmla="*/ 874681 w 4569957"/>
              <a:gd name="connsiteY62" fmla="*/ 1253086 h 1448564"/>
              <a:gd name="connsiteX63" fmla="*/ 906793 w 4569957"/>
              <a:gd name="connsiteY63" fmla="*/ 1269447 h 1448564"/>
              <a:gd name="connsiteX64" fmla="*/ 925974 w 4569957"/>
              <a:gd name="connsiteY64" fmla="*/ 1282218 h 1448564"/>
              <a:gd name="connsiteX65" fmla="*/ 970371 w 4569957"/>
              <a:gd name="connsiteY65" fmla="*/ 1280951 h 1448564"/>
              <a:gd name="connsiteX66" fmla="*/ 975975 w 4569957"/>
              <a:gd name="connsiteY66" fmla="*/ 1288868 h 1448564"/>
              <a:gd name="connsiteX67" fmla="*/ 1032764 w 4569957"/>
              <a:gd name="connsiteY67" fmla="*/ 1289395 h 1448564"/>
              <a:gd name="connsiteX68" fmla="*/ 1048281 w 4569957"/>
              <a:gd name="connsiteY68" fmla="*/ 1309450 h 1448564"/>
              <a:gd name="connsiteX69" fmla="*/ 1052591 w 4569957"/>
              <a:gd name="connsiteY69" fmla="*/ 1328765 h 1448564"/>
              <a:gd name="connsiteX70" fmla="*/ 1072958 w 4569957"/>
              <a:gd name="connsiteY70" fmla="*/ 1364441 h 1448564"/>
              <a:gd name="connsiteX71" fmla="*/ 1105070 w 4569957"/>
              <a:gd name="connsiteY71" fmla="*/ 1365708 h 1448564"/>
              <a:gd name="connsiteX72" fmla="*/ 1113152 w 4569957"/>
              <a:gd name="connsiteY72" fmla="*/ 1379535 h 1448564"/>
              <a:gd name="connsiteX73" fmla="*/ 1178562 w 4569957"/>
              <a:gd name="connsiteY73" fmla="*/ 1378374 h 1448564"/>
              <a:gd name="connsiteX74" fmla="*/ 1185997 w 4569957"/>
              <a:gd name="connsiteY74" fmla="*/ 1386290 h 1448564"/>
              <a:gd name="connsiteX75" fmla="*/ 1253993 w 4569957"/>
              <a:gd name="connsiteY75" fmla="*/ 1385024 h 1448564"/>
              <a:gd name="connsiteX76" fmla="*/ 1279855 w 4569957"/>
              <a:gd name="connsiteY76" fmla="*/ 1397162 h 1448564"/>
              <a:gd name="connsiteX77" fmla="*/ 1476300 w 4569957"/>
              <a:gd name="connsiteY77" fmla="*/ 1397162 h 1448564"/>
              <a:gd name="connsiteX78" fmla="*/ 1476300 w 4569957"/>
              <a:gd name="connsiteY78" fmla="*/ 1406239 h 1448564"/>
              <a:gd name="connsiteX79" fmla="*/ 1520158 w 4569957"/>
              <a:gd name="connsiteY79" fmla="*/ 1406239 h 1448564"/>
              <a:gd name="connsiteX80" fmla="*/ 1520158 w 4569957"/>
              <a:gd name="connsiteY80" fmla="*/ 1415844 h 1448564"/>
              <a:gd name="connsiteX81" fmla="*/ 1554749 w 4569957"/>
              <a:gd name="connsiteY81" fmla="*/ 1415844 h 1448564"/>
              <a:gd name="connsiteX82" fmla="*/ 1554749 w 4569957"/>
              <a:gd name="connsiteY82" fmla="*/ 1423760 h 1448564"/>
              <a:gd name="connsiteX83" fmla="*/ 1614663 w 4569957"/>
              <a:gd name="connsiteY83" fmla="*/ 1423760 h 1448564"/>
              <a:gd name="connsiteX84" fmla="*/ 1614663 w 4569957"/>
              <a:gd name="connsiteY84" fmla="*/ 1429776 h 1448564"/>
              <a:gd name="connsiteX85" fmla="*/ 1884708 w 4569957"/>
              <a:gd name="connsiteY85" fmla="*/ 1429776 h 1448564"/>
              <a:gd name="connsiteX86" fmla="*/ 1884708 w 4569957"/>
              <a:gd name="connsiteY86" fmla="*/ 1438326 h 1448564"/>
              <a:gd name="connsiteX87" fmla="*/ 3161546 w 4569957"/>
              <a:gd name="connsiteY87" fmla="*/ 1438326 h 1448564"/>
              <a:gd name="connsiteX88" fmla="*/ 3161546 w 4569957"/>
              <a:gd name="connsiteY88" fmla="*/ 1448564 h 1448564"/>
              <a:gd name="connsiteX89" fmla="*/ 4569958 w 4569957"/>
              <a:gd name="connsiteY89" fmla="*/ 1448564 h 144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569957" h="1448564">
                <a:moveTo>
                  <a:pt x="0" y="0"/>
                </a:moveTo>
                <a:lnTo>
                  <a:pt x="32112" y="0"/>
                </a:lnTo>
                <a:lnTo>
                  <a:pt x="28341" y="18155"/>
                </a:lnTo>
                <a:lnTo>
                  <a:pt x="44397" y="18155"/>
                </a:lnTo>
                <a:lnTo>
                  <a:pt x="49354" y="26704"/>
                </a:lnTo>
                <a:lnTo>
                  <a:pt x="77802" y="31559"/>
                </a:lnTo>
                <a:lnTo>
                  <a:pt x="101294" y="54464"/>
                </a:lnTo>
                <a:lnTo>
                  <a:pt x="101294" y="69030"/>
                </a:lnTo>
                <a:lnTo>
                  <a:pt x="133406" y="73885"/>
                </a:lnTo>
                <a:lnTo>
                  <a:pt x="180389" y="116210"/>
                </a:lnTo>
                <a:lnTo>
                  <a:pt x="187716" y="140381"/>
                </a:lnTo>
                <a:lnTo>
                  <a:pt x="197630" y="159802"/>
                </a:lnTo>
                <a:lnTo>
                  <a:pt x="200109" y="186401"/>
                </a:lnTo>
                <a:lnTo>
                  <a:pt x="210023" y="220282"/>
                </a:lnTo>
                <a:lnTo>
                  <a:pt x="210023" y="245720"/>
                </a:lnTo>
                <a:lnTo>
                  <a:pt x="207544" y="274746"/>
                </a:lnTo>
                <a:lnTo>
                  <a:pt x="222307" y="292900"/>
                </a:lnTo>
                <a:lnTo>
                  <a:pt x="239656" y="318338"/>
                </a:lnTo>
                <a:lnTo>
                  <a:pt x="258191" y="342509"/>
                </a:lnTo>
                <a:lnTo>
                  <a:pt x="270583" y="347364"/>
                </a:lnTo>
                <a:lnTo>
                  <a:pt x="297739" y="364252"/>
                </a:lnTo>
                <a:lnTo>
                  <a:pt x="310023" y="384834"/>
                </a:lnTo>
                <a:lnTo>
                  <a:pt x="337286" y="393384"/>
                </a:lnTo>
                <a:lnTo>
                  <a:pt x="392243" y="450170"/>
                </a:lnTo>
                <a:lnTo>
                  <a:pt x="392890" y="473813"/>
                </a:lnTo>
                <a:lnTo>
                  <a:pt x="412610" y="478668"/>
                </a:lnTo>
                <a:lnTo>
                  <a:pt x="413795" y="517405"/>
                </a:lnTo>
                <a:lnTo>
                  <a:pt x="425002" y="550020"/>
                </a:lnTo>
                <a:lnTo>
                  <a:pt x="425002" y="573663"/>
                </a:lnTo>
                <a:lnTo>
                  <a:pt x="429959" y="610500"/>
                </a:lnTo>
                <a:lnTo>
                  <a:pt x="436101" y="632982"/>
                </a:lnTo>
                <a:lnTo>
                  <a:pt x="439765" y="667391"/>
                </a:lnTo>
                <a:lnTo>
                  <a:pt x="449679" y="685545"/>
                </a:lnTo>
                <a:lnTo>
                  <a:pt x="465089" y="689240"/>
                </a:lnTo>
                <a:lnTo>
                  <a:pt x="467567" y="701272"/>
                </a:lnTo>
                <a:lnTo>
                  <a:pt x="492890" y="704967"/>
                </a:lnTo>
                <a:lnTo>
                  <a:pt x="495369" y="720060"/>
                </a:lnTo>
                <a:lnTo>
                  <a:pt x="516382" y="737054"/>
                </a:lnTo>
                <a:lnTo>
                  <a:pt x="534916" y="749086"/>
                </a:lnTo>
                <a:lnTo>
                  <a:pt x="538580" y="761225"/>
                </a:lnTo>
                <a:lnTo>
                  <a:pt x="559593" y="767241"/>
                </a:lnTo>
                <a:lnTo>
                  <a:pt x="563904" y="779379"/>
                </a:lnTo>
                <a:lnTo>
                  <a:pt x="579421" y="782968"/>
                </a:lnTo>
                <a:lnTo>
                  <a:pt x="612180" y="816322"/>
                </a:lnTo>
                <a:lnTo>
                  <a:pt x="612180" y="870152"/>
                </a:lnTo>
                <a:lnTo>
                  <a:pt x="627589" y="876168"/>
                </a:lnTo>
                <a:lnTo>
                  <a:pt x="627589" y="923982"/>
                </a:lnTo>
                <a:lnTo>
                  <a:pt x="636210" y="930632"/>
                </a:lnTo>
                <a:lnTo>
                  <a:pt x="638689" y="1034071"/>
                </a:lnTo>
                <a:lnTo>
                  <a:pt x="639335" y="1049798"/>
                </a:lnTo>
                <a:lnTo>
                  <a:pt x="641167" y="1067952"/>
                </a:lnTo>
                <a:lnTo>
                  <a:pt x="659702" y="1087901"/>
                </a:lnTo>
                <a:lnTo>
                  <a:pt x="680715" y="1098245"/>
                </a:lnTo>
                <a:lnTo>
                  <a:pt x="698603" y="1100673"/>
                </a:lnTo>
                <a:lnTo>
                  <a:pt x="703559" y="1118194"/>
                </a:lnTo>
                <a:lnTo>
                  <a:pt x="717784" y="1123049"/>
                </a:lnTo>
                <a:lnTo>
                  <a:pt x="733193" y="1140570"/>
                </a:lnTo>
                <a:lnTo>
                  <a:pt x="765306" y="1162947"/>
                </a:lnTo>
                <a:lnTo>
                  <a:pt x="820263" y="1163580"/>
                </a:lnTo>
                <a:lnTo>
                  <a:pt x="829530" y="1183529"/>
                </a:lnTo>
                <a:lnTo>
                  <a:pt x="848711" y="1215616"/>
                </a:lnTo>
                <a:lnTo>
                  <a:pt x="857978" y="1236198"/>
                </a:lnTo>
                <a:lnTo>
                  <a:pt x="874681" y="1253086"/>
                </a:lnTo>
                <a:lnTo>
                  <a:pt x="906793" y="1269447"/>
                </a:lnTo>
                <a:lnTo>
                  <a:pt x="925974" y="1282218"/>
                </a:lnTo>
                <a:lnTo>
                  <a:pt x="970371" y="1280951"/>
                </a:lnTo>
                <a:lnTo>
                  <a:pt x="975975" y="1288868"/>
                </a:lnTo>
                <a:lnTo>
                  <a:pt x="1032764" y="1289395"/>
                </a:lnTo>
                <a:lnTo>
                  <a:pt x="1048281" y="1309450"/>
                </a:lnTo>
                <a:lnTo>
                  <a:pt x="1052591" y="1328765"/>
                </a:lnTo>
                <a:lnTo>
                  <a:pt x="1072958" y="1364441"/>
                </a:lnTo>
                <a:lnTo>
                  <a:pt x="1105070" y="1365708"/>
                </a:lnTo>
                <a:lnTo>
                  <a:pt x="1113152" y="1379535"/>
                </a:lnTo>
                <a:lnTo>
                  <a:pt x="1178562" y="1378374"/>
                </a:lnTo>
                <a:lnTo>
                  <a:pt x="1185997" y="1386290"/>
                </a:lnTo>
                <a:lnTo>
                  <a:pt x="1253993" y="1385024"/>
                </a:lnTo>
                <a:lnTo>
                  <a:pt x="1279855" y="1397162"/>
                </a:lnTo>
                <a:lnTo>
                  <a:pt x="1476300" y="1397162"/>
                </a:lnTo>
                <a:lnTo>
                  <a:pt x="1476300" y="1406239"/>
                </a:lnTo>
                <a:lnTo>
                  <a:pt x="1520158" y="1406239"/>
                </a:lnTo>
                <a:lnTo>
                  <a:pt x="1520158" y="1415844"/>
                </a:lnTo>
                <a:lnTo>
                  <a:pt x="1554749" y="1415844"/>
                </a:lnTo>
                <a:lnTo>
                  <a:pt x="1554749" y="1423760"/>
                </a:lnTo>
                <a:lnTo>
                  <a:pt x="1614663" y="1423760"/>
                </a:lnTo>
                <a:lnTo>
                  <a:pt x="1614663" y="1429776"/>
                </a:lnTo>
                <a:lnTo>
                  <a:pt x="1884708" y="1429776"/>
                </a:lnTo>
                <a:lnTo>
                  <a:pt x="1884708" y="1438326"/>
                </a:lnTo>
                <a:lnTo>
                  <a:pt x="3161546" y="1438326"/>
                </a:lnTo>
                <a:lnTo>
                  <a:pt x="3161546" y="1448564"/>
                </a:lnTo>
                <a:lnTo>
                  <a:pt x="4569958" y="1448564"/>
                </a:lnTo>
              </a:path>
            </a:pathLst>
          </a:custGeom>
          <a:noFill/>
          <a:ln w="10773" cap="flat">
            <a:solidFill>
              <a:srgbClr val="6B6B6B"/>
            </a:solidFill>
            <a:prstDash val="solid"/>
            <a:miter/>
          </a:ln>
        </p:spPr>
        <p:txBody>
          <a:bodyPr rtlCol="0" anchor="ctr"/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350" kern="1200">
              <a:solidFill>
                <a:srgbClr val="223341"/>
              </a:solidFill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143" name="Graphic 11">
            <a:extLst>
              <a:ext uri="{FF2B5EF4-FFF2-40B4-BE49-F238E27FC236}">
                <a16:creationId xmlns:a16="http://schemas.microsoft.com/office/drawing/2014/main" id="{240C98A8-4BD0-2B6C-5779-3C7BA72C7AF6}"/>
              </a:ext>
            </a:extLst>
          </p:cNvPr>
          <p:cNvGrpSpPr/>
          <p:nvPr/>
        </p:nvGrpSpPr>
        <p:grpSpPr>
          <a:xfrm>
            <a:off x="2972886" y="4035298"/>
            <a:ext cx="32489" cy="31902"/>
            <a:chOff x="1762512" y="3881797"/>
            <a:chExt cx="43319" cy="42536"/>
          </a:xfrm>
        </p:grpSpPr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1A0DB7F9-8666-5F35-D225-D9CEF2FA4E24}"/>
                </a:ext>
              </a:extLst>
            </p:cNvPr>
            <p:cNvSpPr/>
            <p:nvPr/>
          </p:nvSpPr>
          <p:spPr>
            <a:xfrm>
              <a:off x="1784172" y="3881797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245BAE8E-A419-9EF9-FB0F-C41917A66EB2}"/>
                </a:ext>
              </a:extLst>
            </p:cNvPr>
            <p:cNvSpPr/>
            <p:nvPr/>
          </p:nvSpPr>
          <p:spPr>
            <a:xfrm>
              <a:off x="1762512" y="3903118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46" name="Graphic 11">
            <a:extLst>
              <a:ext uri="{FF2B5EF4-FFF2-40B4-BE49-F238E27FC236}">
                <a16:creationId xmlns:a16="http://schemas.microsoft.com/office/drawing/2014/main" id="{CABF1A0C-2830-0946-2F22-D7EB0A529F17}"/>
              </a:ext>
            </a:extLst>
          </p:cNvPr>
          <p:cNvGrpSpPr/>
          <p:nvPr/>
        </p:nvGrpSpPr>
        <p:grpSpPr>
          <a:xfrm>
            <a:off x="2975632" y="4057384"/>
            <a:ext cx="32570" cy="31902"/>
            <a:chOff x="1766176" y="3911245"/>
            <a:chExt cx="43426" cy="42536"/>
          </a:xfrm>
        </p:grpSpPr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D4155022-FFE9-0370-CFB5-3F6C796CEE78}"/>
                </a:ext>
              </a:extLst>
            </p:cNvPr>
            <p:cNvSpPr/>
            <p:nvPr/>
          </p:nvSpPr>
          <p:spPr>
            <a:xfrm>
              <a:off x="1787944" y="3911245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8D0A79A-9D10-1A67-C33B-C484EBCA5705}"/>
                </a:ext>
              </a:extLst>
            </p:cNvPr>
            <p:cNvSpPr/>
            <p:nvPr/>
          </p:nvSpPr>
          <p:spPr>
            <a:xfrm>
              <a:off x="1766176" y="3932566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49" name="Graphic 11">
            <a:extLst>
              <a:ext uri="{FF2B5EF4-FFF2-40B4-BE49-F238E27FC236}">
                <a16:creationId xmlns:a16="http://schemas.microsoft.com/office/drawing/2014/main" id="{7789F026-4AC1-9A67-EE61-3DB1D50CBE73}"/>
              </a:ext>
            </a:extLst>
          </p:cNvPr>
          <p:cNvGrpSpPr/>
          <p:nvPr/>
        </p:nvGrpSpPr>
        <p:grpSpPr>
          <a:xfrm>
            <a:off x="2976278" y="4071317"/>
            <a:ext cx="32570" cy="31902"/>
            <a:chOff x="1767038" y="3929822"/>
            <a:chExt cx="43426" cy="42536"/>
          </a:xfrm>
        </p:grpSpPr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84CB9507-D937-A68A-83A8-A3C9353542B2}"/>
                </a:ext>
              </a:extLst>
            </p:cNvPr>
            <p:cNvSpPr/>
            <p:nvPr/>
          </p:nvSpPr>
          <p:spPr>
            <a:xfrm>
              <a:off x="1788698" y="3929822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40E234C-0071-CA4E-5621-B5BB2F9A758B}"/>
                </a:ext>
              </a:extLst>
            </p:cNvPr>
            <p:cNvSpPr/>
            <p:nvPr/>
          </p:nvSpPr>
          <p:spPr>
            <a:xfrm>
              <a:off x="1767038" y="3951037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52" name="Graphic 11">
            <a:extLst>
              <a:ext uri="{FF2B5EF4-FFF2-40B4-BE49-F238E27FC236}">
                <a16:creationId xmlns:a16="http://schemas.microsoft.com/office/drawing/2014/main" id="{21FE4F63-A292-FD81-1E77-A6157188A338}"/>
              </a:ext>
            </a:extLst>
          </p:cNvPr>
          <p:cNvGrpSpPr/>
          <p:nvPr/>
        </p:nvGrpSpPr>
        <p:grpSpPr>
          <a:xfrm>
            <a:off x="2976278" y="4084299"/>
            <a:ext cx="32570" cy="31902"/>
            <a:chOff x="1767038" y="3947132"/>
            <a:chExt cx="43426" cy="42536"/>
          </a:xfrm>
        </p:grpSpPr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A0424522-68ED-7301-E206-3E74D5C345AE}"/>
                </a:ext>
              </a:extLst>
            </p:cNvPr>
            <p:cNvSpPr/>
            <p:nvPr/>
          </p:nvSpPr>
          <p:spPr>
            <a:xfrm>
              <a:off x="1788698" y="3947132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1352D46B-8503-7AB5-F12D-E26AD7893350}"/>
                </a:ext>
              </a:extLst>
            </p:cNvPr>
            <p:cNvSpPr/>
            <p:nvPr/>
          </p:nvSpPr>
          <p:spPr>
            <a:xfrm>
              <a:off x="1767038" y="3968453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55" name="Graphic 11">
            <a:extLst>
              <a:ext uri="{FF2B5EF4-FFF2-40B4-BE49-F238E27FC236}">
                <a16:creationId xmlns:a16="http://schemas.microsoft.com/office/drawing/2014/main" id="{9A669BCB-D094-1475-790D-8ED394DCE025}"/>
              </a:ext>
            </a:extLst>
          </p:cNvPr>
          <p:cNvGrpSpPr/>
          <p:nvPr/>
        </p:nvGrpSpPr>
        <p:grpSpPr>
          <a:xfrm>
            <a:off x="2979350" y="4100370"/>
            <a:ext cx="32570" cy="31823"/>
            <a:chOff x="1771133" y="3968559"/>
            <a:chExt cx="43426" cy="42430"/>
          </a:xfrm>
        </p:grpSpPr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98AC6D0C-7C01-CE81-4879-1ED5FE99DC32}"/>
                </a:ext>
              </a:extLst>
            </p:cNvPr>
            <p:cNvSpPr/>
            <p:nvPr/>
          </p:nvSpPr>
          <p:spPr>
            <a:xfrm>
              <a:off x="1792793" y="3968559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79AF74A0-FC15-C124-C974-0CB8F20E4633}"/>
                </a:ext>
              </a:extLst>
            </p:cNvPr>
            <p:cNvSpPr/>
            <p:nvPr/>
          </p:nvSpPr>
          <p:spPr>
            <a:xfrm>
              <a:off x="1771133" y="3989774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58" name="Graphic 11">
            <a:extLst>
              <a:ext uri="{FF2B5EF4-FFF2-40B4-BE49-F238E27FC236}">
                <a16:creationId xmlns:a16="http://schemas.microsoft.com/office/drawing/2014/main" id="{C02890EE-BBEC-9E89-E86A-00636B996EC8}"/>
              </a:ext>
            </a:extLst>
          </p:cNvPr>
          <p:cNvGrpSpPr/>
          <p:nvPr/>
        </p:nvGrpSpPr>
        <p:grpSpPr>
          <a:xfrm>
            <a:off x="2998019" y="4144226"/>
            <a:ext cx="32570" cy="31823"/>
            <a:chOff x="1796025" y="4027033"/>
            <a:chExt cx="43426" cy="42430"/>
          </a:xfrm>
        </p:grpSpPr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FCCA3506-B1F1-87F1-DA51-0A3DD80D112F}"/>
                </a:ext>
              </a:extLst>
            </p:cNvPr>
            <p:cNvSpPr/>
            <p:nvPr/>
          </p:nvSpPr>
          <p:spPr>
            <a:xfrm>
              <a:off x="1817793" y="4027033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686D206C-0E29-071E-6CD7-CFCC077454BF}"/>
                </a:ext>
              </a:extLst>
            </p:cNvPr>
            <p:cNvSpPr/>
            <p:nvPr/>
          </p:nvSpPr>
          <p:spPr>
            <a:xfrm>
              <a:off x="1796025" y="4048249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61" name="Graphic 11">
            <a:extLst>
              <a:ext uri="{FF2B5EF4-FFF2-40B4-BE49-F238E27FC236}">
                <a16:creationId xmlns:a16="http://schemas.microsoft.com/office/drawing/2014/main" id="{61C4CB79-EDE7-57A0-3450-32996C2FF7C4}"/>
              </a:ext>
            </a:extLst>
          </p:cNvPr>
          <p:cNvGrpSpPr/>
          <p:nvPr/>
        </p:nvGrpSpPr>
        <p:grpSpPr>
          <a:xfrm>
            <a:off x="3140099" y="4331761"/>
            <a:ext cx="32570" cy="31902"/>
            <a:chOff x="1985466" y="4277081"/>
            <a:chExt cx="43426" cy="42536"/>
          </a:xfrm>
        </p:grpSpPr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00CF27F9-5ACC-77BA-DBCC-9B77C42C45FA}"/>
                </a:ext>
              </a:extLst>
            </p:cNvPr>
            <p:cNvSpPr/>
            <p:nvPr/>
          </p:nvSpPr>
          <p:spPr>
            <a:xfrm>
              <a:off x="2007233" y="4277081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92D0B0F2-E732-4AC5-81C6-D0D6CBB7B75E}"/>
                </a:ext>
              </a:extLst>
            </p:cNvPr>
            <p:cNvSpPr/>
            <p:nvPr/>
          </p:nvSpPr>
          <p:spPr>
            <a:xfrm>
              <a:off x="1985466" y="4298402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64" name="Graphic 11">
            <a:extLst>
              <a:ext uri="{FF2B5EF4-FFF2-40B4-BE49-F238E27FC236}">
                <a16:creationId xmlns:a16="http://schemas.microsoft.com/office/drawing/2014/main" id="{7CFB2B7F-830B-A2D9-DDC3-46E5894EC8B0}"/>
              </a:ext>
            </a:extLst>
          </p:cNvPr>
          <p:cNvGrpSpPr/>
          <p:nvPr/>
        </p:nvGrpSpPr>
        <p:grpSpPr>
          <a:xfrm>
            <a:off x="3148183" y="4405619"/>
            <a:ext cx="32489" cy="31823"/>
            <a:chOff x="1996242" y="4375558"/>
            <a:chExt cx="43319" cy="42430"/>
          </a:xfrm>
        </p:grpSpPr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9609AA43-3AF3-8F05-7699-61183D4088FC}"/>
                </a:ext>
              </a:extLst>
            </p:cNvPr>
            <p:cNvSpPr/>
            <p:nvPr/>
          </p:nvSpPr>
          <p:spPr>
            <a:xfrm>
              <a:off x="2017902" y="4375558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7A93384-1F67-E3EC-2FC6-67314361F93B}"/>
                </a:ext>
              </a:extLst>
            </p:cNvPr>
            <p:cNvSpPr/>
            <p:nvPr/>
          </p:nvSpPr>
          <p:spPr>
            <a:xfrm>
              <a:off x="1996242" y="4396774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67" name="Graphic 11">
            <a:extLst>
              <a:ext uri="{FF2B5EF4-FFF2-40B4-BE49-F238E27FC236}">
                <a16:creationId xmlns:a16="http://schemas.microsoft.com/office/drawing/2014/main" id="{2D63CD7D-18EE-0862-F133-FEEA819A7F13}"/>
              </a:ext>
            </a:extLst>
          </p:cNvPr>
          <p:cNvGrpSpPr/>
          <p:nvPr/>
        </p:nvGrpSpPr>
        <p:grpSpPr>
          <a:xfrm>
            <a:off x="3207422" y="4456442"/>
            <a:ext cx="32570" cy="31823"/>
            <a:chOff x="2075229" y="4443321"/>
            <a:chExt cx="43426" cy="42430"/>
          </a:xfrm>
        </p:grpSpPr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EAC0851C-EC37-9E67-FD6A-BA34A2561D75}"/>
                </a:ext>
              </a:extLst>
            </p:cNvPr>
            <p:cNvSpPr/>
            <p:nvPr/>
          </p:nvSpPr>
          <p:spPr>
            <a:xfrm>
              <a:off x="2096997" y="4443321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E56A2E3E-78CA-684C-52BA-2E33247B3BF6}"/>
                </a:ext>
              </a:extLst>
            </p:cNvPr>
            <p:cNvSpPr/>
            <p:nvPr/>
          </p:nvSpPr>
          <p:spPr>
            <a:xfrm>
              <a:off x="2075229" y="4464537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70" name="Graphic 11">
            <a:extLst>
              <a:ext uri="{FF2B5EF4-FFF2-40B4-BE49-F238E27FC236}">
                <a16:creationId xmlns:a16="http://schemas.microsoft.com/office/drawing/2014/main" id="{25B45374-5912-C341-4227-BBE44F677AA4}"/>
              </a:ext>
            </a:extLst>
          </p:cNvPr>
          <p:cNvGrpSpPr/>
          <p:nvPr/>
        </p:nvGrpSpPr>
        <p:grpSpPr>
          <a:xfrm>
            <a:off x="3279757" y="4541146"/>
            <a:ext cx="32489" cy="31823"/>
            <a:chOff x="2171674" y="4556260"/>
            <a:chExt cx="43319" cy="42430"/>
          </a:xfrm>
        </p:grpSpPr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F8FE4FE6-E19B-B2E5-2BC7-BC4FB17F1367}"/>
                </a:ext>
              </a:extLst>
            </p:cNvPr>
            <p:cNvSpPr/>
            <p:nvPr/>
          </p:nvSpPr>
          <p:spPr>
            <a:xfrm>
              <a:off x="2193333" y="4556260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E2E00C4E-D9DF-E8E4-C9C6-3E17E7BAD09C}"/>
                </a:ext>
              </a:extLst>
            </p:cNvPr>
            <p:cNvSpPr/>
            <p:nvPr/>
          </p:nvSpPr>
          <p:spPr>
            <a:xfrm>
              <a:off x="2171674" y="4577475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73" name="Graphic 11">
            <a:extLst>
              <a:ext uri="{FF2B5EF4-FFF2-40B4-BE49-F238E27FC236}">
                <a16:creationId xmlns:a16="http://schemas.microsoft.com/office/drawing/2014/main" id="{0CEE2741-6CC3-696B-A81F-99970123E39F}"/>
              </a:ext>
            </a:extLst>
          </p:cNvPr>
          <p:cNvGrpSpPr/>
          <p:nvPr/>
        </p:nvGrpSpPr>
        <p:grpSpPr>
          <a:xfrm>
            <a:off x="3297052" y="4679126"/>
            <a:ext cx="32489" cy="31823"/>
            <a:chOff x="2194734" y="4740233"/>
            <a:chExt cx="43319" cy="42430"/>
          </a:xfrm>
        </p:grpSpPr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6943D85D-C69B-2651-E864-F24319879243}"/>
                </a:ext>
              </a:extLst>
            </p:cNvPr>
            <p:cNvSpPr/>
            <p:nvPr/>
          </p:nvSpPr>
          <p:spPr>
            <a:xfrm>
              <a:off x="2216394" y="4740233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F4DA45A6-82D6-35D0-22D0-805C32A98496}"/>
                </a:ext>
              </a:extLst>
            </p:cNvPr>
            <p:cNvSpPr/>
            <p:nvPr/>
          </p:nvSpPr>
          <p:spPr>
            <a:xfrm>
              <a:off x="2194734" y="4761448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76" name="Graphic 11">
            <a:extLst>
              <a:ext uri="{FF2B5EF4-FFF2-40B4-BE49-F238E27FC236}">
                <a16:creationId xmlns:a16="http://schemas.microsoft.com/office/drawing/2014/main" id="{D4A91E8B-F303-F117-C8C3-1641F63789F1}"/>
              </a:ext>
            </a:extLst>
          </p:cNvPr>
          <p:cNvGrpSpPr/>
          <p:nvPr/>
        </p:nvGrpSpPr>
        <p:grpSpPr>
          <a:xfrm>
            <a:off x="3297052" y="4689416"/>
            <a:ext cx="32489" cy="31823"/>
            <a:chOff x="2194734" y="4753954"/>
            <a:chExt cx="43319" cy="42430"/>
          </a:xfrm>
        </p:grpSpPr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45343072-0993-85FA-E72D-EDB7302312AA}"/>
                </a:ext>
              </a:extLst>
            </p:cNvPr>
            <p:cNvSpPr/>
            <p:nvPr/>
          </p:nvSpPr>
          <p:spPr>
            <a:xfrm>
              <a:off x="2216394" y="4753954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805D73C9-8DD7-E12F-9EA4-AF48048921AA}"/>
                </a:ext>
              </a:extLst>
            </p:cNvPr>
            <p:cNvSpPr/>
            <p:nvPr/>
          </p:nvSpPr>
          <p:spPr>
            <a:xfrm>
              <a:off x="2194734" y="4775170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79" name="Graphic 11">
            <a:extLst>
              <a:ext uri="{FF2B5EF4-FFF2-40B4-BE49-F238E27FC236}">
                <a16:creationId xmlns:a16="http://schemas.microsoft.com/office/drawing/2014/main" id="{5A140C17-DD3B-17E9-FA67-796C4F6111C6}"/>
              </a:ext>
            </a:extLst>
          </p:cNvPr>
          <p:cNvGrpSpPr/>
          <p:nvPr/>
        </p:nvGrpSpPr>
        <p:grpSpPr>
          <a:xfrm>
            <a:off x="3313053" y="4715381"/>
            <a:ext cx="32570" cy="31902"/>
            <a:chOff x="2216071" y="4788574"/>
            <a:chExt cx="43426" cy="42536"/>
          </a:xfrm>
        </p:grpSpPr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00FB80ED-8EE1-0D9F-5E6F-A911EB74C561}"/>
                </a:ext>
              </a:extLst>
            </p:cNvPr>
            <p:cNvSpPr/>
            <p:nvPr/>
          </p:nvSpPr>
          <p:spPr>
            <a:xfrm>
              <a:off x="2237838" y="4788574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68F5AE-73AC-4FA5-C28A-5A28EBE3CA29}"/>
                </a:ext>
              </a:extLst>
            </p:cNvPr>
            <p:cNvSpPr/>
            <p:nvPr/>
          </p:nvSpPr>
          <p:spPr>
            <a:xfrm>
              <a:off x="2216071" y="4809790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82" name="Graphic 11">
            <a:extLst>
              <a:ext uri="{FF2B5EF4-FFF2-40B4-BE49-F238E27FC236}">
                <a16:creationId xmlns:a16="http://schemas.microsoft.com/office/drawing/2014/main" id="{FCF5DAE1-C545-AE21-1C29-67210D01B9AB}"/>
              </a:ext>
            </a:extLst>
          </p:cNvPr>
          <p:cNvGrpSpPr/>
          <p:nvPr/>
        </p:nvGrpSpPr>
        <p:grpSpPr>
          <a:xfrm>
            <a:off x="3330348" y="4722665"/>
            <a:ext cx="32570" cy="31823"/>
            <a:chOff x="2239131" y="4798285"/>
            <a:chExt cx="43426" cy="42430"/>
          </a:xfrm>
        </p:grpSpPr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C476757F-9D9A-4710-AEA3-6D601337AB55}"/>
                </a:ext>
              </a:extLst>
            </p:cNvPr>
            <p:cNvSpPr/>
            <p:nvPr/>
          </p:nvSpPr>
          <p:spPr>
            <a:xfrm>
              <a:off x="2260898" y="4798285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E8DDBA3E-285B-DCD5-D776-3346F2057C13}"/>
                </a:ext>
              </a:extLst>
            </p:cNvPr>
            <p:cNvSpPr/>
            <p:nvPr/>
          </p:nvSpPr>
          <p:spPr>
            <a:xfrm>
              <a:off x="2239131" y="4819501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85" name="Graphic 11">
            <a:extLst>
              <a:ext uri="{FF2B5EF4-FFF2-40B4-BE49-F238E27FC236}">
                <a16:creationId xmlns:a16="http://schemas.microsoft.com/office/drawing/2014/main" id="{B6186DC6-5841-0451-3AB0-68DDD535AA9C}"/>
              </a:ext>
            </a:extLst>
          </p:cNvPr>
          <p:cNvGrpSpPr/>
          <p:nvPr/>
        </p:nvGrpSpPr>
        <p:grpSpPr>
          <a:xfrm>
            <a:off x="3464428" y="4829771"/>
            <a:ext cx="32570" cy="31823"/>
            <a:chOff x="2417904" y="4941094"/>
            <a:chExt cx="43426" cy="42430"/>
          </a:xfrm>
        </p:grpSpPr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C0BD5F7A-FF2D-6FD7-A80D-4329C8F6F5E4}"/>
                </a:ext>
              </a:extLst>
            </p:cNvPr>
            <p:cNvSpPr/>
            <p:nvPr/>
          </p:nvSpPr>
          <p:spPr>
            <a:xfrm>
              <a:off x="2439563" y="4941094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322969D0-58FE-B350-EEA8-C16A9EDB99EC}"/>
                </a:ext>
              </a:extLst>
            </p:cNvPr>
            <p:cNvSpPr/>
            <p:nvPr/>
          </p:nvSpPr>
          <p:spPr>
            <a:xfrm>
              <a:off x="2417904" y="4962309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88" name="Graphic 11">
            <a:extLst>
              <a:ext uri="{FF2B5EF4-FFF2-40B4-BE49-F238E27FC236}">
                <a16:creationId xmlns:a16="http://schemas.microsoft.com/office/drawing/2014/main" id="{27E57A9C-76C5-0B46-15DF-CDFE46A0540A}"/>
              </a:ext>
            </a:extLst>
          </p:cNvPr>
          <p:cNvGrpSpPr/>
          <p:nvPr/>
        </p:nvGrpSpPr>
        <p:grpSpPr>
          <a:xfrm>
            <a:off x="3602226" y="4882967"/>
            <a:ext cx="32489" cy="31902"/>
            <a:chOff x="2601633" y="5012023"/>
            <a:chExt cx="43319" cy="42536"/>
          </a:xfrm>
        </p:grpSpPr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93A5778F-EF77-05E6-DBA0-C148BE810882}"/>
                </a:ext>
              </a:extLst>
            </p:cNvPr>
            <p:cNvSpPr/>
            <p:nvPr/>
          </p:nvSpPr>
          <p:spPr>
            <a:xfrm>
              <a:off x="2623292" y="5012023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BB7EF3D9-E3EB-60A9-1F92-8E9D844E5ED7}"/>
                </a:ext>
              </a:extLst>
            </p:cNvPr>
            <p:cNvSpPr/>
            <p:nvPr/>
          </p:nvSpPr>
          <p:spPr>
            <a:xfrm>
              <a:off x="2601633" y="5033344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91" name="Graphic 11">
            <a:extLst>
              <a:ext uri="{FF2B5EF4-FFF2-40B4-BE49-F238E27FC236}">
                <a16:creationId xmlns:a16="http://schemas.microsoft.com/office/drawing/2014/main" id="{0D6E68E9-458E-1AB7-26DB-6C14EC56FA5A}"/>
              </a:ext>
            </a:extLst>
          </p:cNvPr>
          <p:cNvGrpSpPr/>
          <p:nvPr/>
        </p:nvGrpSpPr>
        <p:grpSpPr>
          <a:xfrm>
            <a:off x="3610874" y="4896347"/>
            <a:ext cx="32489" cy="31823"/>
            <a:chOff x="2613163" y="5029861"/>
            <a:chExt cx="43319" cy="42430"/>
          </a:xfrm>
        </p:grpSpPr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0C2EF5EA-36A5-DB1D-0E84-E28B80A2CABF}"/>
                </a:ext>
              </a:extLst>
            </p:cNvPr>
            <p:cNvSpPr/>
            <p:nvPr/>
          </p:nvSpPr>
          <p:spPr>
            <a:xfrm>
              <a:off x="2634823" y="5029861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921BDE8F-EB3B-AF1F-EA54-70BC996A65FB}"/>
                </a:ext>
              </a:extLst>
            </p:cNvPr>
            <p:cNvSpPr/>
            <p:nvPr/>
          </p:nvSpPr>
          <p:spPr>
            <a:xfrm>
              <a:off x="2613163" y="5051077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94" name="Graphic 11">
            <a:extLst>
              <a:ext uri="{FF2B5EF4-FFF2-40B4-BE49-F238E27FC236}">
                <a16:creationId xmlns:a16="http://schemas.microsoft.com/office/drawing/2014/main" id="{F34C4544-974D-61F1-DA1A-3F2D2827B28D}"/>
              </a:ext>
            </a:extLst>
          </p:cNvPr>
          <p:cNvGrpSpPr/>
          <p:nvPr/>
        </p:nvGrpSpPr>
        <p:grpSpPr>
          <a:xfrm>
            <a:off x="3759096" y="4943528"/>
            <a:ext cx="32489" cy="31823"/>
            <a:chOff x="2810793" y="5092769"/>
            <a:chExt cx="43319" cy="42430"/>
          </a:xfrm>
        </p:grpSpPr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64C0779C-2ED5-8515-82BA-D28DFE03E151}"/>
                </a:ext>
              </a:extLst>
            </p:cNvPr>
            <p:cNvSpPr/>
            <p:nvPr/>
          </p:nvSpPr>
          <p:spPr>
            <a:xfrm>
              <a:off x="2832453" y="5092769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F8B8286B-1C98-3F6A-E3EE-A1F401CD20D6}"/>
                </a:ext>
              </a:extLst>
            </p:cNvPr>
            <p:cNvSpPr/>
            <p:nvPr/>
          </p:nvSpPr>
          <p:spPr>
            <a:xfrm>
              <a:off x="2810793" y="5113984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197" name="Graphic 11">
            <a:extLst>
              <a:ext uri="{FF2B5EF4-FFF2-40B4-BE49-F238E27FC236}">
                <a16:creationId xmlns:a16="http://schemas.microsoft.com/office/drawing/2014/main" id="{C41F4F7D-DA3C-9F0D-349F-BF9007AA239F}"/>
              </a:ext>
            </a:extLst>
          </p:cNvPr>
          <p:cNvGrpSpPr/>
          <p:nvPr/>
        </p:nvGrpSpPr>
        <p:grpSpPr>
          <a:xfrm>
            <a:off x="4073482" y="4974401"/>
            <a:ext cx="32570" cy="31823"/>
            <a:chOff x="3229976" y="5133933"/>
            <a:chExt cx="43426" cy="42430"/>
          </a:xfrm>
        </p:grpSpPr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3C734F3D-C41E-6024-8078-199B9B573B87}"/>
                </a:ext>
              </a:extLst>
            </p:cNvPr>
            <p:cNvSpPr/>
            <p:nvPr/>
          </p:nvSpPr>
          <p:spPr>
            <a:xfrm>
              <a:off x="3251744" y="5133933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EBED192B-61A0-0FE5-CBEC-C2C6B7E00B64}"/>
                </a:ext>
              </a:extLst>
            </p:cNvPr>
            <p:cNvSpPr/>
            <p:nvPr/>
          </p:nvSpPr>
          <p:spPr>
            <a:xfrm>
              <a:off x="3229976" y="5155149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00" name="Graphic 11">
            <a:extLst>
              <a:ext uri="{FF2B5EF4-FFF2-40B4-BE49-F238E27FC236}">
                <a16:creationId xmlns:a16="http://schemas.microsoft.com/office/drawing/2014/main" id="{CDAF011C-229D-0297-AE6B-73962C9A9A5F}"/>
              </a:ext>
            </a:extLst>
          </p:cNvPr>
          <p:cNvGrpSpPr/>
          <p:nvPr/>
        </p:nvGrpSpPr>
        <p:grpSpPr>
          <a:xfrm>
            <a:off x="4221139" y="4974954"/>
            <a:ext cx="32570" cy="31902"/>
            <a:chOff x="3426852" y="5134672"/>
            <a:chExt cx="43426" cy="42536"/>
          </a:xfrm>
        </p:grpSpPr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98A2827E-1542-953B-C0A7-43AE27729B8F}"/>
                </a:ext>
              </a:extLst>
            </p:cNvPr>
            <p:cNvSpPr/>
            <p:nvPr/>
          </p:nvSpPr>
          <p:spPr>
            <a:xfrm>
              <a:off x="3448512" y="5134672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DBFDC7C4-5C47-57A0-66E3-85067CE511F1}"/>
                </a:ext>
              </a:extLst>
            </p:cNvPr>
            <p:cNvSpPr/>
            <p:nvPr/>
          </p:nvSpPr>
          <p:spPr>
            <a:xfrm>
              <a:off x="3426852" y="5155887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03" name="Graphic 11">
            <a:extLst>
              <a:ext uri="{FF2B5EF4-FFF2-40B4-BE49-F238E27FC236}">
                <a16:creationId xmlns:a16="http://schemas.microsoft.com/office/drawing/2014/main" id="{03A7F8ED-17EE-53DC-E7F3-0712D2B7E4DB}"/>
              </a:ext>
            </a:extLst>
          </p:cNvPr>
          <p:cNvGrpSpPr/>
          <p:nvPr/>
        </p:nvGrpSpPr>
        <p:grpSpPr>
          <a:xfrm>
            <a:off x="4233505" y="4974954"/>
            <a:ext cx="32570" cy="31902"/>
            <a:chOff x="3443340" y="5134672"/>
            <a:chExt cx="43426" cy="42536"/>
          </a:xfrm>
        </p:grpSpPr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C5349AE4-AA9F-9176-3332-37BC95188737}"/>
                </a:ext>
              </a:extLst>
            </p:cNvPr>
            <p:cNvSpPr/>
            <p:nvPr/>
          </p:nvSpPr>
          <p:spPr>
            <a:xfrm>
              <a:off x="3464999" y="5134672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6AD6E9EC-F1B8-62DA-4D60-0085EAFB5BA4}"/>
                </a:ext>
              </a:extLst>
            </p:cNvPr>
            <p:cNvSpPr/>
            <p:nvPr/>
          </p:nvSpPr>
          <p:spPr>
            <a:xfrm>
              <a:off x="3443340" y="5155887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06" name="Graphic 11">
            <a:extLst>
              <a:ext uri="{FF2B5EF4-FFF2-40B4-BE49-F238E27FC236}">
                <a16:creationId xmlns:a16="http://schemas.microsoft.com/office/drawing/2014/main" id="{4EF4951E-6FBF-685C-20DD-B97B021C25C9}"/>
              </a:ext>
            </a:extLst>
          </p:cNvPr>
          <p:cNvGrpSpPr/>
          <p:nvPr/>
        </p:nvGrpSpPr>
        <p:grpSpPr>
          <a:xfrm>
            <a:off x="4558239" y="4979704"/>
            <a:ext cx="32489" cy="31902"/>
            <a:chOff x="3876316" y="5141005"/>
            <a:chExt cx="43319" cy="42536"/>
          </a:xfrm>
        </p:grpSpPr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AD99BC2B-4F15-BD11-D8C7-906021B4C544}"/>
                </a:ext>
              </a:extLst>
            </p:cNvPr>
            <p:cNvSpPr/>
            <p:nvPr/>
          </p:nvSpPr>
          <p:spPr>
            <a:xfrm>
              <a:off x="3897975" y="5141005"/>
              <a:ext cx="10775" cy="42536"/>
            </a:xfrm>
            <a:custGeom>
              <a:avLst/>
              <a:gdLst>
                <a:gd name="connsiteX0" fmla="*/ 0 w 10775"/>
                <a:gd name="connsiteY0" fmla="*/ 0 h 42536"/>
                <a:gd name="connsiteX1" fmla="*/ 0 w 10775"/>
                <a:gd name="connsiteY1" fmla="*/ 42537 h 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536">
                  <a:moveTo>
                    <a:pt x="0" y="0"/>
                  </a:moveTo>
                  <a:lnTo>
                    <a:pt x="0" y="42537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4F9CC5FF-FE92-3A12-9A72-13E7C4A868A1}"/>
                </a:ext>
              </a:extLst>
            </p:cNvPr>
            <p:cNvSpPr/>
            <p:nvPr/>
          </p:nvSpPr>
          <p:spPr>
            <a:xfrm>
              <a:off x="3876316" y="5162220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09" name="Graphic 11">
            <a:extLst>
              <a:ext uri="{FF2B5EF4-FFF2-40B4-BE49-F238E27FC236}">
                <a16:creationId xmlns:a16="http://schemas.microsoft.com/office/drawing/2014/main" id="{1A8E8ACC-0316-0693-97CC-48FA6FB05401}"/>
              </a:ext>
            </a:extLst>
          </p:cNvPr>
          <p:cNvGrpSpPr/>
          <p:nvPr/>
        </p:nvGrpSpPr>
        <p:grpSpPr>
          <a:xfrm>
            <a:off x="4872624" y="4978517"/>
            <a:ext cx="32570" cy="31823"/>
            <a:chOff x="4295499" y="5139422"/>
            <a:chExt cx="43426" cy="42430"/>
          </a:xfrm>
        </p:grpSpPr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4CB1E564-38A3-5C1B-AE4C-55066FF5560A}"/>
                </a:ext>
              </a:extLst>
            </p:cNvPr>
            <p:cNvSpPr/>
            <p:nvPr/>
          </p:nvSpPr>
          <p:spPr>
            <a:xfrm>
              <a:off x="4317266" y="5139422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5F1D5885-ED60-4D96-B290-F9BE7F62488E}"/>
                </a:ext>
              </a:extLst>
            </p:cNvPr>
            <p:cNvSpPr/>
            <p:nvPr/>
          </p:nvSpPr>
          <p:spPr>
            <a:xfrm>
              <a:off x="4295499" y="5160637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12" name="Graphic 11">
            <a:extLst>
              <a:ext uri="{FF2B5EF4-FFF2-40B4-BE49-F238E27FC236}">
                <a16:creationId xmlns:a16="http://schemas.microsoft.com/office/drawing/2014/main" id="{32ECEB5A-E8BA-86B6-D0AD-9DE94284E0C1}"/>
              </a:ext>
            </a:extLst>
          </p:cNvPr>
          <p:cNvGrpSpPr/>
          <p:nvPr/>
        </p:nvGrpSpPr>
        <p:grpSpPr>
          <a:xfrm>
            <a:off x="5006705" y="4980338"/>
            <a:ext cx="32489" cy="31823"/>
            <a:chOff x="4474271" y="5141849"/>
            <a:chExt cx="43319" cy="42430"/>
          </a:xfrm>
        </p:grpSpPr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F54D9DBD-EB9B-6939-E4F3-BCA5FF925DC5}"/>
                </a:ext>
              </a:extLst>
            </p:cNvPr>
            <p:cNvSpPr/>
            <p:nvPr/>
          </p:nvSpPr>
          <p:spPr>
            <a:xfrm>
              <a:off x="4495931" y="5141849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3C5C110E-9A20-7DDE-3E8F-3FFF24FBA192}"/>
                </a:ext>
              </a:extLst>
            </p:cNvPr>
            <p:cNvSpPr/>
            <p:nvPr/>
          </p:nvSpPr>
          <p:spPr>
            <a:xfrm>
              <a:off x="4474271" y="5163065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15" name="Graphic 11">
            <a:extLst>
              <a:ext uri="{FF2B5EF4-FFF2-40B4-BE49-F238E27FC236}">
                <a16:creationId xmlns:a16="http://schemas.microsoft.com/office/drawing/2014/main" id="{5F17DA41-1270-72FB-5294-4E4281959FA0}"/>
              </a:ext>
            </a:extLst>
          </p:cNvPr>
          <p:cNvGrpSpPr/>
          <p:nvPr/>
        </p:nvGrpSpPr>
        <p:grpSpPr>
          <a:xfrm>
            <a:off x="5193234" y="4980338"/>
            <a:ext cx="32570" cy="31823"/>
            <a:chOff x="4722979" y="5141849"/>
            <a:chExt cx="43426" cy="42430"/>
          </a:xfrm>
        </p:grpSpPr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C92AF29E-2F23-1459-F74F-068B86BC5BA4}"/>
                </a:ext>
              </a:extLst>
            </p:cNvPr>
            <p:cNvSpPr/>
            <p:nvPr/>
          </p:nvSpPr>
          <p:spPr>
            <a:xfrm>
              <a:off x="4744639" y="5141849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68376C33-8F25-AC4F-FBCF-5D15931E1F57}"/>
                </a:ext>
              </a:extLst>
            </p:cNvPr>
            <p:cNvSpPr/>
            <p:nvPr/>
          </p:nvSpPr>
          <p:spPr>
            <a:xfrm>
              <a:off x="4722979" y="5163065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18" name="Graphic 11">
            <a:extLst>
              <a:ext uri="{FF2B5EF4-FFF2-40B4-BE49-F238E27FC236}">
                <a16:creationId xmlns:a16="http://schemas.microsoft.com/office/drawing/2014/main" id="{E6EB5BCF-1D15-2FB6-9207-EF618B2C371F}"/>
              </a:ext>
            </a:extLst>
          </p:cNvPr>
          <p:cNvGrpSpPr/>
          <p:nvPr/>
        </p:nvGrpSpPr>
        <p:grpSpPr>
          <a:xfrm>
            <a:off x="5602829" y="4988808"/>
            <a:ext cx="32489" cy="31823"/>
            <a:chOff x="5269103" y="5153143"/>
            <a:chExt cx="43319" cy="42430"/>
          </a:xfrm>
        </p:grpSpPr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5057CCB5-4B14-F178-38A9-8BFAA3961987}"/>
                </a:ext>
              </a:extLst>
            </p:cNvPr>
            <p:cNvSpPr/>
            <p:nvPr/>
          </p:nvSpPr>
          <p:spPr>
            <a:xfrm>
              <a:off x="5290762" y="5153143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55ECAEBC-628A-5349-B619-F506D9C45AD2}"/>
                </a:ext>
              </a:extLst>
            </p:cNvPr>
            <p:cNvSpPr/>
            <p:nvPr/>
          </p:nvSpPr>
          <p:spPr>
            <a:xfrm>
              <a:off x="5269103" y="5174359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21" name="Graphic 11">
            <a:extLst>
              <a:ext uri="{FF2B5EF4-FFF2-40B4-BE49-F238E27FC236}">
                <a16:creationId xmlns:a16="http://schemas.microsoft.com/office/drawing/2014/main" id="{4651AB67-5941-A43F-1CE3-1B9A789D956F}"/>
              </a:ext>
            </a:extLst>
          </p:cNvPr>
          <p:cNvGrpSpPr/>
          <p:nvPr/>
        </p:nvGrpSpPr>
        <p:grpSpPr>
          <a:xfrm>
            <a:off x="5232191" y="4988808"/>
            <a:ext cx="32489" cy="31823"/>
            <a:chOff x="4774919" y="5153143"/>
            <a:chExt cx="43319" cy="42430"/>
          </a:xfrm>
        </p:grpSpPr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D11EEB98-47EC-9E64-D679-D229EF2B42FF}"/>
                </a:ext>
              </a:extLst>
            </p:cNvPr>
            <p:cNvSpPr/>
            <p:nvPr/>
          </p:nvSpPr>
          <p:spPr>
            <a:xfrm>
              <a:off x="4796579" y="5153143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66329019-A8C1-C0B7-F6E7-81827A0340EF}"/>
                </a:ext>
              </a:extLst>
            </p:cNvPr>
            <p:cNvSpPr/>
            <p:nvPr/>
          </p:nvSpPr>
          <p:spPr>
            <a:xfrm>
              <a:off x="4774919" y="5174359"/>
              <a:ext cx="43319" cy="10554"/>
            </a:xfrm>
            <a:custGeom>
              <a:avLst/>
              <a:gdLst>
                <a:gd name="connsiteX0" fmla="*/ 43319 w 43319"/>
                <a:gd name="connsiteY0" fmla="*/ 0 h 10554"/>
                <a:gd name="connsiteX1" fmla="*/ 0 w 43319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19" h="10554">
                  <a:moveTo>
                    <a:pt x="43319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24" name="Graphic 11">
            <a:extLst>
              <a:ext uri="{FF2B5EF4-FFF2-40B4-BE49-F238E27FC236}">
                <a16:creationId xmlns:a16="http://schemas.microsoft.com/office/drawing/2014/main" id="{E543CA5E-A6A0-A83D-B3AE-BD91C15199BA}"/>
              </a:ext>
            </a:extLst>
          </p:cNvPr>
          <p:cNvGrpSpPr/>
          <p:nvPr/>
        </p:nvGrpSpPr>
        <p:grpSpPr>
          <a:xfrm>
            <a:off x="6251402" y="4988808"/>
            <a:ext cx="32570" cy="31823"/>
            <a:chOff x="6133870" y="5153143"/>
            <a:chExt cx="43426" cy="42430"/>
          </a:xfrm>
        </p:grpSpPr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795E0922-812C-A69E-B738-33571B8BCD99}"/>
                </a:ext>
              </a:extLst>
            </p:cNvPr>
            <p:cNvSpPr/>
            <p:nvPr/>
          </p:nvSpPr>
          <p:spPr>
            <a:xfrm>
              <a:off x="6155530" y="5153143"/>
              <a:ext cx="10775" cy="42430"/>
            </a:xfrm>
            <a:custGeom>
              <a:avLst/>
              <a:gdLst>
                <a:gd name="connsiteX0" fmla="*/ 0 w 10775"/>
                <a:gd name="connsiteY0" fmla="*/ 0 h 42430"/>
                <a:gd name="connsiteX1" fmla="*/ 0 w 10775"/>
                <a:gd name="connsiteY1" fmla="*/ 42431 h 4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5" h="42430">
                  <a:moveTo>
                    <a:pt x="0" y="0"/>
                  </a:moveTo>
                  <a:lnTo>
                    <a:pt x="0" y="42431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46FF873D-FCA3-79E1-1C86-AB636D3EDC18}"/>
                </a:ext>
              </a:extLst>
            </p:cNvPr>
            <p:cNvSpPr/>
            <p:nvPr/>
          </p:nvSpPr>
          <p:spPr>
            <a:xfrm>
              <a:off x="6133870" y="5174359"/>
              <a:ext cx="43426" cy="10554"/>
            </a:xfrm>
            <a:custGeom>
              <a:avLst/>
              <a:gdLst>
                <a:gd name="connsiteX0" fmla="*/ 43427 w 43426"/>
                <a:gd name="connsiteY0" fmla="*/ 0 h 10554"/>
                <a:gd name="connsiteX1" fmla="*/ 0 w 43426"/>
                <a:gd name="connsiteY1" fmla="*/ 0 h 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26" h="10554">
                  <a:moveTo>
                    <a:pt x="43427" y="0"/>
                  </a:moveTo>
                  <a:lnTo>
                    <a:pt x="0" y="0"/>
                  </a:lnTo>
                </a:path>
              </a:pathLst>
            </a:custGeom>
            <a:ln w="10773" cap="flat">
              <a:solidFill>
                <a:srgbClr val="6B6B6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1227" name="Graphic 11">
            <a:extLst>
              <a:ext uri="{FF2B5EF4-FFF2-40B4-BE49-F238E27FC236}">
                <a16:creationId xmlns:a16="http://schemas.microsoft.com/office/drawing/2014/main" id="{FBC7223F-C3BF-3626-D15B-7DD9A29E5789}"/>
              </a:ext>
            </a:extLst>
          </p:cNvPr>
          <p:cNvGrpSpPr/>
          <p:nvPr/>
        </p:nvGrpSpPr>
        <p:grpSpPr>
          <a:xfrm>
            <a:off x="2821511" y="3907372"/>
            <a:ext cx="3699021" cy="985016"/>
            <a:chOff x="1560680" y="3711229"/>
            <a:chExt cx="4932028" cy="1313355"/>
          </a:xfrm>
          <a:noFill/>
        </p:grpSpPr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EED51E04-2D1E-91E9-21A9-D7CE955C5728}"/>
                </a:ext>
              </a:extLst>
            </p:cNvPr>
            <p:cNvSpPr/>
            <p:nvPr/>
          </p:nvSpPr>
          <p:spPr>
            <a:xfrm>
              <a:off x="1578891" y="3728644"/>
              <a:ext cx="4889571" cy="1272612"/>
            </a:xfrm>
            <a:custGeom>
              <a:avLst/>
              <a:gdLst>
                <a:gd name="connsiteX0" fmla="*/ 0 w 4889571"/>
                <a:gd name="connsiteY0" fmla="*/ 0 h 1272612"/>
                <a:gd name="connsiteX1" fmla="*/ 37931 w 4889571"/>
                <a:gd name="connsiteY1" fmla="*/ 25015 h 1272612"/>
                <a:gd name="connsiteX2" fmla="*/ 41164 w 4889571"/>
                <a:gd name="connsiteY2" fmla="*/ 37892 h 1272612"/>
                <a:gd name="connsiteX3" fmla="*/ 76617 w 4889571"/>
                <a:gd name="connsiteY3" fmla="*/ 52458 h 1272612"/>
                <a:gd name="connsiteX4" fmla="*/ 75755 w 4889571"/>
                <a:gd name="connsiteY4" fmla="*/ 71035 h 1272612"/>
                <a:gd name="connsiteX5" fmla="*/ 89009 w 4889571"/>
                <a:gd name="connsiteY5" fmla="*/ 99217 h 1272612"/>
                <a:gd name="connsiteX6" fmla="*/ 127695 w 4889571"/>
                <a:gd name="connsiteY6" fmla="*/ 116949 h 1272612"/>
                <a:gd name="connsiteX7" fmla="*/ 132652 w 4889571"/>
                <a:gd name="connsiteY7" fmla="*/ 141964 h 1272612"/>
                <a:gd name="connsiteX8" fmla="*/ 166380 w 4889571"/>
                <a:gd name="connsiteY8" fmla="*/ 157375 h 1272612"/>
                <a:gd name="connsiteX9" fmla="*/ 178772 w 4889571"/>
                <a:gd name="connsiteY9" fmla="*/ 183973 h 1272612"/>
                <a:gd name="connsiteX10" fmla="*/ 201833 w 4889571"/>
                <a:gd name="connsiteY10" fmla="*/ 200122 h 1272612"/>
                <a:gd name="connsiteX11" fmla="*/ 205066 w 4889571"/>
                <a:gd name="connsiteY11" fmla="*/ 240442 h 1272612"/>
                <a:gd name="connsiteX12" fmla="*/ 206790 w 4889571"/>
                <a:gd name="connsiteY12" fmla="*/ 310633 h 1272612"/>
                <a:gd name="connsiteX13" fmla="*/ 214980 w 4889571"/>
                <a:gd name="connsiteY13" fmla="*/ 354964 h 1272612"/>
                <a:gd name="connsiteX14" fmla="*/ 220691 w 4889571"/>
                <a:gd name="connsiteY14" fmla="*/ 377551 h 1272612"/>
                <a:gd name="connsiteX15" fmla="*/ 226510 w 4889571"/>
                <a:gd name="connsiteY15" fmla="*/ 421143 h 1272612"/>
                <a:gd name="connsiteX16" fmla="*/ 238040 w 4889571"/>
                <a:gd name="connsiteY16" fmla="*/ 439720 h 1272612"/>
                <a:gd name="connsiteX17" fmla="*/ 262717 w 4889571"/>
                <a:gd name="connsiteY17" fmla="*/ 444575 h 1272612"/>
                <a:gd name="connsiteX18" fmla="*/ 293213 w 4889571"/>
                <a:gd name="connsiteY18" fmla="*/ 467902 h 1272612"/>
                <a:gd name="connsiteX19" fmla="*/ 341812 w 4889571"/>
                <a:gd name="connsiteY19" fmla="*/ 467902 h 1272612"/>
                <a:gd name="connsiteX20" fmla="*/ 369829 w 4889571"/>
                <a:gd name="connsiteY20" fmla="*/ 478457 h 1272612"/>
                <a:gd name="connsiteX21" fmla="*/ 401080 w 4889571"/>
                <a:gd name="connsiteY21" fmla="*/ 496928 h 1272612"/>
                <a:gd name="connsiteX22" fmla="*/ 421662 w 4889571"/>
                <a:gd name="connsiteY22" fmla="*/ 541365 h 1272612"/>
                <a:gd name="connsiteX23" fmla="*/ 424140 w 4889571"/>
                <a:gd name="connsiteY23" fmla="*/ 576829 h 1272612"/>
                <a:gd name="connsiteX24" fmla="*/ 430821 w 4889571"/>
                <a:gd name="connsiteY24" fmla="*/ 632560 h 1272612"/>
                <a:gd name="connsiteX25" fmla="*/ 441489 w 4889571"/>
                <a:gd name="connsiteY25" fmla="*/ 651875 h 1272612"/>
                <a:gd name="connsiteX26" fmla="*/ 460455 w 4889571"/>
                <a:gd name="connsiteY26" fmla="*/ 664752 h 1272612"/>
                <a:gd name="connsiteX27" fmla="*/ 483515 w 4889571"/>
                <a:gd name="connsiteY27" fmla="*/ 666441 h 1272612"/>
                <a:gd name="connsiteX28" fmla="*/ 506576 w 4889571"/>
                <a:gd name="connsiteY28" fmla="*/ 677735 h 1272612"/>
                <a:gd name="connsiteX29" fmla="*/ 531253 w 4889571"/>
                <a:gd name="connsiteY29" fmla="*/ 682484 h 1272612"/>
                <a:gd name="connsiteX30" fmla="*/ 568322 w 4889571"/>
                <a:gd name="connsiteY30" fmla="*/ 688184 h 1272612"/>
                <a:gd name="connsiteX31" fmla="*/ 615305 w 4889571"/>
                <a:gd name="connsiteY31" fmla="*/ 700322 h 1272612"/>
                <a:gd name="connsiteX32" fmla="*/ 626835 w 4889571"/>
                <a:gd name="connsiteY32" fmla="*/ 722910 h 1272612"/>
                <a:gd name="connsiteX33" fmla="*/ 631684 w 4889571"/>
                <a:gd name="connsiteY33" fmla="*/ 743809 h 1272612"/>
                <a:gd name="connsiteX34" fmla="*/ 635887 w 4889571"/>
                <a:gd name="connsiteY34" fmla="*/ 763230 h 1272612"/>
                <a:gd name="connsiteX35" fmla="*/ 640844 w 4889571"/>
                <a:gd name="connsiteY35" fmla="*/ 772835 h 1272612"/>
                <a:gd name="connsiteX36" fmla="*/ 702590 w 4889571"/>
                <a:gd name="connsiteY36" fmla="*/ 778535 h 1272612"/>
                <a:gd name="connsiteX37" fmla="*/ 707547 w 4889571"/>
                <a:gd name="connsiteY37" fmla="*/ 784973 h 1272612"/>
                <a:gd name="connsiteX38" fmla="*/ 812935 w 4889571"/>
                <a:gd name="connsiteY38" fmla="*/ 787401 h 1272612"/>
                <a:gd name="connsiteX39" fmla="*/ 829422 w 4889571"/>
                <a:gd name="connsiteY39" fmla="*/ 796267 h 1272612"/>
                <a:gd name="connsiteX40" fmla="*/ 839336 w 4889571"/>
                <a:gd name="connsiteY40" fmla="*/ 831732 h 1272612"/>
                <a:gd name="connsiteX41" fmla="*/ 866491 w 4889571"/>
                <a:gd name="connsiteY41" fmla="*/ 873741 h 1272612"/>
                <a:gd name="connsiteX42" fmla="*/ 889552 w 4889571"/>
                <a:gd name="connsiteY42" fmla="*/ 877751 h 1272612"/>
                <a:gd name="connsiteX43" fmla="*/ 892785 w 4889571"/>
                <a:gd name="connsiteY43" fmla="*/ 891473 h 1272612"/>
                <a:gd name="connsiteX44" fmla="*/ 985457 w 4889571"/>
                <a:gd name="connsiteY44" fmla="*/ 892634 h 1272612"/>
                <a:gd name="connsiteX45" fmla="*/ 1052807 w 4889571"/>
                <a:gd name="connsiteY45" fmla="*/ 909628 h 1272612"/>
                <a:gd name="connsiteX46" fmla="*/ 1115846 w 4889571"/>
                <a:gd name="connsiteY46" fmla="*/ 915644 h 1272612"/>
                <a:gd name="connsiteX47" fmla="*/ 1169618 w 4889571"/>
                <a:gd name="connsiteY47" fmla="*/ 921132 h 1272612"/>
                <a:gd name="connsiteX48" fmla="*/ 1246127 w 4889571"/>
                <a:gd name="connsiteY48" fmla="*/ 920499 h 1272612"/>
                <a:gd name="connsiteX49" fmla="*/ 1259812 w 4889571"/>
                <a:gd name="connsiteY49" fmla="*/ 928415 h 1272612"/>
                <a:gd name="connsiteX50" fmla="*/ 1266601 w 4889571"/>
                <a:gd name="connsiteY50" fmla="*/ 960502 h 1272612"/>
                <a:gd name="connsiteX51" fmla="*/ 1289446 w 4889571"/>
                <a:gd name="connsiteY51" fmla="*/ 962825 h 1272612"/>
                <a:gd name="connsiteX52" fmla="*/ 1312291 w 4889571"/>
                <a:gd name="connsiteY52" fmla="*/ 965886 h 1272612"/>
                <a:gd name="connsiteX53" fmla="*/ 1354856 w 4889571"/>
                <a:gd name="connsiteY53" fmla="*/ 970741 h 1272612"/>
                <a:gd name="connsiteX54" fmla="*/ 1390093 w 4889571"/>
                <a:gd name="connsiteY54" fmla="*/ 986468 h 1272612"/>
                <a:gd name="connsiteX55" fmla="*/ 1462399 w 4889571"/>
                <a:gd name="connsiteY55" fmla="*/ 991323 h 1272612"/>
                <a:gd name="connsiteX56" fmla="*/ 1508736 w 4889571"/>
                <a:gd name="connsiteY56" fmla="*/ 1019188 h 1272612"/>
                <a:gd name="connsiteX57" fmla="*/ 1548283 w 4889571"/>
                <a:gd name="connsiteY57" fmla="*/ 1019716 h 1272612"/>
                <a:gd name="connsiteX58" fmla="*/ 1562400 w 4889571"/>
                <a:gd name="connsiteY58" fmla="*/ 1036709 h 1272612"/>
                <a:gd name="connsiteX59" fmla="*/ 1669297 w 4889571"/>
                <a:gd name="connsiteY59" fmla="*/ 1035443 h 1272612"/>
                <a:gd name="connsiteX60" fmla="*/ 1680396 w 4889571"/>
                <a:gd name="connsiteY60" fmla="*/ 1046420 h 1272612"/>
                <a:gd name="connsiteX61" fmla="*/ 1732336 w 4889571"/>
                <a:gd name="connsiteY61" fmla="*/ 1046420 h 1272612"/>
                <a:gd name="connsiteX62" fmla="*/ 1756366 w 4889571"/>
                <a:gd name="connsiteY62" fmla="*/ 1056025 h 1272612"/>
                <a:gd name="connsiteX63" fmla="*/ 1887402 w 4889571"/>
                <a:gd name="connsiteY63" fmla="*/ 1057819 h 1272612"/>
                <a:gd name="connsiteX64" fmla="*/ 1932445 w 4889571"/>
                <a:gd name="connsiteY64" fmla="*/ 1069324 h 1272612"/>
                <a:gd name="connsiteX65" fmla="*/ 1941712 w 4889571"/>
                <a:gd name="connsiteY65" fmla="*/ 1080301 h 1272612"/>
                <a:gd name="connsiteX66" fmla="*/ 2062833 w 4889571"/>
                <a:gd name="connsiteY66" fmla="*/ 1080301 h 1272612"/>
                <a:gd name="connsiteX67" fmla="*/ 2089342 w 4889571"/>
                <a:gd name="connsiteY67" fmla="*/ 1088112 h 1272612"/>
                <a:gd name="connsiteX68" fmla="*/ 2129536 w 4889571"/>
                <a:gd name="connsiteY68" fmla="*/ 1092967 h 1272612"/>
                <a:gd name="connsiteX69" fmla="*/ 2140636 w 4889571"/>
                <a:gd name="connsiteY69" fmla="*/ 1103839 h 1272612"/>
                <a:gd name="connsiteX70" fmla="*/ 2298826 w 4889571"/>
                <a:gd name="connsiteY70" fmla="*/ 1106267 h 1272612"/>
                <a:gd name="connsiteX71" fmla="*/ 2343223 w 4889571"/>
                <a:gd name="connsiteY71" fmla="*/ 1120199 h 1272612"/>
                <a:gd name="connsiteX72" fmla="*/ 2492146 w 4889571"/>
                <a:gd name="connsiteY72" fmla="*/ 1122627 h 1272612"/>
                <a:gd name="connsiteX73" fmla="*/ 2505724 w 4889571"/>
                <a:gd name="connsiteY73" fmla="*/ 1130438 h 1272612"/>
                <a:gd name="connsiteX74" fmla="*/ 2560034 w 4889571"/>
                <a:gd name="connsiteY74" fmla="*/ 1137087 h 1272612"/>
                <a:gd name="connsiteX75" fmla="*/ 2590961 w 4889571"/>
                <a:gd name="connsiteY75" fmla="*/ 1137720 h 1272612"/>
                <a:gd name="connsiteX76" fmla="*/ 2619410 w 4889571"/>
                <a:gd name="connsiteY76" fmla="*/ 1146164 h 1272612"/>
                <a:gd name="connsiteX77" fmla="*/ 2660789 w 4889571"/>
                <a:gd name="connsiteY77" fmla="*/ 1146798 h 1272612"/>
                <a:gd name="connsiteX78" fmla="*/ 2730617 w 4889571"/>
                <a:gd name="connsiteY78" fmla="*/ 1157669 h 1272612"/>
                <a:gd name="connsiteX79" fmla="*/ 2807126 w 4889571"/>
                <a:gd name="connsiteY79" fmla="*/ 1168013 h 1272612"/>
                <a:gd name="connsiteX80" fmla="*/ 2956049 w 4889571"/>
                <a:gd name="connsiteY80" fmla="*/ 1168013 h 1272612"/>
                <a:gd name="connsiteX81" fmla="*/ 2966502 w 4889571"/>
                <a:gd name="connsiteY81" fmla="*/ 1179518 h 1272612"/>
                <a:gd name="connsiteX82" fmla="*/ 3374262 w 4889571"/>
                <a:gd name="connsiteY82" fmla="*/ 1179518 h 1272612"/>
                <a:gd name="connsiteX83" fmla="*/ 3394629 w 4889571"/>
                <a:gd name="connsiteY83" fmla="*/ 1206117 h 1272612"/>
                <a:gd name="connsiteX84" fmla="*/ 3747971 w 4889571"/>
                <a:gd name="connsiteY84" fmla="*/ 1208544 h 1272612"/>
                <a:gd name="connsiteX85" fmla="*/ 3747971 w 4889571"/>
                <a:gd name="connsiteY85" fmla="*/ 1244220 h 1272612"/>
                <a:gd name="connsiteX86" fmla="*/ 4168016 w 4889571"/>
                <a:gd name="connsiteY86" fmla="*/ 1244220 h 1272612"/>
                <a:gd name="connsiteX87" fmla="*/ 4168016 w 4889571"/>
                <a:gd name="connsiteY87" fmla="*/ 1272613 h 1272612"/>
                <a:gd name="connsiteX88" fmla="*/ 4889572 w 4889571"/>
                <a:gd name="connsiteY88" fmla="*/ 1272613 h 127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889571" h="1272612">
                  <a:moveTo>
                    <a:pt x="0" y="0"/>
                  </a:moveTo>
                  <a:lnTo>
                    <a:pt x="37931" y="25015"/>
                  </a:lnTo>
                  <a:lnTo>
                    <a:pt x="41164" y="37892"/>
                  </a:lnTo>
                  <a:lnTo>
                    <a:pt x="76617" y="52458"/>
                  </a:lnTo>
                  <a:lnTo>
                    <a:pt x="75755" y="71035"/>
                  </a:lnTo>
                  <a:lnTo>
                    <a:pt x="89009" y="99217"/>
                  </a:lnTo>
                  <a:lnTo>
                    <a:pt x="127695" y="116949"/>
                  </a:lnTo>
                  <a:lnTo>
                    <a:pt x="132652" y="141964"/>
                  </a:lnTo>
                  <a:lnTo>
                    <a:pt x="166380" y="157375"/>
                  </a:lnTo>
                  <a:lnTo>
                    <a:pt x="178772" y="183973"/>
                  </a:lnTo>
                  <a:lnTo>
                    <a:pt x="201833" y="200122"/>
                  </a:lnTo>
                  <a:lnTo>
                    <a:pt x="205066" y="240442"/>
                  </a:lnTo>
                  <a:lnTo>
                    <a:pt x="206790" y="310633"/>
                  </a:lnTo>
                  <a:lnTo>
                    <a:pt x="214980" y="354964"/>
                  </a:lnTo>
                  <a:lnTo>
                    <a:pt x="220691" y="377551"/>
                  </a:lnTo>
                  <a:lnTo>
                    <a:pt x="226510" y="421143"/>
                  </a:lnTo>
                  <a:lnTo>
                    <a:pt x="238040" y="439720"/>
                  </a:lnTo>
                  <a:lnTo>
                    <a:pt x="262717" y="444575"/>
                  </a:lnTo>
                  <a:lnTo>
                    <a:pt x="293213" y="467902"/>
                  </a:lnTo>
                  <a:lnTo>
                    <a:pt x="341812" y="467902"/>
                  </a:lnTo>
                  <a:lnTo>
                    <a:pt x="369829" y="478457"/>
                  </a:lnTo>
                  <a:lnTo>
                    <a:pt x="401080" y="496928"/>
                  </a:lnTo>
                  <a:lnTo>
                    <a:pt x="421662" y="541365"/>
                  </a:lnTo>
                  <a:lnTo>
                    <a:pt x="424140" y="576829"/>
                  </a:lnTo>
                  <a:lnTo>
                    <a:pt x="430821" y="632560"/>
                  </a:lnTo>
                  <a:lnTo>
                    <a:pt x="441489" y="651875"/>
                  </a:lnTo>
                  <a:lnTo>
                    <a:pt x="460455" y="664752"/>
                  </a:lnTo>
                  <a:lnTo>
                    <a:pt x="483515" y="666441"/>
                  </a:lnTo>
                  <a:lnTo>
                    <a:pt x="506576" y="677735"/>
                  </a:lnTo>
                  <a:lnTo>
                    <a:pt x="531253" y="682484"/>
                  </a:lnTo>
                  <a:lnTo>
                    <a:pt x="568322" y="688184"/>
                  </a:lnTo>
                  <a:lnTo>
                    <a:pt x="615305" y="700322"/>
                  </a:lnTo>
                  <a:lnTo>
                    <a:pt x="626835" y="722910"/>
                  </a:lnTo>
                  <a:lnTo>
                    <a:pt x="631684" y="743809"/>
                  </a:lnTo>
                  <a:lnTo>
                    <a:pt x="635887" y="763230"/>
                  </a:lnTo>
                  <a:lnTo>
                    <a:pt x="640844" y="772835"/>
                  </a:lnTo>
                  <a:lnTo>
                    <a:pt x="702590" y="778535"/>
                  </a:lnTo>
                  <a:lnTo>
                    <a:pt x="707547" y="784973"/>
                  </a:lnTo>
                  <a:lnTo>
                    <a:pt x="812935" y="787401"/>
                  </a:lnTo>
                  <a:lnTo>
                    <a:pt x="829422" y="796267"/>
                  </a:lnTo>
                  <a:lnTo>
                    <a:pt x="839336" y="831732"/>
                  </a:lnTo>
                  <a:lnTo>
                    <a:pt x="866491" y="873741"/>
                  </a:lnTo>
                  <a:lnTo>
                    <a:pt x="889552" y="877751"/>
                  </a:lnTo>
                  <a:lnTo>
                    <a:pt x="892785" y="891473"/>
                  </a:lnTo>
                  <a:lnTo>
                    <a:pt x="985457" y="892634"/>
                  </a:lnTo>
                  <a:lnTo>
                    <a:pt x="1052807" y="909628"/>
                  </a:lnTo>
                  <a:lnTo>
                    <a:pt x="1115846" y="915644"/>
                  </a:lnTo>
                  <a:lnTo>
                    <a:pt x="1169618" y="921132"/>
                  </a:lnTo>
                  <a:lnTo>
                    <a:pt x="1246127" y="920499"/>
                  </a:lnTo>
                  <a:lnTo>
                    <a:pt x="1259812" y="928415"/>
                  </a:lnTo>
                  <a:lnTo>
                    <a:pt x="1266601" y="960502"/>
                  </a:lnTo>
                  <a:lnTo>
                    <a:pt x="1289446" y="962825"/>
                  </a:lnTo>
                  <a:lnTo>
                    <a:pt x="1312291" y="965886"/>
                  </a:lnTo>
                  <a:lnTo>
                    <a:pt x="1354856" y="970741"/>
                  </a:lnTo>
                  <a:lnTo>
                    <a:pt x="1390093" y="986468"/>
                  </a:lnTo>
                  <a:lnTo>
                    <a:pt x="1462399" y="991323"/>
                  </a:lnTo>
                  <a:lnTo>
                    <a:pt x="1508736" y="1019188"/>
                  </a:lnTo>
                  <a:lnTo>
                    <a:pt x="1548283" y="1019716"/>
                  </a:lnTo>
                  <a:lnTo>
                    <a:pt x="1562400" y="1036709"/>
                  </a:lnTo>
                  <a:lnTo>
                    <a:pt x="1669297" y="1035443"/>
                  </a:lnTo>
                  <a:lnTo>
                    <a:pt x="1680396" y="1046420"/>
                  </a:lnTo>
                  <a:lnTo>
                    <a:pt x="1732336" y="1046420"/>
                  </a:lnTo>
                  <a:lnTo>
                    <a:pt x="1756366" y="1056025"/>
                  </a:lnTo>
                  <a:lnTo>
                    <a:pt x="1887402" y="1057819"/>
                  </a:lnTo>
                  <a:lnTo>
                    <a:pt x="1932445" y="1069324"/>
                  </a:lnTo>
                  <a:lnTo>
                    <a:pt x="1941712" y="1080301"/>
                  </a:lnTo>
                  <a:lnTo>
                    <a:pt x="2062833" y="1080301"/>
                  </a:lnTo>
                  <a:lnTo>
                    <a:pt x="2089342" y="1088112"/>
                  </a:lnTo>
                  <a:lnTo>
                    <a:pt x="2129536" y="1092967"/>
                  </a:lnTo>
                  <a:lnTo>
                    <a:pt x="2140636" y="1103839"/>
                  </a:lnTo>
                  <a:lnTo>
                    <a:pt x="2298826" y="1106267"/>
                  </a:lnTo>
                  <a:lnTo>
                    <a:pt x="2343223" y="1120199"/>
                  </a:lnTo>
                  <a:lnTo>
                    <a:pt x="2492146" y="1122627"/>
                  </a:lnTo>
                  <a:lnTo>
                    <a:pt x="2505724" y="1130438"/>
                  </a:lnTo>
                  <a:lnTo>
                    <a:pt x="2560034" y="1137087"/>
                  </a:lnTo>
                  <a:lnTo>
                    <a:pt x="2590961" y="1137720"/>
                  </a:lnTo>
                  <a:lnTo>
                    <a:pt x="2619410" y="1146164"/>
                  </a:lnTo>
                  <a:lnTo>
                    <a:pt x="2660789" y="1146798"/>
                  </a:lnTo>
                  <a:lnTo>
                    <a:pt x="2730617" y="1157669"/>
                  </a:lnTo>
                  <a:lnTo>
                    <a:pt x="2807126" y="1168013"/>
                  </a:lnTo>
                  <a:lnTo>
                    <a:pt x="2956049" y="1168013"/>
                  </a:lnTo>
                  <a:lnTo>
                    <a:pt x="2966502" y="1179518"/>
                  </a:lnTo>
                  <a:lnTo>
                    <a:pt x="3374262" y="1179518"/>
                  </a:lnTo>
                  <a:lnTo>
                    <a:pt x="3394629" y="1206117"/>
                  </a:lnTo>
                  <a:lnTo>
                    <a:pt x="3747971" y="1208544"/>
                  </a:lnTo>
                  <a:lnTo>
                    <a:pt x="3747971" y="1244220"/>
                  </a:lnTo>
                  <a:lnTo>
                    <a:pt x="4168016" y="1244220"/>
                  </a:lnTo>
                  <a:lnTo>
                    <a:pt x="4168016" y="1272613"/>
                  </a:lnTo>
                  <a:lnTo>
                    <a:pt x="4889572" y="1272613"/>
                  </a:lnTo>
                </a:path>
              </a:pathLst>
            </a:cu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58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 kern="1200">
                <a:solidFill>
                  <a:srgbClr val="223341"/>
                </a:solidFill>
                <a:uFillTx/>
                <a:latin typeface="Calibri" panose="020F0502020204030204"/>
              </a:endParaRPr>
            </a:p>
          </p:txBody>
        </p:sp>
        <p:grpSp>
          <p:nvGrpSpPr>
            <p:cNvPr id="1229" name="Graphic 11">
              <a:extLst>
                <a:ext uri="{FF2B5EF4-FFF2-40B4-BE49-F238E27FC236}">
                  <a16:creationId xmlns:a16="http://schemas.microsoft.com/office/drawing/2014/main" id="{CC10367D-4BF0-9649-D74E-51FBE68B0E49}"/>
                </a:ext>
              </a:extLst>
            </p:cNvPr>
            <p:cNvGrpSpPr/>
            <p:nvPr/>
          </p:nvGrpSpPr>
          <p:grpSpPr>
            <a:xfrm>
              <a:off x="1560680" y="3711229"/>
              <a:ext cx="4932028" cy="1313355"/>
              <a:chOff x="1560680" y="3711229"/>
              <a:chExt cx="4932028" cy="1313355"/>
            </a:xfrm>
          </p:grpSpPr>
          <p:grpSp>
            <p:nvGrpSpPr>
              <p:cNvPr id="1230" name="Graphic 11">
                <a:extLst>
                  <a:ext uri="{FF2B5EF4-FFF2-40B4-BE49-F238E27FC236}">
                    <a16:creationId xmlns:a16="http://schemas.microsoft.com/office/drawing/2014/main" id="{ED318FF3-3B8C-AC5D-2C03-0C76844A4C65}"/>
                  </a:ext>
                </a:extLst>
              </p:cNvPr>
              <p:cNvGrpSpPr/>
              <p:nvPr/>
            </p:nvGrpSpPr>
            <p:grpSpPr>
              <a:xfrm>
                <a:off x="1560680" y="3711229"/>
                <a:ext cx="43426" cy="42536"/>
                <a:chOff x="1560680" y="3711229"/>
                <a:chExt cx="43426" cy="42536"/>
              </a:xfrm>
            </p:grpSpPr>
            <p:sp>
              <p:nvSpPr>
                <p:cNvPr id="1231" name="Freeform: Shape 1230">
                  <a:extLst>
                    <a:ext uri="{FF2B5EF4-FFF2-40B4-BE49-F238E27FC236}">
                      <a16:creationId xmlns:a16="http://schemas.microsoft.com/office/drawing/2014/main" id="{5FA8EA54-9BC9-6A47-C6A7-E41CE66EBC3C}"/>
                    </a:ext>
                  </a:extLst>
                </p:cNvPr>
                <p:cNvSpPr/>
                <p:nvPr/>
              </p:nvSpPr>
              <p:spPr>
                <a:xfrm>
                  <a:off x="1582339" y="3711229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32" name="Freeform: Shape 1231">
                  <a:extLst>
                    <a:ext uri="{FF2B5EF4-FFF2-40B4-BE49-F238E27FC236}">
                      <a16:creationId xmlns:a16="http://schemas.microsoft.com/office/drawing/2014/main" id="{D4C7C2C2-B0B5-223A-E196-919F11A98B6B}"/>
                    </a:ext>
                  </a:extLst>
                </p:cNvPr>
                <p:cNvSpPr/>
                <p:nvPr/>
              </p:nvSpPr>
              <p:spPr>
                <a:xfrm>
                  <a:off x="1560680" y="3732444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33" name="Graphic 11">
                <a:extLst>
                  <a:ext uri="{FF2B5EF4-FFF2-40B4-BE49-F238E27FC236}">
                    <a16:creationId xmlns:a16="http://schemas.microsoft.com/office/drawing/2014/main" id="{170B5D38-32A7-5BB9-8154-840682DF7A7D}"/>
                  </a:ext>
                </a:extLst>
              </p:cNvPr>
              <p:cNvGrpSpPr/>
              <p:nvPr/>
            </p:nvGrpSpPr>
            <p:grpSpPr>
              <a:xfrm>
                <a:off x="1765745" y="4021017"/>
                <a:ext cx="43426" cy="42536"/>
                <a:chOff x="1765745" y="4021017"/>
                <a:chExt cx="43426" cy="42536"/>
              </a:xfrm>
            </p:grpSpPr>
            <p:sp>
              <p:nvSpPr>
                <p:cNvPr id="1234" name="Freeform: Shape 1233">
                  <a:extLst>
                    <a:ext uri="{FF2B5EF4-FFF2-40B4-BE49-F238E27FC236}">
                      <a16:creationId xmlns:a16="http://schemas.microsoft.com/office/drawing/2014/main" id="{D0A27BD3-6DBD-DB1C-69AB-4CA07039D5AB}"/>
                    </a:ext>
                  </a:extLst>
                </p:cNvPr>
                <p:cNvSpPr/>
                <p:nvPr/>
              </p:nvSpPr>
              <p:spPr>
                <a:xfrm>
                  <a:off x="1787405" y="402101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35" name="Freeform: Shape 1234">
                  <a:extLst>
                    <a:ext uri="{FF2B5EF4-FFF2-40B4-BE49-F238E27FC236}">
                      <a16:creationId xmlns:a16="http://schemas.microsoft.com/office/drawing/2014/main" id="{8C1D6449-9664-840B-C66F-262A588FF11D}"/>
                    </a:ext>
                  </a:extLst>
                </p:cNvPr>
                <p:cNvSpPr/>
                <p:nvPr/>
              </p:nvSpPr>
              <p:spPr>
                <a:xfrm>
                  <a:off x="1765745" y="4042232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36" name="Graphic 11">
                <a:extLst>
                  <a:ext uri="{FF2B5EF4-FFF2-40B4-BE49-F238E27FC236}">
                    <a16:creationId xmlns:a16="http://schemas.microsoft.com/office/drawing/2014/main" id="{667F544D-45F1-BF6E-320A-35BF4276EC79}"/>
                  </a:ext>
                </a:extLst>
              </p:cNvPr>
              <p:cNvGrpSpPr/>
              <p:nvPr/>
            </p:nvGrpSpPr>
            <p:grpSpPr>
              <a:xfrm>
                <a:off x="1773181" y="4061337"/>
                <a:ext cx="43319" cy="42536"/>
                <a:chOff x="1773181" y="4061337"/>
                <a:chExt cx="43319" cy="42536"/>
              </a:xfrm>
            </p:grpSpPr>
            <p:sp>
              <p:nvSpPr>
                <p:cNvPr id="1237" name="Freeform: Shape 1236">
                  <a:extLst>
                    <a:ext uri="{FF2B5EF4-FFF2-40B4-BE49-F238E27FC236}">
                      <a16:creationId xmlns:a16="http://schemas.microsoft.com/office/drawing/2014/main" id="{3D5D696A-A9D3-924E-024A-3A199AF1E71E}"/>
                    </a:ext>
                  </a:extLst>
                </p:cNvPr>
                <p:cNvSpPr/>
                <p:nvPr/>
              </p:nvSpPr>
              <p:spPr>
                <a:xfrm>
                  <a:off x="1794840" y="406133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38" name="Freeform: Shape 1237">
                  <a:extLst>
                    <a:ext uri="{FF2B5EF4-FFF2-40B4-BE49-F238E27FC236}">
                      <a16:creationId xmlns:a16="http://schemas.microsoft.com/office/drawing/2014/main" id="{14899449-0340-470F-1FD0-3D3ED1406F0C}"/>
                    </a:ext>
                  </a:extLst>
                </p:cNvPr>
                <p:cNvSpPr/>
                <p:nvPr/>
              </p:nvSpPr>
              <p:spPr>
                <a:xfrm>
                  <a:off x="1773181" y="4082552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39" name="Graphic 11">
                <a:extLst>
                  <a:ext uri="{FF2B5EF4-FFF2-40B4-BE49-F238E27FC236}">
                    <a16:creationId xmlns:a16="http://schemas.microsoft.com/office/drawing/2014/main" id="{D2402D4C-9905-6C99-E9CB-3EA57ACB4FB6}"/>
                  </a:ext>
                </a:extLst>
              </p:cNvPr>
              <p:cNvGrpSpPr/>
              <p:nvPr/>
            </p:nvGrpSpPr>
            <p:grpSpPr>
              <a:xfrm>
                <a:off x="1984820" y="4338088"/>
                <a:ext cx="43426" cy="42430"/>
                <a:chOff x="1984820" y="4338088"/>
                <a:chExt cx="43426" cy="42430"/>
              </a:xfrm>
            </p:grpSpPr>
            <p:sp>
              <p:nvSpPr>
                <p:cNvPr id="1240" name="Freeform: Shape 1239">
                  <a:extLst>
                    <a:ext uri="{FF2B5EF4-FFF2-40B4-BE49-F238E27FC236}">
                      <a16:creationId xmlns:a16="http://schemas.microsoft.com/office/drawing/2014/main" id="{457A2F5E-08AC-F085-3EA8-2A8640EDAF19}"/>
                    </a:ext>
                  </a:extLst>
                </p:cNvPr>
                <p:cNvSpPr/>
                <p:nvPr/>
              </p:nvSpPr>
              <p:spPr>
                <a:xfrm>
                  <a:off x="2006587" y="4338088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41" name="Freeform: Shape 1240">
                  <a:extLst>
                    <a:ext uri="{FF2B5EF4-FFF2-40B4-BE49-F238E27FC236}">
                      <a16:creationId xmlns:a16="http://schemas.microsoft.com/office/drawing/2014/main" id="{4593D423-40F7-4CCB-7D3E-B6AFA9B1C7CE}"/>
                    </a:ext>
                  </a:extLst>
                </p:cNvPr>
                <p:cNvSpPr/>
                <p:nvPr/>
              </p:nvSpPr>
              <p:spPr>
                <a:xfrm>
                  <a:off x="1984820" y="4359304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42" name="Graphic 11">
                <a:extLst>
                  <a:ext uri="{FF2B5EF4-FFF2-40B4-BE49-F238E27FC236}">
                    <a16:creationId xmlns:a16="http://schemas.microsoft.com/office/drawing/2014/main" id="{61C9DC33-D34B-CA61-49D1-B2F38CC1086A}"/>
                  </a:ext>
                </a:extLst>
              </p:cNvPr>
              <p:cNvGrpSpPr/>
              <p:nvPr/>
            </p:nvGrpSpPr>
            <p:grpSpPr>
              <a:xfrm>
                <a:off x="2183312" y="4431605"/>
                <a:ext cx="43426" cy="42536"/>
                <a:chOff x="2183312" y="4431605"/>
                <a:chExt cx="43426" cy="42536"/>
              </a:xfrm>
            </p:grpSpPr>
            <p:sp>
              <p:nvSpPr>
                <p:cNvPr id="1243" name="Freeform: Shape 1242">
                  <a:extLst>
                    <a:ext uri="{FF2B5EF4-FFF2-40B4-BE49-F238E27FC236}">
                      <a16:creationId xmlns:a16="http://schemas.microsoft.com/office/drawing/2014/main" id="{DC76039D-0194-D67C-224B-4B29FB6ECA58}"/>
                    </a:ext>
                  </a:extLst>
                </p:cNvPr>
                <p:cNvSpPr/>
                <p:nvPr/>
              </p:nvSpPr>
              <p:spPr>
                <a:xfrm>
                  <a:off x="2205079" y="4431605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44" name="Freeform: Shape 1243">
                  <a:extLst>
                    <a:ext uri="{FF2B5EF4-FFF2-40B4-BE49-F238E27FC236}">
                      <a16:creationId xmlns:a16="http://schemas.microsoft.com/office/drawing/2014/main" id="{12CD201C-F517-5E11-AE3F-4D0FA4B9E871}"/>
                    </a:ext>
                  </a:extLst>
                </p:cNvPr>
                <p:cNvSpPr/>
                <p:nvPr/>
              </p:nvSpPr>
              <p:spPr>
                <a:xfrm>
                  <a:off x="2183312" y="4452926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45" name="Graphic 11">
                <a:extLst>
                  <a:ext uri="{FF2B5EF4-FFF2-40B4-BE49-F238E27FC236}">
                    <a16:creationId xmlns:a16="http://schemas.microsoft.com/office/drawing/2014/main" id="{1D514153-E887-BF80-583A-DBF89B843FEE}"/>
                  </a:ext>
                </a:extLst>
              </p:cNvPr>
              <p:cNvGrpSpPr/>
              <p:nvPr/>
            </p:nvGrpSpPr>
            <p:grpSpPr>
              <a:xfrm>
                <a:off x="2189131" y="4451026"/>
                <a:ext cx="43319" cy="42430"/>
                <a:chOff x="2189131" y="4451026"/>
                <a:chExt cx="43319" cy="42430"/>
              </a:xfrm>
            </p:grpSpPr>
            <p:sp>
              <p:nvSpPr>
                <p:cNvPr id="1246" name="Freeform: Shape 1245">
                  <a:extLst>
                    <a:ext uri="{FF2B5EF4-FFF2-40B4-BE49-F238E27FC236}">
                      <a16:creationId xmlns:a16="http://schemas.microsoft.com/office/drawing/2014/main" id="{1FDDE217-EA3F-A21C-1F95-4718466B4091}"/>
                    </a:ext>
                  </a:extLst>
                </p:cNvPr>
                <p:cNvSpPr/>
                <p:nvPr/>
              </p:nvSpPr>
              <p:spPr>
                <a:xfrm>
                  <a:off x="2210790" y="4451026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47" name="Freeform: Shape 1246">
                  <a:extLst>
                    <a:ext uri="{FF2B5EF4-FFF2-40B4-BE49-F238E27FC236}">
                      <a16:creationId xmlns:a16="http://schemas.microsoft.com/office/drawing/2014/main" id="{9778C73C-6185-1626-DDF6-D8E8D00C4EEF}"/>
                    </a:ext>
                  </a:extLst>
                </p:cNvPr>
                <p:cNvSpPr/>
                <p:nvPr/>
              </p:nvSpPr>
              <p:spPr>
                <a:xfrm>
                  <a:off x="2189131" y="4472242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48" name="Graphic 11">
                <a:extLst>
                  <a:ext uri="{FF2B5EF4-FFF2-40B4-BE49-F238E27FC236}">
                    <a16:creationId xmlns:a16="http://schemas.microsoft.com/office/drawing/2014/main" id="{1607E166-FF3E-E7A9-0CA7-B701A78C0D32}"/>
                  </a:ext>
                </a:extLst>
              </p:cNvPr>
              <p:cNvGrpSpPr/>
              <p:nvPr/>
            </p:nvGrpSpPr>
            <p:grpSpPr>
              <a:xfrm>
                <a:off x="2197321" y="4472770"/>
                <a:ext cx="43426" cy="42536"/>
                <a:chOff x="2197321" y="4472770"/>
                <a:chExt cx="43426" cy="42536"/>
              </a:xfrm>
            </p:grpSpPr>
            <p:sp>
              <p:nvSpPr>
                <p:cNvPr id="1249" name="Freeform: Shape 1248">
                  <a:extLst>
                    <a:ext uri="{FF2B5EF4-FFF2-40B4-BE49-F238E27FC236}">
                      <a16:creationId xmlns:a16="http://schemas.microsoft.com/office/drawing/2014/main" id="{53FAC9FA-B889-A153-4788-1AE48862F70A}"/>
                    </a:ext>
                  </a:extLst>
                </p:cNvPr>
                <p:cNvSpPr/>
                <p:nvPr/>
              </p:nvSpPr>
              <p:spPr>
                <a:xfrm>
                  <a:off x="2219088" y="4472770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50" name="Freeform: Shape 1249">
                  <a:extLst>
                    <a:ext uri="{FF2B5EF4-FFF2-40B4-BE49-F238E27FC236}">
                      <a16:creationId xmlns:a16="http://schemas.microsoft.com/office/drawing/2014/main" id="{CBDC99F4-A505-E891-7D88-2CC2C89DB569}"/>
                    </a:ext>
                  </a:extLst>
                </p:cNvPr>
                <p:cNvSpPr/>
                <p:nvPr/>
              </p:nvSpPr>
              <p:spPr>
                <a:xfrm>
                  <a:off x="2197321" y="4494091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51" name="Graphic 11">
                <a:extLst>
                  <a:ext uri="{FF2B5EF4-FFF2-40B4-BE49-F238E27FC236}">
                    <a16:creationId xmlns:a16="http://schemas.microsoft.com/office/drawing/2014/main" id="{2BEFED3D-7AD8-0AC6-EEAA-DA43947B28A9}"/>
                  </a:ext>
                </a:extLst>
              </p:cNvPr>
              <p:cNvGrpSpPr/>
              <p:nvPr/>
            </p:nvGrpSpPr>
            <p:grpSpPr>
              <a:xfrm>
                <a:off x="2674263" y="4626133"/>
                <a:ext cx="43319" cy="42430"/>
                <a:chOff x="2674263" y="4626133"/>
                <a:chExt cx="43319" cy="42430"/>
              </a:xfrm>
            </p:grpSpPr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id="{A1DC630B-60BF-70C4-3D64-B3826BA61789}"/>
                    </a:ext>
                  </a:extLst>
                </p:cNvPr>
                <p:cNvSpPr/>
                <p:nvPr/>
              </p:nvSpPr>
              <p:spPr>
                <a:xfrm>
                  <a:off x="2695922" y="4626133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id="{44E5364D-ED70-F492-91C6-8EBB83D5B0BF}"/>
                    </a:ext>
                  </a:extLst>
                </p:cNvPr>
                <p:cNvSpPr/>
                <p:nvPr/>
              </p:nvSpPr>
              <p:spPr>
                <a:xfrm>
                  <a:off x="2674263" y="4647349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54" name="Graphic 11">
                <a:extLst>
                  <a:ext uri="{FF2B5EF4-FFF2-40B4-BE49-F238E27FC236}">
                    <a16:creationId xmlns:a16="http://schemas.microsoft.com/office/drawing/2014/main" id="{CC6F05BD-7DD2-2C98-D96C-7D39124AD206}"/>
                  </a:ext>
                </a:extLst>
              </p:cNvPr>
              <p:cNvGrpSpPr/>
              <p:nvPr/>
            </p:nvGrpSpPr>
            <p:grpSpPr>
              <a:xfrm>
                <a:off x="2722000" y="4633311"/>
                <a:ext cx="43426" cy="42536"/>
                <a:chOff x="2722000" y="4633311"/>
                <a:chExt cx="43426" cy="42536"/>
              </a:xfrm>
            </p:grpSpPr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id="{D09A6072-CD68-0B98-5DE2-11A06947B3E6}"/>
                    </a:ext>
                  </a:extLst>
                </p:cNvPr>
                <p:cNvSpPr/>
                <p:nvPr/>
              </p:nvSpPr>
              <p:spPr>
                <a:xfrm>
                  <a:off x="2743659" y="4633311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56" name="Freeform: Shape 1255">
                  <a:extLst>
                    <a:ext uri="{FF2B5EF4-FFF2-40B4-BE49-F238E27FC236}">
                      <a16:creationId xmlns:a16="http://schemas.microsoft.com/office/drawing/2014/main" id="{4794F4ED-2F40-99F1-9B79-08B1968C693C}"/>
                    </a:ext>
                  </a:extLst>
                </p:cNvPr>
                <p:cNvSpPr/>
                <p:nvPr/>
              </p:nvSpPr>
              <p:spPr>
                <a:xfrm>
                  <a:off x="2722000" y="4654632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57" name="Graphic 11">
                <a:extLst>
                  <a:ext uri="{FF2B5EF4-FFF2-40B4-BE49-F238E27FC236}">
                    <a16:creationId xmlns:a16="http://schemas.microsoft.com/office/drawing/2014/main" id="{8FD2DEC8-DCCB-C0BE-73FF-70C9E2851F9C}"/>
                  </a:ext>
                </a:extLst>
              </p:cNvPr>
              <p:cNvGrpSpPr/>
              <p:nvPr/>
            </p:nvGrpSpPr>
            <p:grpSpPr>
              <a:xfrm>
                <a:off x="2845600" y="4672048"/>
                <a:ext cx="43319" cy="42536"/>
                <a:chOff x="2845600" y="4672048"/>
                <a:chExt cx="43319" cy="42536"/>
              </a:xfrm>
            </p:grpSpPr>
            <p:sp>
              <p:nvSpPr>
                <p:cNvPr id="1258" name="Freeform: Shape 1257">
                  <a:extLst>
                    <a:ext uri="{FF2B5EF4-FFF2-40B4-BE49-F238E27FC236}">
                      <a16:creationId xmlns:a16="http://schemas.microsoft.com/office/drawing/2014/main" id="{AEEDF732-27D2-8945-A139-A68A1A1BB8A8}"/>
                    </a:ext>
                  </a:extLst>
                </p:cNvPr>
                <p:cNvSpPr/>
                <p:nvPr/>
              </p:nvSpPr>
              <p:spPr>
                <a:xfrm>
                  <a:off x="2867259" y="4672048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59" name="Freeform: Shape 1258">
                  <a:extLst>
                    <a:ext uri="{FF2B5EF4-FFF2-40B4-BE49-F238E27FC236}">
                      <a16:creationId xmlns:a16="http://schemas.microsoft.com/office/drawing/2014/main" id="{468B1C98-0321-34C9-6A62-9D8706F63398}"/>
                    </a:ext>
                  </a:extLst>
                </p:cNvPr>
                <p:cNvSpPr/>
                <p:nvPr/>
              </p:nvSpPr>
              <p:spPr>
                <a:xfrm>
                  <a:off x="2845600" y="4693263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60" name="Graphic 11">
                <a:extLst>
                  <a:ext uri="{FF2B5EF4-FFF2-40B4-BE49-F238E27FC236}">
                    <a16:creationId xmlns:a16="http://schemas.microsoft.com/office/drawing/2014/main" id="{662F85DA-BC63-32C2-BEC9-6760A4E917C8}"/>
                  </a:ext>
                </a:extLst>
              </p:cNvPr>
              <p:cNvGrpSpPr/>
              <p:nvPr/>
            </p:nvGrpSpPr>
            <p:grpSpPr>
              <a:xfrm>
                <a:off x="3067907" y="4730944"/>
                <a:ext cx="43426" cy="42536"/>
                <a:chOff x="3067907" y="4730944"/>
                <a:chExt cx="43426" cy="42536"/>
              </a:xfrm>
            </p:grpSpPr>
            <p:sp>
              <p:nvSpPr>
                <p:cNvPr id="1261" name="Freeform: Shape 1260">
                  <a:extLst>
                    <a:ext uri="{FF2B5EF4-FFF2-40B4-BE49-F238E27FC236}">
                      <a16:creationId xmlns:a16="http://schemas.microsoft.com/office/drawing/2014/main" id="{A3B9CD8C-0ACB-5169-9A1C-105223A83085}"/>
                    </a:ext>
                  </a:extLst>
                </p:cNvPr>
                <p:cNvSpPr/>
                <p:nvPr/>
              </p:nvSpPr>
              <p:spPr>
                <a:xfrm>
                  <a:off x="3089674" y="4730944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2" name="Freeform: Shape 1261">
                  <a:extLst>
                    <a:ext uri="{FF2B5EF4-FFF2-40B4-BE49-F238E27FC236}">
                      <a16:creationId xmlns:a16="http://schemas.microsoft.com/office/drawing/2014/main" id="{01637423-4CCF-453C-471D-853DCC49D14D}"/>
                    </a:ext>
                  </a:extLst>
                </p:cNvPr>
                <p:cNvSpPr/>
                <p:nvPr/>
              </p:nvSpPr>
              <p:spPr>
                <a:xfrm>
                  <a:off x="3067907" y="4752160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63" name="Graphic 11">
                <a:extLst>
                  <a:ext uri="{FF2B5EF4-FFF2-40B4-BE49-F238E27FC236}">
                    <a16:creationId xmlns:a16="http://schemas.microsoft.com/office/drawing/2014/main" id="{2B775781-ECAB-4BBF-5FBC-709DBF0061ED}"/>
                  </a:ext>
                </a:extLst>
              </p:cNvPr>
              <p:cNvGrpSpPr/>
              <p:nvPr/>
            </p:nvGrpSpPr>
            <p:grpSpPr>
              <a:xfrm>
                <a:off x="3288705" y="4759970"/>
                <a:ext cx="43319" cy="42536"/>
                <a:chOff x="3288705" y="4759970"/>
                <a:chExt cx="43319" cy="42536"/>
              </a:xfrm>
            </p:grpSpPr>
            <p:sp>
              <p:nvSpPr>
                <p:cNvPr id="1264" name="Freeform: Shape 1263">
                  <a:extLst>
                    <a:ext uri="{FF2B5EF4-FFF2-40B4-BE49-F238E27FC236}">
                      <a16:creationId xmlns:a16="http://schemas.microsoft.com/office/drawing/2014/main" id="{451ADDD3-7E70-BDBD-4F8C-7427D4E10D5E}"/>
                    </a:ext>
                  </a:extLst>
                </p:cNvPr>
                <p:cNvSpPr/>
                <p:nvPr/>
              </p:nvSpPr>
              <p:spPr>
                <a:xfrm>
                  <a:off x="3310365" y="4759970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5" name="Freeform: Shape 1264">
                  <a:extLst>
                    <a:ext uri="{FF2B5EF4-FFF2-40B4-BE49-F238E27FC236}">
                      <a16:creationId xmlns:a16="http://schemas.microsoft.com/office/drawing/2014/main" id="{A446C510-7B44-AB1F-3CFA-B906CE28DAD5}"/>
                    </a:ext>
                  </a:extLst>
                </p:cNvPr>
                <p:cNvSpPr/>
                <p:nvPr/>
              </p:nvSpPr>
              <p:spPr>
                <a:xfrm>
                  <a:off x="3288705" y="4781292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66" name="Graphic 11">
                <a:extLst>
                  <a:ext uri="{FF2B5EF4-FFF2-40B4-BE49-F238E27FC236}">
                    <a16:creationId xmlns:a16="http://schemas.microsoft.com/office/drawing/2014/main" id="{8D933FBF-F3B5-ED53-F2F6-E96F672A8F89}"/>
                  </a:ext>
                </a:extLst>
              </p:cNvPr>
              <p:cNvGrpSpPr/>
              <p:nvPr/>
            </p:nvGrpSpPr>
            <p:grpSpPr>
              <a:xfrm>
                <a:off x="3648621" y="4801135"/>
                <a:ext cx="43319" cy="42536"/>
                <a:chOff x="3648621" y="4801135"/>
                <a:chExt cx="43319" cy="42536"/>
              </a:xfrm>
            </p:grpSpPr>
            <p:sp>
              <p:nvSpPr>
                <p:cNvPr id="1267" name="Freeform: Shape 1266">
                  <a:extLst>
                    <a:ext uri="{FF2B5EF4-FFF2-40B4-BE49-F238E27FC236}">
                      <a16:creationId xmlns:a16="http://schemas.microsoft.com/office/drawing/2014/main" id="{7906F443-B184-F7F6-F2AF-ECB28E1D33CE}"/>
                    </a:ext>
                  </a:extLst>
                </p:cNvPr>
                <p:cNvSpPr/>
                <p:nvPr/>
              </p:nvSpPr>
              <p:spPr>
                <a:xfrm>
                  <a:off x="3670280" y="4801135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8" name="Freeform: Shape 1267">
                  <a:extLst>
                    <a:ext uri="{FF2B5EF4-FFF2-40B4-BE49-F238E27FC236}">
                      <a16:creationId xmlns:a16="http://schemas.microsoft.com/office/drawing/2014/main" id="{47A4B33E-AEB1-FEA9-A1DD-370300F2478D}"/>
                    </a:ext>
                  </a:extLst>
                </p:cNvPr>
                <p:cNvSpPr/>
                <p:nvPr/>
              </p:nvSpPr>
              <p:spPr>
                <a:xfrm>
                  <a:off x="3648621" y="4822350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69" name="Graphic 11">
                <a:extLst>
                  <a:ext uri="{FF2B5EF4-FFF2-40B4-BE49-F238E27FC236}">
                    <a16:creationId xmlns:a16="http://schemas.microsoft.com/office/drawing/2014/main" id="{B9155917-639C-2EEC-5B73-42770370CB43}"/>
                  </a:ext>
                </a:extLst>
              </p:cNvPr>
              <p:cNvGrpSpPr/>
              <p:nvPr/>
            </p:nvGrpSpPr>
            <p:grpSpPr>
              <a:xfrm>
                <a:off x="3857027" y="4820556"/>
                <a:ext cx="43319" cy="42430"/>
                <a:chOff x="3857027" y="4820556"/>
                <a:chExt cx="43319" cy="42430"/>
              </a:xfrm>
            </p:grpSpPr>
            <p:sp>
              <p:nvSpPr>
                <p:cNvPr id="1270" name="Freeform: Shape 1269">
                  <a:extLst>
                    <a:ext uri="{FF2B5EF4-FFF2-40B4-BE49-F238E27FC236}">
                      <a16:creationId xmlns:a16="http://schemas.microsoft.com/office/drawing/2014/main" id="{71C152D4-9A52-E106-F277-7BE60C0CC671}"/>
                    </a:ext>
                  </a:extLst>
                </p:cNvPr>
                <p:cNvSpPr/>
                <p:nvPr/>
              </p:nvSpPr>
              <p:spPr>
                <a:xfrm>
                  <a:off x="3878687" y="4820556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71" name="Freeform: Shape 1270">
                  <a:extLst>
                    <a:ext uri="{FF2B5EF4-FFF2-40B4-BE49-F238E27FC236}">
                      <a16:creationId xmlns:a16="http://schemas.microsoft.com/office/drawing/2014/main" id="{AFCDC68B-3819-3BC7-C05E-15C722E39C83}"/>
                    </a:ext>
                  </a:extLst>
                </p:cNvPr>
                <p:cNvSpPr/>
                <p:nvPr/>
              </p:nvSpPr>
              <p:spPr>
                <a:xfrm>
                  <a:off x="3857027" y="4841772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72" name="Graphic 11">
                <a:extLst>
                  <a:ext uri="{FF2B5EF4-FFF2-40B4-BE49-F238E27FC236}">
                    <a16:creationId xmlns:a16="http://schemas.microsoft.com/office/drawing/2014/main" id="{8D6DBC41-9C29-C078-033D-53B39E0307B4}"/>
                  </a:ext>
                </a:extLst>
              </p:cNvPr>
              <p:cNvGrpSpPr/>
              <p:nvPr/>
            </p:nvGrpSpPr>
            <p:grpSpPr>
              <a:xfrm>
                <a:off x="4057998" y="4834172"/>
                <a:ext cx="43319" cy="42536"/>
                <a:chOff x="4057998" y="4834172"/>
                <a:chExt cx="43319" cy="42536"/>
              </a:xfrm>
            </p:grpSpPr>
            <p:sp>
              <p:nvSpPr>
                <p:cNvPr id="1273" name="Freeform: Shape 1272">
                  <a:extLst>
                    <a:ext uri="{FF2B5EF4-FFF2-40B4-BE49-F238E27FC236}">
                      <a16:creationId xmlns:a16="http://schemas.microsoft.com/office/drawing/2014/main" id="{842AF759-F784-3CE3-6732-75A44D02B97C}"/>
                    </a:ext>
                  </a:extLst>
                </p:cNvPr>
                <p:cNvSpPr/>
                <p:nvPr/>
              </p:nvSpPr>
              <p:spPr>
                <a:xfrm>
                  <a:off x="4079657" y="4834172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74" name="Freeform: Shape 1273">
                  <a:extLst>
                    <a:ext uri="{FF2B5EF4-FFF2-40B4-BE49-F238E27FC236}">
                      <a16:creationId xmlns:a16="http://schemas.microsoft.com/office/drawing/2014/main" id="{E0F5E06E-3F67-D161-15B7-545F5103BFDE}"/>
                    </a:ext>
                  </a:extLst>
                </p:cNvPr>
                <p:cNvSpPr/>
                <p:nvPr/>
              </p:nvSpPr>
              <p:spPr>
                <a:xfrm>
                  <a:off x="4057998" y="4855493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75" name="Graphic 11">
                <a:extLst>
                  <a:ext uri="{FF2B5EF4-FFF2-40B4-BE49-F238E27FC236}">
                    <a16:creationId xmlns:a16="http://schemas.microsoft.com/office/drawing/2014/main" id="{BCD54812-1483-3E20-DBA8-8B7A71E1EBF0}"/>
                  </a:ext>
                </a:extLst>
              </p:cNvPr>
              <p:cNvGrpSpPr/>
              <p:nvPr/>
            </p:nvGrpSpPr>
            <p:grpSpPr>
              <a:xfrm>
                <a:off x="4069528" y="4841455"/>
                <a:ext cx="43319" cy="42536"/>
                <a:chOff x="4069528" y="4841455"/>
                <a:chExt cx="43319" cy="42536"/>
              </a:xfrm>
            </p:grpSpPr>
            <p:sp>
              <p:nvSpPr>
                <p:cNvPr id="1276" name="Freeform: Shape 1275">
                  <a:extLst>
                    <a:ext uri="{FF2B5EF4-FFF2-40B4-BE49-F238E27FC236}">
                      <a16:creationId xmlns:a16="http://schemas.microsoft.com/office/drawing/2014/main" id="{C32EF406-4BC3-B584-4D4D-F15903EE461E}"/>
                    </a:ext>
                  </a:extLst>
                </p:cNvPr>
                <p:cNvSpPr/>
                <p:nvPr/>
              </p:nvSpPr>
              <p:spPr>
                <a:xfrm>
                  <a:off x="4091188" y="4841455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77" name="Freeform: Shape 1276">
                  <a:extLst>
                    <a:ext uri="{FF2B5EF4-FFF2-40B4-BE49-F238E27FC236}">
                      <a16:creationId xmlns:a16="http://schemas.microsoft.com/office/drawing/2014/main" id="{A47A4B2A-D39F-606A-1E89-3ECB5C0A578D}"/>
                    </a:ext>
                  </a:extLst>
                </p:cNvPr>
                <p:cNvSpPr/>
                <p:nvPr/>
              </p:nvSpPr>
              <p:spPr>
                <a:xfrm>
                  <a:off x="4069528" y="4862776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78" name="Graphic 11">
                <a:extLst>
                  <a:ext uri="{FF2B5EF4-FFF2-40B4-BE49-F238E27FC236}">
                    <a16:creationId xmlns:a16="http://schemas.microsoft.com/office/drawing/2014/main" id="{3838A95A-3960-4B0B-6639-0564E97FD3EB}"/>
                  </a:ext>
                </a:extLst>
              </p:cNvPr>
              <p:cNvGrpSpPr/>
              <p:nvPr/>
            </p:nvGrpSpPr>
            <p:grpSpPr>
              <a:xfrm>
                <a:off x="4120498" y="4845466"/>
                <a:ext cx="43426" cy="42536"/>
                <a:chOff x="4120498" y="4845466"/>
                <a:chExt cx="43426" cy="42536"/>
              </a:xfrm>
            </p:grpSpPr>
            <p:sp>
              <p:nvSpPr>
                <p:cNvPr id="1279" name="Freeform: Shape 1278">
                  <a:extLst>
                    <a:ext uri="{FF2B5EF4-FFF2-40B4-BE49-F238E27FC236}">
                      <a16:creationId xmlns:a16="http://schemas.microsoft.com/office/drawing/2014/main" id="{479C9A09-B020-27EC-854D-534AF6CEE7D7}"/>
                    </a:ext>
                  </a:extLst>
                </p:cNvPr>
                <p:cNvSpPr/>
                <p:nvPr/>
              </p:nvSpPr>
              <p:spPr>
                <a:xfrm>
                  <a:off x="4142265" y="4845466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80" name="Freeform: Shape 1279">
                  <a:extLst>
                    <a:ext uri="{FF2B5EF4-FFF2-40B4-BE49-F238E27FC236}">
                      <a16:creationId xmlns:a16="http://schemas.microsoft.com/office/drawing/2014/main" id="{953B191D-370E-873D-4B82-D2A38A591683}"/>
                    </a:ext>
                  </a:extLst>
                </p:cNvPr>
                <p:cNvSpPr/>
                <p:nvPr/>
              </p:nvSpPr>
              <p:spPr>
                <a:xfrm>
                  <a:off x="4120498" y="4866787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81" name="Graphic 11">
                <a:extLst>
                  <a:ext uri="{FF2B5EF4-FFF2-40B4-BE49-F238E27FC236}">
                    <a16:creationId xmlns:a16="http://schemas.microsoft.com/office/drawing/2014/main" id="{CF0D3BBB-C681-B545-0DD3-F3E597842081}"/>
                  </a:ext>
                </a:extLst>
              </p:cNvPr>
              <p:cNvGrpSpPr/>
              <p:nvPr/>
            </p:nvGrpSpPr>
            <p:grpSpPr>
              <a:xfrm>
                <a:off x="4176533" y="4855176"/>
                <a:ext cx="43426" cy="42536"/>
                <a:chOff x="4176533" y="4855176"/>
                <a:chExt cx="43426" cy="42536"/>
              </a:xfrm>
            </p:grpSpPr>
            <p:sp>
              <p:nvSpPr>
                <p:cNvPr id="1282" name="Freeform: Shape 1281">
                  <a:extLst>
                    <a:ext uri="{FF2B5EF4-FFF2-40B4-BE49-F238E27FC236}">
                      <a16:creationId xmlns:a16="http://schemas.microsoft.com/office/drawing/2014/main" id="{3672550B-DDAB-9215-C298-D3AD95010B53}"/>
                    </a:ext>
                  </a:extLst>
                </p:cNvPr>
                <p:cNvSpPr/>
                <p:nvPr/>
              </p:nvSpPr>
              <p:spPr>
                <a:xfrm>
                  <a:off x="4198192" y="4855176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83" name="Freeform: Shape 1282">
                  <a:extLst>
                    <a:ext uri="{FF2B5EF4-FFF2-40B4-BE49-F238E27FC236}">
                      <a16:creationId xmlns:a16="http://schemas.microsoft.com/office/drawing/2014/main" id="{AC0D3F79-2A94-2728-08B9-294E0A34F8C8}"/>
                    </a:ext>
                  </a:extLst>
                </p:cNvPr>
                <p:cNvSpPr/>
                <p:nvPr/>
              </p:nvSpPr>
              <p:spPr>
                <a:xfrm>
                  <a:off x="4176533" y="4876392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84" name="Graphic 11">
                <a:extLst>
                  <a:ext uri="{FF2B5EF4-FFF2-40B4-BE49-F238E27FC236}">
                    <a16:creationId xmlns:a16="http://schemas.microsoft.com/office/drawing/2014/main" id="{6F31BFA9-4C5E-4D08-543F-D24A09CF8D3D}"/>
                  </a:ext>
                </a:extLst>
              </p:cNvPr>
              <p:cNvGrpSpPr/>
              <p:nvPr/>
            </p:nvGrpSpPr>
            <p:grpSpPr>
              <a:xfrm>
                <a:off x="4362741" y="4877025"/>
                <a:ext cx="43319" cy="42430"/>
                <a:chOff x="4362741" y="4877025"/>
                <a:chExt cx="43319" cy="42430"/>
              </a:xfrm>
            </p:grpSpPr>
            <p:sp>
              <p:nvSpPr>
                <p:cNvPr id="1285" name="Freeform: Shape 1284">
                  <a:extLst>
                    <a:ext uri="{FF2B5EF4-FFF2-40B4-BE49-F238E27FC236}">
                      <a16:creationId xmlns:a16="http://schemas.microsoft.com/office/drawing/2014/main" id="{B97DA854-475A-F248-E6A6-D6B4F0827571}"/>
                    </a:ext>
                  </a:extLst>
                </p:cNvPr>
                <p:cNvSpPr/>
                <p:nvPr/>
              </p:nvSpPr>
              <p:spPr>
                <a:xfrm>
                  <a:off x="4384400" y="4877025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86" name="Freeform: Shape 1285">
                  <a:extLst>
                    <a:ext uri="{FF2B5EF4-FFF2-40B4-BE49-F238E27FC236}">
                      <a16:creationId xmlns:a16="http://schemas.microsoft.com/office/drawing/2014/main" id="{0992C48F-74BF-8F48-EF45-AC5830D2E94C}"/>
                    </a:ext>
                  </a:extLst>
                </p:cNvPr>
                <p:cNvSpPr/>
                <p:nvPr/>
              </p:nvSpPr>
              <p:spPr>
                <a:xfrm>
                  <a:off x="4362741" y="4898241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87" name="Graphic 11">
                <a:extLst>
                  <a:ext uri="{FF2B5EF4-FFF2-40B4-BE49-F238E27FC236}">
                    <a16:creationId xmlns:a16="http://schemas.microsoft.com/office/drawing/2014/main" id="{B70B93D6-28D8-7E7C-AA04-7514FDD6F445}"/>
                  </a:ext>
                </a:extLst>
              </p:cNvPr>
              <p:cNvGrpSpPr/>
              <p:nvPr/>
            </p:nvGrpSpPr>
            <p:grpSpPr>
              <a:xfrm>
                <a:off x="4476319" y="4877764"/>
                <a:ext cx="43426" cy="42536"/>
                <a:chOff x="4476319" y="4877764"/>
                <a:chExt cx="43426" cy="42536"/>
              </a:xfrm>
            </p:grpSpPr>
            <p:sp>
              <p:nvSpPr>
                <p:cNvPr id="1288" name="Freeform: Shape 1287">
                  <a:extLst>
                    <a:ext uri="{FF2B5EF4-FFF2-40B4-BE49-F238E27FC236}">
                      <a16:creationId xmlns:a16="http://schemas.microsoft.com/office/drawing/2014/main" id="{9474D8F1-A5AD-C666-0648-DD23B8AD006F}"/>
                    </a:ext>
                  </a:extLst>
                </p:cNvPr>
                <p:cNvSpPr/>
                <p:nvPr/>
              </p:nvSpPr>
              <p:spPr>
                <a:xfrm>
                  <a:off x="4498086" y="4877764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89" name="Freeform: Shape 1288">
                  <a:extLst>
                    <a:ext uri="{FF2B5EF4-FFF2-40B4-BE49-F238E27FC236}">
                      <a16:creationId xmlns:a16="http://schemas.microsoft.com/office/drawing/2014/main" id="{D0CA4EB3-902D-EEC9-EC9E-0FCC543DCEF2}"/>
                    </a:ext>
                  </a:extLst>
                </p:cNvPr>
                <p:cNvSpPr/>
                <p:nvPr/>
              </p:nvSpPr>
              <p:spPr>
                <a:xfrm>
                  <a:off x="4476319" y="4898979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90" name="Graphic 11">
                <a:extLst>
                  <a:ext uri="{FF2B5EF4-FFF2-40B4-BE49-F238E27FC236}">
                    <a16:creationId xmlns:a16="http://schemas.microsoft.com/office/drawing/2014/main" id="{D1C176B8-3C9B-7E76-BD61-1D27A1E0D1DF}"/>
                  </a:ext>
                </a:extLst>
              </p:cNvPr>
              <p:cNvGrpSpPr/>
              <p:nvPr/>
            </p:nvGrpSpPr>
            <p:grpSpPr>
              <a:xfrm>
                <a:off x="4496146" y="4877025"/>
                <a:ext cx="43319" cy="42430"/>
                <a:chOff x="4496146" y="4877025"/>
                <a:chExt cx="43319" cy="42430"/>
              </a:xfrm>
            </p:grpSpPr>
            <p:sp>
              <p:nvSpPr>
                <p:cNvPr id="1291" name="Freeform: Shape 1290">
                  <a:extLst>
                    <a:ext uri="{FF2B5EF4-FFF2-40B4-BE49-F238E27FC236}">
                      <a16:creationId xmlns:a16="http://schemas.microsoft.com/office/drawing/2014/main" id="{7FDED510-A949-B777-F085-28E2779FE090}"/>
                    </a:ext>
                  </a:extLst>
                </p:cNvPr>
                <p:cNvSpPr/>
                <p:nvPr/>
              </p:nvSpPr>
              <p:spPr>
                <a:xfrm>
                  <a:off x="4517806" y="4877025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92" name="Freeform: Shape 1291">
                  <a:extLst>
                    <a:ext uri="{FF2B5EF4-FFF2-40B4-BE49-F238E27FC236}">
                      <a16:creationId xmlns:a16="http://schemas.microsoft.com/office/drawing/2014/main" id="{2BCA77F8-333C-4C4A-7AE5-E0572EEEAE57}"/>
                    </a:ext>
                  </a:extLst>
                </p:cNvPr>
                <p:cNvSpPr/>
                <p:nvPr/>
              </p:nvSpPr>
              <p:spPr>
                <a:xfrm>
                  <a:off x="4496146" y="4898241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93" name="Graphic 11">
                <a:extLst>
                  <a:ext uri="{FF2B5EF4-FFF2-40B4-BE49-F238E27FC236}">
                    <a16:creationId xmlns:a16="http://schemas.microsoft.com/office/drawing/2014/main" id="{48304AAD-8D48-FE72-5F3F-0F8243619DA6}"/>
                  </a:ext>
                </a:extLst>
              </p:cNvPr>
              <p:cNvGrpSpPr/>
              <p:nvPr/>
            </p:nvGrpSpPr>
            <p:grpSpPr>
              <a:xfrm>
                <a:off x="4555845" y="4887686"/>
                <a:ext cx="43319" cy="42536"/>
                <a:chOff x="4555845" y="4887686"/>
                <a:chExt cx="43319" cy="42536"/>
              </a:xfrm>
            </p:grpSpPr>
            <p:sp>
              <p:nvSpPr>
                <p:cNvPr id="1294" name="Freeform: Shape 1293">
                  <a:extLst>
                    <a:ext uri="{FF2B5EF4-FFF2-40B4-BE49-F238E27FC236}">
                      <a16:creationId xmlns:a16="http://schemas.microsoft.com/office/drawing/2014/main" id="{A8B9525B-7C7A-A62A-FA5A-98889705A58D}"/>
                    </a:ext>
                  </a:extLst>
                </p:cNvPr>
                <p:cNvSpPr/>
                <p:nvPr/>
              </p:nvSpPr>
              <p:spPr>
                <a:xfrm>
                  <a:off x="4577505" y="4887686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95" name="Freeform: Shape 1294">
                  <a:extLst>
                    <a:ext uri="{FF2B5EF4-FFF2-40B4-BE49-F238E27FC236}">
                      <a16:creationId xmlns:a16="http://schemas.microsoft.com/office/drawing/2014/main" id="{DEE64712-FBFF-F8E8-E965-D8B09D14A38C}"/>
                    </a:ext>
                  </a:extLst>
                </p:cNvPr>
                <p:cNvSpPr/>
                <p:nvPr/>
              </p:nvSpPr>
              <p:spPr>
                <a:xfrm>
                  <a:off x="4555845" y="4908901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96" name="Graphic 11">
                <a:extLst>
                  <a:ext uri="{FF2B5EF4-FFF2-40B4-BE49-F238E27FC236}">
                    <a16:creationId xmlns:a16="http://schemas.microsoft.com/office/drawing/2014/main" id="{9A721D02-B74B-DC80-3A2C-E508E29A7FCC}"/>
                  </a:ext>
                </a:extLst>
              </p:cNvPr>
              <p:cNvGrpSpPr/>
              <p:nvPr/>
            </p:nvGrpSpPr>
            <p:grpSpPr>
              <a:xfrm>
                <a:off x="4586233" y="4886841"/>
                <a:ext cx="43426" cy="42536"/>
                <a:chOff x="4586233" y="4886841"/>
                <a:chExt cx="43426" cy="42536"/>
              </a:xfrm>
            </p:grpSpPr>
            <p:sp>
              <p:nvSpPr>
                <p:cNvPr id="1297" name="Freeform: Shape 1296">
                  <a:extLst>
                    <a:ext uri="{FF2B5EF4-FFF2-40B4-BE49-F238E27FC236}">
                      <a16:creationId xmlns:a16="http://schemas.microsoft.com/office/drawing/2014/main" id="{3EA04F01-4D5B-1680-6377-40DA54A935D1}"/>
                    </a:ext>
                  </a:extLst>
                </p:cNvPr>
                <p:cNvSpPr/>
                <p:nvPr/>
              </p:nvSpPr>
              <p:spPr>
                <a:xfrm>
                  <a:off x="4608000" y="4886841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98" name="Freeform: Shape 1297">
                  <a:extLst>
                    <a:ext uri="{FF2B5EF4-FFF2-40B4-BE49-F238E27FC236}">
                      <a16:creationId xmlns:a16="http://schemas.microsoft.com/office/drawing/2014/main" id="{B54E0CCD-B732-0DEF-13E9-7E20B0A964F0}"/>
                    </a:ext>
                  </a:extLst>
                </p:cNvPr>
                <p:cNvSpPr/>
                <p:nvPr/>
              </p:nvSpPr>
              <p:spPr>
                <a:xfrm>
                  <a:off x="4586233" y="4908162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299" name="Graphic 11">
                <a:extLst>
                  <a:ext uri="{FF2B5EF4-FFF2-40B4-BE49-F238E27FC236}">
                    <a16:creationId xmlns:a16="http://schemas.microsoft.com/office/drawing/2014/main" id="{3C181DF7-3C95-D4A9-D9B4-A9B27FA24D6D}"/>
                  </a:ext>
                </a:extLst>
              </p:cNvPr>
              <p:cNvGrpSpPr/>
              <p:nvPr/>
            </p:nvGrpSpPr>
            <p:grpSpPr>
              <a:xfrm>
                <a:off x="4674380" y="4886841"/>
                <a:ext cx="43426" cy="42536"/>
                <a:chOff x="4674380" y="4886841"/>
                <a:chExt cx="43426" cy="42536"/>
              </a:xfrm>
            </p:grpSpPr>
            <p:sp>
              <p:nvSpPr>
                <p:cNvPr id="1300" name="Freeform: Shape 1299">
                  <a:extLst>
                    <a:ext uri="{FF2B5EF4-FFF2-40B4-BE49-F238E27FC236}">
                      <a16:creationId xmlns:a16="http://schemas.microsoft.com/office/drawing/2014/main" id="{9B6D6727-A501-75C6-7D3C-78428E38DD6E}"/>
                    </a:ext>
                  </a:extLst>
                </p:cNvPr>
                <p:cNvSpPr/>
                <p:nvPr/>
              </p:nvSpPr>
              <p:spPr>
                <a:xfrm>
                  <a:off x="4696040" y="4886841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01" name="Freeform: Shape 1300">
                  <a:extLst>
                    <a:ext uri="{FF2B5EF4-FFF2-40B4-BE49-F238E27FC236}">
                      <a16:creationId xmlns:a16="http://schemas.microsoft.com/office/drawing/2014/main" id="{FEDA978D-4B08-EC70-E7C9-6534607FFDAF}"/>
                    </a:ext>
                  </a:extLst>
                </p:cNvPr>
                <p:cNvSpPr/>
                <p:nvPr/>
              </p:nvSpPr>
              <p:spPr>
                <a:xfrm>
                  <a:off x="4674380" y="4908162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02" name="Graphic 11">
                <a:extLst>
                  <a:ext uri="{FF2B5EF4-FFF2-40B4-BE49-F238E27FC236}">
                    <a16:creationId xmlns:a16="http://schemas.microsoft.com/office/drawing/2014/main" id="{2DEFBC2B-69EF-3943-525F-A46D05B0DFAA}"/>
                  </a:ext>
                </a:extLst>
              </p:cNvPr>
              <p:cNvGrpSpPr/>
              <p:nvPr/>
            </p:nvGrpSpPr>
            <p:grpSpPr>
              <a:xfrm>
                <a:off x="4700781" y="4886841"/>
                <a:ext cx="43319" cy="42536"/>
                <a:chOff x="4700781" y="4886841"/>
                <a:chExt cx="43319" cy="42536"/>
              </a:xfrm>
            </p:grpSpPr>
            <p:sp>
              <p:nvSpPr>
                <p:cNvPr id="1303" name="Freeform: Shape 1302">
                  <a:extLst>
                    <a:ext uri="{FF2B5EF4-FFF2-40B4-BE49-F238E27FC236}">
                      <a16:creationId xmlns:a16="http://schemas.microsoft.com/office/drawing/2014/main" id="{B3D3612F-CE90-1EDD-7A2C-8D266320B6D7}"/>
                    </a:ext>
                  </a:extLst>
                </p:cNvPr>
                <p:cNvSpPr/>
                <p:nvPr/>
              </p:nvSpPr>
              <p:spPr>
                <a:xfrm>
                  <a:off x="4722441" y="4886841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04" name="Freeform: Shape 1303">
                  <a:extLst>
                    <a:ext uri="{FF2B5EF4-FFF2-40B4-BE49-F238E27FC236}">
                      <a16:creationId xmlns:a16="http://schemas.microsoft.com/office/drawing/2014/main" id="{BF1D3F6A-BE09-9988-5EE2-2D0C733BEF34}"/>
                    </a:ext>
                  </a:extLst>
                </p:cNvPr>
                <p:cNvSpPr/>
                <p:nvPr/>
              </p:nvSpPr>
              <p:spPr>
                <a:xfrm>
                  <a:off x="4700781" y="4908162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05" name="Graphic 11">
                <a:extLst>
                  <a:ext uri="{FF2B5EF4-FFF2-40B4-BE49-F238E27FC236}">
                    <a16:creationId xmlns:a16="http://schemas.microsoft.com/office/drawing/2014/main" id="{92406E6D-C28C-487B-7D3B-FB4E1F690C35}"/>
                  </a:ext>
                </a:extLst>
              </p:cNvPr>
              <p:cNvGrpSpPr/>
              <p:nvPr/>
            </p:nvGrpSpPr>
            <p:grpSpPr>
              <a:xfrm>
                <a:off x="4780631" y="4887686"/>
                <a:ext cx="43426" cy="42536"/>
                <a:chOff x="4780631" y="4887686"/>
                <a:chExt cx="43426" cy="42536"/>
              </a:xfrm>
            </p:grpSpPr>
            <p:sp>
              <p:nvSpPr>
                <p:cNvPr id="1306" name="Freeform: Shape 1305">
                  <a:extLst>
                    <a:ext uri="{FF2B5EF4-FFF2-40B4-BE49-F238E27FC236}">
                      <a16:creationId xmlns:a16="http://schemas.microsoft.com/office/drawing/2014/main" id="{AEE14A64-99E2-CF58-E93A-E624E7A38F02}"/>
                    </a:ext>
                  </a:extLst>
                </p:cNvPr>
                <p:cNvSpPr/>
                <p:nvPr/>
              </p:nvSpPr>
              <p:spPr>
                <a:xfrm>
                  <a:off x="4802290" y="4887686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07" name="Freeform: Shape 1306">
                  <a:extLst>
                    <a:ext uri="{FF2B5EF4-FFF2-40B4-BE49-F238E27FC236}">
                      <a16:creationId xmlns:a16="http://schemas.microsoft.com/office/drawing/2014/main" id="{20D6A580-7C39-D06F-3835-AB7429C2B5DE}"/>
                    </a:ext>
                  </a:extLst>
                </p:cNvPr>
                <p:cNvSpPr/>
                <p:nvPr/>
              </p:nvSpPr>
              <p:spPr>
                <a:xfrm>
                  <a:off x="4780631" y="4908901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08" name="Graphic 11">
                <a:extLst>
                  <a:ext uri="{FF2B5EF4-FFF2-40B4-BE49-F238E27FC236}">
                    <a16:creationId xmlns:a16="http://schemas.microsoft.com/office/drawing/2014/main" id="{5A803367-9D0E-3EFE-3745-0596785C7B51}"/>
                  </a:ext>
                </a:extLst>
              </p:cNvPr>
              <p:cNvGrpSpPr/>
              <p:nvPr/>
            </p:nvGrpSpPr>
            <p:grpSpPr>
              <a:xfrm>
                <a:off x="4843239" y="4888530"/>
                <a:ext cx="43426" cy="42430"/>
                <a:chOff x="4843239" y="4888530"/>
                <a:chExt cx="43426" cy="42430"/>
              </a:xfrm>
            </p:grpSpPr>
            <p:sp>
              <p:nvSpPr>
                <p:cNvPr id="1309" name="Freeform: Shape 1308">
                  <a:extLst>
                    <a:ext uri="{FF2B5EF4-FFF2-40B4-BE49-F238E27FC236}">
                      <a16:creationId xmlns:a16="http://schemas.microsoft.com/office/drawing/2014/main" id="{5EA69C87-9123-AC5A-43D6-64C226502D40}"/>
                    </a:ext>
                  </a:extLst>
                </p:cNvPr>
                <p:cNvSpPr/>
                <p:nvPr/>
              </p:nvSpPr>
              <p:spPr>
                <a:xfrm>
                  <a:off x="4864898" y="4888530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10" name="Freeform: Shape 1309">
                  <a:extLst>
                    <a:ext uri="{FF2B5EF4-FFF2-40B4-BE49-F238E27FC236}">
                      <a16:creationId xmlns:a16="http://schemas.microsoft.com/office/drawing/2014/main" id="{A66FF6BD-5AED-B8CC-E1C5-7476C386C8B9}"/>
                    </a:ext>
                  </a:extLst>
                </p:cNvPr>
                <p:cNvSpPr/>
                <p:nvPr/>
              </p:nvSpPr>
              <p:spPr>
                <a:xfrm>
                  <a:off x="4843239" y="4909746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11" name="Graphic 11">
                <a:extLst>
                  <a:ext uri="{FF2B5EF4-FFF2-40B4-BE49-F238E27FC236}">
                    <a16:creationId xmlns:a16="http://schemas.microsoft.com/office/drawing/2014/main" id="{21DD406E-6725-F841-1861-B9E864E8FA47}"/>
                  </a:ext>
                </a:extLst>
              </p:cNvPr>
              <p:cNvGrpSpPr/>
              <p:nvPr/>
            </p:nvGrpSpPr>
            <p:grpSpPr>
              <a:xfrm>
                <a:off x="4864683" y="4888530"/>
                <a:ext cx="43319" cy="42430"/>
                <a:chOff x="4864683" y="4888530"/>
                <a:chExt cx="43319" cy="42430"/>
              </a:xfrm>
            </p:grpSpPr>
            <p:sp>
              <p:nvSpPr>
                <p:cNvPr id="1312" name="Freeform: Shape 1311">
                  <a:extLst>
                    <a:ext uri="{FF2B5EF4-FFF2-40B4-BE49-F238E27FC236}">
                      <a16:creationId xmlns:a16="http://schemas.microsoft.com/office/drawing/2014/main" id="{10B3C5BF-03E8-369E-92A2-C27DBF6DF316}"/>
                    </a:ext>
                  </a:extLst>
                </p:cNvPr>
                <p:cNvSpPr/>
                <p:nvPr/>
              </p:nvSpPr>
              <p:spPr>
                <a:xfrm>
                  <a:off x="4886342" y="4888530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13" name="Freeform: Shape 1312">
                  <a:extLst>
                    <a:ext uri="{FF2B5EF4-FFF2-40B4-BE49-F238E27FC236}">
                      <a16:creationId xmlns:a16="http://schemas.microsoft.com/office/drawing/2014/main" id="{F5C817D4-A34D-560D-4789-7D6E4D212840}"/>
                    </a:ext>
                  </a:extLst>
                </p:cNvPr>
                <p:cNvSpPr/>
                <p:nvPr/>
              </p:nvSpPr>
              <p:spPr>
                <a:xfrm>
                  <a:off x="4864683" y="4909746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14" name="Graphic 11">
                <a:extLst>
                  <a:ext uri="{FF2B5EF4-FFF2-40B4-BE49-F238E27FC236}">
                    <a16:creationId xmlns:a16="http://schemas.microsoft.com/office/drawing/2014/main" id="{D94F131A-A83A-8BB0-5987-16F5986C9615}"/>
                  </a:ext>
                </a:extLst>
              </p:cNvPr>
              <p:cNvGrpSpPr/>
              <p:nvPr/>
            </p:nvGrpSpPr>
            <p:grpSpPr>
              <a:xfrm>
                <a:off x="4879446" y="4889269"/>
                <a:ext cx="43426" cy="42536"/>
                <a:chOff x="4879446" y="4889269"/>
                <a:chExt cx="43426" cy="42536"/>
              </a:xfrm>
            </p:grpSpPr>
            <p:sp>
              <p:nvSpPr>
                <p:cNvPr id="1315" name="Freeform: Shape 1314">
                  <a:extLst>
                    <a:ext uri="{FF2B5EF4-FFF2-40B4-BE49-F238E27FC236}">
                      <a16:creationId xmlns:a16="http://schemas.microsoft.com/office/drawing/2014/main" id="{EF0C74CE-E543-9B34-87DF-2A6D40184802}"/>
                    </a:ext>
                  </a:extLst>
                </p:cNvPr>
                <p:cNvSpPr/>
                <p:nvPr/>
              </p:nvSpPr>
              <p:spPr>
                <a:xfrm>
                  <a:off x="4901213" y="4889269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16" name="Freeform: Shape 1315">
                  <a:extLst>
                    <a:ext uri="{FF2B5EF4-FFF2-40B4-BE49-F238E27FC236}">
                      <a16:creationId xmlns:a16="http://schemas.microsoft.com/office/drawing/2014/main" id="{C1AD850C-B9A0-3C9C-E395-ACADDD753E5A}"/>
                    </a:ext>
                  </a:extLst>
                </p:cNvPr>
                <p:cNvSpPr/>
                <p:nvPr/>
              </p:nvSpPr>
              <p:spPr>
                <a:xfrm>
                  <a:off x="4879446" y="4910590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17" name="Graphic 11">
                <a:extLst>
                  <a:ext uri="{FF2B5EF4-FFF2-40B4-BE49-F238E27FC236}">
                    <a16:creationId xmlns:a16="http://schemas.microsoft.com/office/drawing/2014/main" id="{C21DEE99-DAD4-3280-0659-A171F2A52AE1}"/>
                  </a:ext>
                </a:extLst>
              </p:cNvPr>
              <p:cNvGrpSpPr/>
              <p:nvPr/>
            </p:nvGrpSpPr>
            <p:grpSpPr>
              <a:xfrm>
                <a:off x="4913282" y="4889269"/>
                <a:ext cx="43319" cy="42536"/>
                <a:chOff x="4913282" y="4889269"/>
                <a:chExt cx="43319" cy="42536"/>
              </a:xfrm>
            </p:grpSpPr>
            <p:sp>
              <p:nvSpPr>
                <p:cNvPr id="1318" name="Freeform: Shape 1317">
                  <a:extLst>
                    <a:ext uri="{FF2B5EF4-FFF2-40B4-BE49-F238E27FC236}">
                      <a16:creationId xmlns:a16="http://schemas.microsoft.com/office/drawing/2014/main" id="{54F36F88-D03F-727E-3B23-75772F7CACF8}"/>
                    </a:ext>
                  </a:extLst>
                </p:cNvPr>
                <p:cNvSpPr/>
                <p:nvPr/>
              </p:nvSpPr>
              <p:spPr>
                <a:xfrm>
                  <a:off x="4934942" y="4889269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19" name="Freeform: Shape 1318">
                  <a:extLst>
                    <a:ext uri="{FF2B5EF4-FFF2-40B4-BE49-F238E27FC236}">
                      <a16:creationId xmlns:a16="http://schemas.microsoft.com/office/drawing/2014/main" id="{8BDE3B27-786C-F365-9A0C-788785D566CD}"/>
                    </a:ext>
                  </a:extLst>
                </p:cNvPr>
                <p:cNvSpPr/>
                <p:nvPr/>
              </p:nvSpPr>
              <p:spPr>
                <a:xfrm>
                  <a:off x="4913282" y="4910590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20" name="Graphic 11">
                <a:extLst>
                  <a:ext uri="{FF2B5EF4-FFF2-40B4-BE49-F238E27FC236}">
                    <a16:creationId xmlns:a16="http://schemas.microsoft.com/office/drawing/2014/main" id="{75834F26-504E-7B24-9951-0318C9EB94DA}"/>
                  </a:ext>
                </a:extLst>
              </p:cNvPr>
              <p:cNvGrpSpPr/>
              <p:nvPr/>
            </p:nvGrpSpPr>
            <p:grpSpPr>
              <a:xfrm>
                <a:off x="4942054" y="4894969"/>
                <a:ext cx="43426" cy="42430"/>
                <a:chOff x="4942054" y="4894969"/>
                <a:chExt cx="43426" cy="42430"/>
              </a:xfrm>
            </p:grpSpPr>
            <p:sp>
              <p:nvSpPr>
                <p:cNvPr id="1321" name="Freeform: Shape 1320">
                  <a:extLst>
                    <a:ext uri="{FF2B5EF4-FFF2-40B4-BE49-F238E27FC236}">
                      <a16:creationId xmlns:a16="http://schemas.microsoft.com/office/drawing/2014/main" id="{42037DAB-F26E-5DA9-F6B9-D870993EFF3E}"/>
                    </a:ext>
                  </a:extLst>
                </p:cNvPr>
                <p:cNvSpPr/>
                <p:nvPr/>
              </p:nvSpPr>
              <p:spPr>
                <a:xfrm>
                  <a:off x="4963821" y="4894969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22" name="Freeform: Shape 1321">
                  <a:extLst>
                    <a:ext uri="{FF2B5EF4-FFF2-40B4-BE49-F238E27FC236}">
                      <a16:creationId xmlns:a16="http://schemas.microsoft.com/office/drawing/2014/main" id="{4A4F9A37-8B5C-2E8D-6CF3-6B4A58F4F469}"/>
                    </a:ext>
                  </a:extLst>
                </p:cNvPr>
                <p:cNvSpPr/>
                <p:nvPr/>
              </p:nvSpPr>
              <p:spPr>
                <a:xfrm>
                  <a:off x="4942054" y="4916184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23" name="Graphic 11">
                <a:extLst>
                  <a:ext uri="{FF2B5EF4-FFF2-40B4-BE49-F238E27FC236}">
                    <a16:creationId xmlns:a16="http://schemas.microsoft.com/office/drawing/2014/main" id="{E4912A17-FE94-0771-2676-6C9D2B2A0CDA}"/>
                  </a:ext>
                </a:extLst>
              </p:cNvPr>
              <p:cNvGrpSpPr/>
              <p:nvPr/>
            </p:nvGrpSpPr>
            <p:grpSpPr>
              <a:xfrm>
                <a:off x="4994748" y="4914284"/>
                <a:ext cx="43426" cy="42536"/>
                <a:chOff x="4994748" y="4914284"/>
                <a:chExt cx="43426" cy="42536"/>
              </a:xfrm>
            </p:grpSpPr>
            <p:sp>
              <p:nvSpPr>
                <p:cNvPr id="1324" name="Freeform: Shape 1323">
                  <a:extLst>
                    <a:ext uri="{FF2B5EF4-FFF2-40B4-BE49-F238E27FC236}">
                      <a16:creationId xmlns:a16="http://schemas.microsoft.com/office/drawing/2014/main" id="{B47176B2-2FED-A236-B8ED-F0C51FE3B34D}"/>
                    </a:ext>
                  </a:extLst>
                </p:cNvPr>
                <p:cNvSpPr/>
                <p:nvPr/>
              </p:nvSpPr>
              <p:spPr>
                <a:xfrm>
                  <a:off x="5016515" y="4914284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25" name="Freeform: Shape 1324">
                  <a:extLst>
                    <a:ext uri="{FF2B5EF4-FFF2-40B4-BE49-F238E27FC236}">
                      <a16:creationId xmlns:a16="http://schemas.microsoft.com/office/drawing/2014/main" id="{CB3F559A-5778-B4DA-9E64-18C8EFF72797}"/>
                    </a:ext>
                  </a:extLst>
                </p:cNvPr>
                <p:cNvSpPr/>
                <p:nvPr/>
              </p:nvSpPr>
              <p:spPr>
                <a:xfrm>
                  <a:off x="4994748" y="4935605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26" name="Graphic 11">
                <a:extLst>
                  <a:ext uri="{FF2B5EF4-FFF2-40B4-BE49-F238E27FC236}">
                    <a16:creationId xmlns:a16="http://schemas.microsoft.com/office/drawing/2014/main" id="{FFE956F3-F8FA-C0C4-2B69-6A18E9C5BAFF}"/>
                  </a:ext>
                </a:extLst>
              </p:cNvPr>
              <p:cNvGrpSpPr/>
              <p:nvPr/>
            </p:nvGrpSpPr>
            <p:grpSpPr>
              <a:xfrm>
                <a:off x="5051645" y="4915129"/>
                <a:ext cx="43319" cy="42430"/>
                <a:chOff x="5051645" y="4915129"/>
                <a:chExt cx="43319" cy="42430"/>
              </a:xfrm>
            </p:grpSpPr>
            <p:sp>
              <p:nvSpPr>
                <p:cNvPr id="1327" name="Freeform: Shape 1326">
                  <a:extLst>
                    <a:ext uri="{FF2B5EF4-FFF2-40B4-BE49-F238E27FC236}">
                      <a16:creationId xmlns:a16="http://schemas.microsoft.com/office/drawing/2014/main" id="{C3D9992A-CAA6-7344-C6D2-1E617BEEEBD3}"/>
                    </a:ext>
                  </a:extLst>
                </p:cNvPr>
                <p:cNvSpPr/>
                <p:nvPr/>
              </p:nvSpPr>
              <p:spPr>
                <a:xfrm>
                  <a:off x="5073304" y="4915129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28" name="Freeform: Shape 1327">
                  <a:extLst>
                    <a:ext uri="{FF2B5EF4-FFF2-40B4-BE49-F238E27FC236}">
                      <a16:creationId xmlns:a16="http://schemas.microsoft.com/office/drawing/2014/main" id="{3FF3E915-DE3D-5720-B7E2-B6DA03766019}"/>
                    </a:ext>
                  </a:extLst>
                </p:cNvPr>
                <p:cNvSpPr/>
                <p:nvPr/>
              </p:nvSpPr>
              <p:spPr>
                <a:xfrm>
                  <a:off x="5051645" y="4936344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29" name="Graphic 11">
                <a:extLst>
                  <a:ext uri="{FF2B5EF4-FFF2-40B4-BE49-F238E27FC236}">
                    <a16:creationId xmlns:a16="http://schemas.microsoft.com/office/drawing/2014/main" id="{DDA8A584-BC07-0B00-EA0A-5CBAAA85BCE9}"/>
                  </a:ext>
                </a:extLst>
              </p:cNvPr>
              <p:cNvGrpSpPr/>
              <p:nvPr/>
            </p:nvGrpSpPr>
            <p:grpSpPr>
              <a:xfrm>
                <a:off x="5099382" y="4915973"/>
                <a:ext cx="43426" cy="42430"/>
                <a:chOff x="5099382" y="4915973"/>
                <a:chExt cx="43426" cy="42430"/>
              </a:xfrm>
            </p:grpSpPr>
            <p:sp>
              <p:nvSpPr>
                <p:cNvPr id="1330" name="Freeform: Shape 1329">
                  <a:extLst>
                    <a:ext uri="{FF2B5EF4-FFF2-40B4-BE49-F238E27FC236}">
                      <a16:creationId xmlns:a16="http://schemas.microsoft.com/office/drawing/2014/main" id="{2FAD74B4-C8DE-8DB6-135A-F68558E85912}"/>
                    </a:ext>
                  </a:extLst>
                </p:cNvPr>
                <p:cNvSpPr/>
                <p:nvPr/>
              </p:nvSpPr>
              <p:spPr>
                <a:xfrm>
                  <a:off x="5121042" y="4915973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31" name="Freeform: Shape 1330">
                  <a:extLst>
                    <a:ext uri="{FF2B5EF4-FFF2-40B4-BE49-F238E27FC236}">
                      <a16:creationId xmlns:a16="http://schemas.microsoft.com/office/drawing/2014/main" id="{3CD211E4-3B2B-2D99-3B61-578D94267B9D}"/>
                    </a:ext>
                  </a:extLst>
                </p:cNvPr>
                <p:cNvSpPr/>
                <p:nvPr/>
              </p:nvSpPr>
              <p:spPr>
                <a:xfrm>
                  <a:off x="5099382" y="4937188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32" name="Graphic 11">
                <a:extLst>
                  <a:ext uri="{FF2B5EF4-FFF2-40B4-BE49-F238E27FC236}">
                    <a16:creationId xmlns:a16="http://schemas.microsoft.com/office/drawing/2014/main" id="{6A97B1EA-B604-3272-85A4-206AC3FC0D06}"/>
                  </a:ext>
                </a:extLst>
              </p:cNvPr>
              <p:cNvGrpSpPr/>
              <p:nvPr/>
            </p:nvGrpSpPr>
            <p:grpSpPr>
              <a:xfrm>
                <a:off x="5187529" y="4914284"/>
                <a:ext cx="43426" cy="42536"/>
                <a:chOff x="5187529" y="4914284"/>
                <a:chExt cx="43426" cy="42536"/>
              </a:xfrm>
            </p:grpSpPr>
            <p:sp>
              <p:nvSpPr>
                <p:cNvPr id="1333" name="Freeform: Shape 1332">
                  <a:extLst>
                    <a:ext uri="{FF2B5EF4-FFF2-40B4-BE49-F238E27FC236}">
                      <a16:creationId xmlns:a16="http://schemas.microsoft.com/office/drawing/2014/main" id="{29A7B81D-AEEB-70A8-6D23-7D303CD55B40}"/>
                    </a:ext>
                  </a:extLst>
                </p:cNvPr>
                <p:cNvSpPr/>
                <p:nvPr/>
              </p:nvSpPr>
              <p:spPr>
                <a:xfrm>
                  <a:off x="5209189" y="4914284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34" name="Freeform: Shape 1333">
                  <a:extLst>
                    <a:ext uri="{FF2B5EF4-FFF2-40B4-BE49-F238E27FC236}">
                      <a16:creationId xmlns:a16="http://schemas.microsoft.com/office/drawing/2014/main" id="{21A109B2-9DA9-0E00-DE31-7455898A2874}"/>
                    </a:ext>
                  </a:extLst>
                </p:cNvPr>
                <p:cNvSpPr/>
                <p:nvPr/>
              </p:nvSpPr>
              <p:spPr>
                <a:xfrm>
                  <a:off x="5187529" y="4935605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35" name="Graphic 11">
                <a:extLst>
                  <a:ext uri="{FF2B5EF4-FFF2-40B4-BE49-F238E27FC236}">
                    <a16:creationId xmlns:a16="http://schemas.microsoft.com/office/drawing/2014/main" id="{01F51F75-2A40-8B65-9AC3-08086047F858}"/>
                  </a:ext>
                </a:extLst>
              </p:cNvPr>
              <p:cNvGrpSpPr/>
              <p:nvPr/>
            </p:nvGrpSpPr>
            <p:grpSpPr>
              <a:xfrm>
                <a:off x="5305310" y="4918401"/>
                <a:ext cx="43319" cy="42430"/>
                <a:chOff x="5305310" y="4918401"/>
                <a:chExt cx="43319" cy="42430"/>
              </a:xfrm>
            </p:grpSpPr>
            <p:sp>
              <p:nvSpPr>
                <p:cNvPr id="1336" name="Freeform: Shape 1335">
                  <a:extLst>
                    <a:ext uri="{FF2B5EF4-FFF2-40B4-BE49-F238E27FC236}">
                      <a16:creationId xmlns:a16="http://schemas.microsoft.com/office/drawing/2014/main" id="{992D29CE-3F5F-B9F0-1148-ECED0613AB4A}"/>
                    </a:ext>
                  </a:extLst>
                </p:cNvPr>
                <p:cNvSpPr/>
                <p:nvPr/>
              </p:nvSpPr>
              <p:spPr>
                <a:xfrm>
                  <a:off x="5326969" y="4918401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37" name="Freeform: Shape 1336">
                  <a:extLst>
                    <a:ext uri="{FF2B5EF4-FFF2-40B4-BE49-F238E27FC236}">
                      <a16:creationId xmlns:a16="http://schemas.microsoft.com/office/drawing/2014/main" id="{34E73FAE-C1DB-3D2B-D1A8-863828FACA96}"/>
                    </a:ext>
                  </a:extLst>
                </p:cNvPr>
                <p:cNvSpPr/>
                <p:nvPr/>
              </p:nvSpPr>
              <p:spPr>
                <a:xfrm>
                  <a:off x="5305310" y="4939616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38" name="Graphic 11">
                <a:extLst>
                  <a:ext uri="{FF2B5EF4-FFF2-40B4-BE49-F238E27FC236}">
                    <a16:creationId xmlns:a16="http://schemas.microsoft.com/office/drawing/2014/main" id="{51C2C676-A49F-C971-AC62-67CD3CBFA6B2}"/>
                  </a:ext>
                </a:extLst>
              </p:cNvPr>
              <p:cNvGrpSpPr/>
              <p:nvPr/>
            </p:nvGrpSpPr>
            <p:grpSpPr>
              <a:xfrm>
                <a:off x="5332465" y="4949854"/>
                <a:ext cx="43426" cy="42430"/>
                <a:chOff x="5332465" y="4949854"/>
                <a:chExt cx="43426" cy="42430"/>
              </a:xfrm>
            </p:grpSpPr>
            <p:sp>
              <p:nvSpPr>
                <p:cNvPr id="1339" name="Freeform: Shape 1338">
                  <a:extLst>
                    <a:ext uri="{FF2B5EF4-FFF2-40B4-BE49-F238E27FC236}">
                      <a16:creationId xmlns:a16="http://schemas.microsoft.com/office/drawing/2014/main" id="{C700CA29-20DE-B914-5F7E-4D2494EAB82E}"/>
                    </a:ext>
                  </a:extLst>
                </p:cNvPr>
                <p:cNvSpPr/>
                <p:nvPr/>
              </p:nvSpPr>
              <p:spPr>
                <a:xfrm>
                  <a:off x="5354125" y="4949854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40" name="Freeform: Shape 1339">
                  <a:extLst>
                    <a:ext uri="{FF2B5EF4-FFF2-40B4-BE49-F238E27FC236}">
                      <a16:creationId xmlns:a16="http://schemas.microsoft.com/office/drawing/2014/main" id="{08B9828C-464D-B686-380C-D93462AD3286}"/>
                    </a:ext>
                  </a:extLst>
                </p:cNvPr>
                <p:cNvSpPr/>
                <p:nvPr/>
              </p:nvSpPr>
              <p:spPr>
                <a:xfrm>
                  <a:off x="5332465" y="4971070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41" name="Graphic 11">
                <a:extLst>
                  <a:ext uri="{FF2B5EF4-FFF2-40B4-BE49-F238E27FC236}">
                    <a16:creationId xmlns:a16="http://schemas.microsoft.com/office/drawing/2014/main" id="{F2291CEC-706D-B5F7-2209-42F2EFFBB68F}"/>
                  </a:ext>
                </a:extLst>
              </p:cNvPr>
              <p:cNvGrpSpPr/>
              <p:nvPr/>
            </p:nvGrpSpPr>
            <p:grpSpPr>
              <a:xfrm>
                <a:off x="5362961" y="4950593"/>
                <a:ext cx="43426" cy="42536"/>
                <a:chOff x="5362961" y="4950593"/>
                <a:chExt cx="43426" cy="42536"/>
              </a:xfrm>
            </p:grpSpPr>
            <p:sp>
              <p:nvSpPr>
                <p:cNvPr id="1342" name="Freeform: Shape 1341">
                  <a:extLst>
                    <a:ext uri="{FF2B5EF4-FFF2-40B4-BE49-F238E27FC236}">
                      <a16:creationId xmlns:a16="http://schemas.microsoft.com/office/drawing/2014/main" id="{3AD085CA-0D02-7885-83D1-DA80DAED6DF2}"/>
                    </a:ext>
                  </a:extLst>
                </p:cNvPr>
                <p:cNvSpPr/>
                <p:nvPr/>
              </p:nvSpPr>
              <p:spPr>
                <a:xfrm>
                  <a:off x="5384621" y="4950593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43" name="Freeform: Shape 1342">
                  <a:extLst>
                    <a:ext uri="{FF2B5EF4-FFF2-40B4-BE49-F238E27FC236}">
                      <a16:creationId xmlns:a16="http://schemas.microsoft.com/office/drawing/2014/main" id="{AFB81DCB-788B-FC82-4C9B-069A2EE96DEF}"/>
                    </a:ext>
                  </a:extLst>
                </p:cNvPr>
                <p:cNvSpPr/>
                <p:nvPr/>
              </p:nvSpPr>
              <p:spPr>
                <a:xfrm>
                  <a:off x="5362961" y="4971914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44" name="Graphic 11">
                <a:extLst>
                  <a:ext uri="{FF2B5EF4-FFF2-40B4-BE49-F238E27FC236}">
                    <a16:creationId xmlns:a16="http://schemas.microsoft.com/office/drawing/2014/main" id="{AEC73B2D-70D8-2673-576A-150711D4383B}"/>
                  </a:ext>
                </a:extLst>
              </p:cNvPr>
              <p:cNvGrpSpPr/>
              <p:nvPr/>
            </p:nvGrpSpPr>
            <p:grpSpPr>
              <a:xfrm>
                <a:off x="5393457" y="4949854"/>
                <a:ext cx="43319" cy="42430"/>
                <a:chOff x="5393457" y="4949854"/>
                <a:chExt cx="43319" cy="42430"/>
              </a:xfrm>
            </p:grpSpPr>
            <p:sp>
              <p:nvSpPr>
                <p:cNvPr id="1345" name="Freeform: Shape 1344">
                  <a:extLst>
                    <a:ext uri="{FF2B5EF4-FFF2-40B4-BE49-F238E27FC236}">
                      <a16:creationId xmlns:a16="http://schemas.microsoft.com/office/drawing/2014/main" id="{B56F9102-BF44-842A-1580-6A0ED84AA9A4}"/>
                    </a:ext>
                  </a:extLst>
                </p:cNvPr>
                <p:cNvSpPr/>
                <p:nvPr/>
              </p:nvSpPr>
              <p:spPr>
                <a:xfrm>
                  <a:off x="5415116" y="4949854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46" name="Freeform: Shape 1345">
                  <a:extLst>
                    <a:ext uri="{FF2B5EF4-FFF2-40B4-BE49-F238E27FC236}">
                      <a16:creationId xmlns:a16="http://schemas.microsoft.com/office/drawing/2014/main" id="{0873A7EB-22FD-E780-47DA-FC2F28BDE241}"/>
                    </a:ext>
                  </a:extLst>
                </p:cNvPr>
                <p:cNvSpPr/>
                <p:nvPr/>
              </p:nvSpPr>
              <p:spPr>
                <a:xfrm>
                  <a:off x="5393457" y="4971070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47" name="Graphic 11">
                <a:extLst>
                  <a:ext uri="{FF2B5EF4-FFF2-40B4-BE49-F238E27FC236}">
                    <a16:creationId xmlns:a16="http://schemas.microsoft.com/office/drawing/2014/main" id="{EE5ED593-0AA4-1ADF-C965-284E0CB884C5}"/>
                  </a:ext>
                </a:extLst>
              </p:cNvPr>
              <p:cNvGrpSpPr/>
              <p:nvPr/>
            </p:nvGrpSpPr>
            <p:grpSpPr>
              <a:xfrm>
                <a:off x="5507143" y="4949854"/>
                <a:ext cx="43319" cy="42430"/>
                <a:chOff x="5507143" y="4949854"/>
                <a:chExt cx="43319" cy="42430"/>
              </a:xfrm>
            </p:grpSpPr>
            <p:sp>
              <p:nvSpPr>
                <p:cNvPr id="1348" name="Freeform: Shape 1347">
                  <a:extLst>
                    <a:ext uri="{FF2B5EF4-FFF2-40B4-BE49-F238E27FC236}">
                      <a16:creationId xmlns:a16="http://schemas.microsoft.com/office/drawing/2014/main" id="{AF34C74A-4E15-ED4E-5F92-40C2D6A3B4A7}"/>
                    </a:ext>
                  </a:extLst>
                </p:cNvPr>
                <p:cNvSpPr/>
                <p:nvPr/>
              </p:nvSpPr>
              <p:spPr>
                <a:xfrm>
                  <a:off x="5528802" y="4949854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49" name="Freeform: Shape 1348">
                  <a:extLst>
                    <a:ext uri="{FF2B5EF4-FFF2-40B4-BE49-F238E27FC236}">
                      <a16:creationId xmlns:a16="http://schemas.microsoft.com/office/drawing/2014/main" id="{56A4AA19-A060-5B07-D49F-0F47F26AE7BD}"/>
                    </a:ext>
                  </a:extLst>
                </p:cNvPr>
                <p:cNvSpPr/>
                <p:nvPr/>
              </p:nvSpPr>
              <p:spPr>
                <a:xfrm>
                  <a:off x="5507143" y="4971070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50" name="Graphic 11">
                <a:extLst>
                  <a:ext uri="{FF2B5EF4-FFF2-40B4-BE49-F238E27FC236}">
                    <a16:creationId xmlns:a16="http://schemas.microsoft.com/office/drawing/2014/main" id="{A3E1D782-71C5-DC9F-136D-98B44DBD4D8D}"/>
                  </a:ext>
                </a:extLst>
              </p:cNvPr>
              <p:cNvGrpSpPr/>
              <p:nvPr/>
            </p:nvGrpSpPr>
            <p:grpSpPr>
              <a:xfrm>
                <a:off x="5551540" y="4949854"/>
                <a:ext cx="43426" cy="42430"/>
                <a:chOff x="5551540" y="4949854"/>
                <a:chExt cx="43426" cy="42430"/>
              </a:xfrm>
            </p:grpSpPr>
            <p:sp>
              <p:nvSpPr>
                <p:cNvPr id="1351" name="Freeform: Shape 1350">
                  <a:extLst>
                    <a:ext uri="{FF2B5EF4-FFF2-40B4-BE49-F238E27FC236}">
                      <a16:creationId xmlns:a16="http://schemas.microsoft.com/office/drawing/2014/main" id="{5057D2AB-2263-10DA-4E26-0EBE4050147B}"/>
                    </a:ext>
                  </a:extLst>
                </p:cNvPr>
                <p:cNvSpPr/>
                <p:nvPr/>
              </p:nvSpPr>
              <p:spPr>
                <a:xfrm>
                  <a:off x="5573307" y="4949854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52" name="Freeform: Shape 1351">
                  <a:extLst>
                    <a:ext uri="{FF2B5EF4-FFF2-40B4-BE49-F238E27FC236}">
                      <a16:creationId xmlns:a16="http://schemas.microsoft.com/office/drawing/2014/main" id="{15D0B9CD-97F0-E977-DFF6-BEC19128ABB1}"/>
                    </a:ext>
                  </a:extLst>
                </p:cNvPr>
                <p:cNvSpPr/>
                <p:nvPr/>
              </p:nvSpPr>
              <p:spPr>
                <a:xfrm>
                  <a:off x="5551540" y="4971070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53" name="Graphic 11">
                <a:extLst>
                  <a:ext uri="{FF2B5EF4-FFF2-40B4-BE49-F238E27FC236}">
                    <a16:creationId xmlns:a16="http://schemas.microsoft.com/office/drawing/2014/main" id="{E02694D9-D35D-3559-28E3-B78D4EE18778}"/>
                  </a:ext>
                </a:extLst>
              </p:cNvPr>
              <p:cNvGrpSpPr/>
              <p:nvPr/>
            </p:nvGrpSpPr>
            <p:grpSpPr>
              <a:xfrm>
                <a:off x="5591087" y="4949854"/>
                <a:ext cx="43426" cy="42430"/>
                <a:chOff x="5591087" y="4949854"/>
                <a:chExt cx="43426" cy="42430"/>
              </a:xfrm>
            </p:grpSpPr>
            <p:sp>
              <p:nvSpPr>
                <p:cNvPr id="1354" name="Freeform: Shape 1353">
                  <a:extLst>
                    <a:ext uri="{FF2B5EF4-FFF2-40B4-BE49-F238E27FC236}">
                      <a16:creationId xmlns:a16="http://schemas.microsoft.com/office/drawing/2014/main" id="{238E6A96-FF3F-F236-8302-018BAD51B860}"/>
                    </a:ext>
                  </a:extLst>
                </p:cNvPr>
                <p:cNvSpPr/>
                <p:nvPr/>
              </p:nvSpPr>
              <p:spPr>
                <a:xfrm>
                  <a:off x="5612747" y="4949854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55" name="Freeform: Shape 1354">
                  <a:extLst>
                    <a:ext uri="{FF2B5EF4-FFF2-40B4-BE49-F238E27FC236}">
                      <a16:creationId xmlns:a16="http://schemas.microsoft.com/office/drawing/2014/main" id="{A2C9DC4E-1DAA-6F1D-924A-AAFC0F8FF1AA}"/>
                    </a:ext>
                  </a:extLst>
                </p:cNvPr>
                <p:cNvSpPr/>
                <p:nvPr/>
              </p:nvSpPr>
              <p:spPr>
                <a:xfrm>
                  <a:off x="5591087" y="4971070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56" name="Graphic 11">
                <a:extLst>
                  <a:ext uri="{FF2B5EF4-FFF2-40B4-BE49-F238E27FC236}">
                    <a16:creationId xmlns:a16="http://schemas.microsoft.com/office/drawing/2014/main" id="{8060D5C5-1F1D-1647-460E-7A2EC183053B}"/>
                  </a:ext>
                </a:extLst>
              </p:cNvPr>
              <p:cNvGrpSpPr/>
              <p:nvPr/>
            </p:nvGrpSpPr>
            <p:grpSpPr>
              <a:xfrm>
                <a:off x="5602617" y="4949854"/>
                <a:ext cx="43426" cy="42430"/>
                <a:chOff x="5602617" y="4949854"/>
                <a:chExt cx="43426" cy="42430"/>
              </a:xfrm>
            </p:grpSpPr>
            <p:sp>
              <p:nvSpPr>
                <p:cNvPr id="1357" name="Freeform: Shape 1356">
                  <a:extLst>
                    <a:ext uri="{FF2B5EF4-FFF2-40B4-BE49-F238E27FC236}">
                      <a16:creationId xmlns:a16="http://schemas.microsoft.com/office/drawing/2014/main" id="{36A11B13-F0CC-DC56-4D95-433316C0A494}"/>
                    </a:ext>
                  </a:extLst>
                </p:cNvPr>
                <p:cNvSpPr/>
                <p:nvPr/>
              </p:nvSpPr>
              <p:spPr>
                <a:xfrm>
                  <a:off x="5624277" y="4949854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58" name="Freeform: Shape 1357">
                  <a:extLst>
                    <a:ext uri="{FF2B5EF4-FFF2-40B4-BE49-F238E27FC236}">
                      <a16:creationId xmlns:a16="http://schemas.microsoft.com/office/drawing/2014/main" id="{CBECF164-BC00-D470-4190-B76C30D184B5}"/>
                    </a:ext>
                  </a:extLst>
                </p:cNvPr>
                <p:cNvSpPr/>
                <p:nvPr/>
              </p:nvSpPr>
              <p:spPr>
                <a:xfrm>
                  <a:off x="5602617" y="4971070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59" name="Graphic 11">
                <a:extLst>
                  <a:ext uri="{FF2B5EF4-FFF2-40B4-BE49-F238E27FC236}">
                    <a16:creationId xmlns:a16="http://schemas.microsoft.com/office/drawing/2014/main" id="{82A63CFD-9390-4F76-4836-84AA9A635BA3}"/>
                  </a:ext>
                </a:extLst>
              </p:cNvPr>
              <p:cNvGrpSpPr/>
              <p:nvPr/>
            </p:nvGrpSpPr>
            <p:grpSpPr>
              <a:xfrm>
                <a:off x="5745183" y="4982047"/>
                <a:ext cx="43319" cy="42536"/>
                <a:chOff x="5745183" y="4982047"/>
                <a:chExt cx="43319" cy="42536"/>
              </a:xfrm>
            </p:grpSpPr>
            <p:sp>
              <p:nvSpPr>
                <p:cNvPr id="1360" name="Freeform: Shape 1359">
                  <a:extLst>
                    <a:ext uri="{FF2B5EF4-FFF2-40B4-BE49-F238E27FC236}">
                      <a16:creationId xmlns:a16="http://schemas.microsoft.com/office/drawing/2014/main" id="{529D0115-D1DE-8588-6357-86E3456CB8E1}"/>
                    </a:ext>
                  </a:extLst>
                </p:cNvPr>
                <p:cNvSpPr/>
                <p:nvPr/>
              </p:nvSpPr>
              <p:spPr>
                <a:xfrm>
                  <a:off x="5766842" y="498204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61" name="Freeform: Shape 1360">
                  <a:extLst>
                    <a:ext uri="{FF2B5EF4-FFF2-40B4-BE49-F238E27FC236}">
                      <a16:creationId xmlns:a16="http://schemas.microsoft.com/office/drawing/2014/main" id="{B9AE94D0-B21A-5A97-DB55-191F9297118D}"/>
                    </a:ext>
                  </a:extLst>
                </p:cNvPr>
                <p:cNvSpPr/>
                <p:nvPr/>
              </p:nvSpPr>
              <p:spPr>
                <a:xfrm>
                  <a:off x="5745183" y="5003368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62" name="Graphic 11">
                <a:extLst>
                  <a:ext uri="{FF2B5EF4-FFF2-40B4-BE49-F238E27FC236}">
                    <a16:creationId xmlns:a16="http://schemas.microsoft.com/office/drawing/2014/main" id="{E22B93F5-4BD9-51FF-25F3-E370B03B564C}"/>
                  </a:ext>
                </a:extLst>
              </p:cNvPr>
              <p:cNvGrpSpPr/>
              <p:nvPr/>
            </p:nvGrpSpPr>
            <p:grpSpPr>
              <a:xfrm>
                <a:off x="5894214" y="4982047"/>
                <a:ext cx="43319" cy="42536"/>
                <a:chOff x="5894214" y="4982047"/>
                <a:chExt cx="43319" cy="42536"/>
              </a:xfrm>
            </p:grpSpPr>
            <p:sp>
              <p:nvSpPr>
                <p:cNvPr id="1363" name="Freeform: Shape 1362">
                  <a:extLst>
                    <a:ext uri="{FF2B5EF4-FFF2-40B4-BE49-F238E27FC236}">
                      <a16:creationId xmlns:a16="http://schemas.microsoft.com/office/drawing/2014/main" id="{95C3BD58-A6FD-92EC-FCDE-DB3FDF18CC9F}"/>
                    </a:ext>
                  </a:extLst>
                </p:cNvPr>
                <p:cNvSpPr/>
                <p:nvPr/>
              </p:nvSpPr>
              <p:spPr>
                <a:xfrm>
                  <a:off x="5915873" y="498204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64" name="Freeform: Shape 1363">
                  <a:extLst>
                    <a:ext uri="{FF2B5EF4-FFF2-40B4-BE49-F238E27FC236}">
                      <a16:creationId xmlns:a16="http://schemas.microsoft.com/office/drawing/2014/main" id="{57DE1CA6-3B80-77AC-1653-B9DA22C1423E}"/>
                    </a:ext>
                  </a:extLst>
                </p:cNvPr>
                <p:cNvSpPr/>
                <p:nvPr/>
              </p:nvSpPr>
              <p:spPr>
                <a:xfrm>
                  <a:off x="5894214" y="5003368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65" name="Graphic 11">
                <a:extLst>
                  <a:ext uri="{FF2B5EF4-FFF2-40B4-BE49-F238E27FC236}">
                    <a16:creationId xmlns:a16="http://schemas.microsoft.com/office/drawing/2014/main" id="{EA9BF2B1-C4E3-53A5-B9C4-1E8E5CF82145}"/>
                  </a:ext>
                </a:extLst>
              </p:cNvPr>
              <p:cNvGrpSpPr/>
              <p:nvPr/>
            </p:nvGrpSpPr>
            <p:grpSpPr>
              <a:xfrm>
                <a:off x="6156176" y="4982047"/>
                <a:ext cx="43319" cy="42536"/>
                <a:chOff x="6156176" y="4982047"/>
                <a:chExt cx="43319" cy="42536"/>
              </a:xfrm>
            </p:grpSpPr>
            <p:sp>
              <p:nvSpPr>
                <p:cNvPr id="1366" name="Freeform: Shape 1365">
                  <a:extLst>
                    <a:ext uri="{FF2B5EF4-FFF2-40B4-BE49-F238E27FC236}">
                      <a16:creationId xmlns:a16="http://schemas.microsoft.com/office/drawing/2014/main" id="{2DE4B3B2-AD37-F5DE-4132-04182AEEFADE}"/>
                    </a:ext>
                  </a:extLst>
                </p:cNvPr>
                <p:cNvSpPr/>
                <p:nvPr/>
              </p:nvSpPr>
              <p:spPr>
                <a:xfrm>
                  <a:off x="6177836" y="498204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67" name="Freeform: Shape 1366">
                  <a:extLst>
                    <a:ext uri="{FF2B5EF4-FFF2-40B4-BE49-F238E27FC236}">
                      <a16:creationId xmlns:a16="http://schemas.microsoft.com/office/drawing/2014/main" id="{4C8767E3-0F32-074D-D81F-FE4F746AF834}"/>
                    </a:ext>
                  </a:extLst>
                </p:cNvPr>
                <p:cNvSpPr/>
                <p:nvPr/>
              </p:nvSpPr>
              <p:spPr>
                <a:xfrm>
                  <a:off x="6156176" y="5003368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68" name="Graphic 11">
                <a:extLst>
                  <a:ext uri="{FF2B5EF4-FFF2-40B4-BE49-F238E27FC236}">
                    <a16:creationId xmlns:a16="http://schemas.microsoft.com/office/drawing/2014/main" id="{22784441-BFC5-8557-415C-C0876DB21CF4}"/>
                  </a:ext>
                </a:extLst>
              </p:cNvPr>
              <p:cNvGrpSpPr/>
              <p:nvPr/>
            </p:nvGrpSpPr>
            <p:grpSpPr>
              <a:xfrm>
                <a:off x="6178375" y="4982047"/>
                <a:ext cx="43319" cy="42536"/>
                <a:chOff x="6178375" y="4982047"/>
                <a:chExt cx="43319" cy="42536"/>
              </a:xfrm>
            </p:grpSpPr>
            <p:sp>
              <p:nvSpPr>
                <p:cNvPr id="1369" name="Freeform: Shape 1368">
                  <a:extLst>
                    <a:ext uri="{FF2B5EF4-FFF2-40B4-BE49-F238E27FC236}">
                      <a16:creationId xmlns:a16="http://schemas.microsoft.com/office/drawing/2014/main" id="{38691A7B-3548-C6E6-896E-22E642F3B88F}"/>
                    </a:ext>
                  </a:extLst>
                </p:cNvPr>
                <p:cNvSpPr/>
                <p:nvPr/>
              </p:nvSpPr>
              <p:spPr>
                <a:xfrm>
                  <a:off x="6200034" y="498204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70" name="Freeform: Shape 1369">
                  <a:extLst>
                    <a:ext uri="{FF2B5EF4-FFF2-40B4-BE49-F238E27FC236}">
                      <a16:creationId xmlns:a16="http://schemas.microsoft.com/office/drawing/2014/main" id="{5212594C-853E-5647-25D0-12C7D5FD9170}"/>
                    </a:ext>
                  </a:extLst>
                </p:cNvPr>
                <p:cNvSpPr/>
                <p:nvPr/>
              </p:nvSpPr>
              <p:spPr>
                <a:xfrm>
                  <a:off x="6178375" y="5003368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71" name="Graphic 11">
                <a:extLst>
                  <a:ext uri="{FF2B5EF4-FFF2-40B4-BE49-F238E27FC236}">
                    <a16:creationId xmlns:a16="http://schemas.microsoft.com/office/drawing/2014/main" id="{1A765F1A-9CAD-5B1B-8DC6-E25A477DD106}"/>
                  </a:ext>
                </a:extLst>
              </p:cNvPr>
              <p:cNvGrpSpPr/>
              <p:nvPr/>
            </p:nvGrpSpPr>
            <p:grpSpPr>
              <a:xfrm>
                <a:off x="6240121" y="4982047"/>
                <a:ext cx="43426" cy="42536"/>
                <a:chOff x="6240121" y="4982047"/>
                <a:chExt cx="43426" cy="42536"/>
              </a:xfrm>
            </p:grpSpPr>
            <p:sp>
              <p:nvSpPr>
                <p:cNvPr id="1372" name="Freeform: Shape 1371">
                  <a:extLst>
                    <a:ext uri="{FF2B5EF4-FFF2-40B4-BE49-F238E27FC236}">
                      <a16:creationId xmlns:a16="http://schemas.microsoft.com/office/drawing/2014/main" id="{6DADDB07-2977-092E-38C0-0256A7100259}"/>
                    </a:ext>
                  </a:extLst>
                </p:cNvPr>
                <p:cNvSpPr/>
                <p:nvPr/>
              </p:nvSpPr>
              <p:spPr>
                <a:xfrm>
                  <a:off x="6261780" y="498204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73" name="Freeform: Shape 1372">
                  <a:extLst>
                    <a:ext uri="{FF2B5EF4-FFF2-40B4-BE49-F238E27FC236}">
                      <a16:creationId xmlns:a16="http://schemas.microsoft.com/office/drawing/2014/main" id="{0AF2E7C2-23B2-DE90-6FDF-576BD2FFD595}"/>
                    </a:ext>
                  </a:extLst>
                </p:cNvPr>
                <p:cNvSpPr/>
                <p:nvPr/>
              </p:nvSpPr>
              <p:spPr>
                <a:xfrm>
                  <a:off x="6240121" y="5003368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74" name="Graphic 11">
                <a:extLst>
                  <a:ext uri="{FF2B5EF4-FFF2-40B4-BE49-F238E27FC236}">
                    <a16:creationId xmlns:a16="http://schemas.microsoft.com/office/drawing/2014/main" id="{C136E59E-BAE5-6FEC-0AF4-CC0B0EF32458}"/>
                  </a:ext>
                </a:extLst>
              </p:cNvPr>
              <p:cNvGrpSpPr/>
              <p:nvPr/>
            </p:nvGrpSpPr>
            <p:grpSpPr>
              <a:xfrm>
                <a:off x="6449389" y="4982047"/>
                <a:ext cx="43319" cy="42536"/>
                <a:chOff x="6449389" y="4982047"/>
                <a:chExt cx="43319" cy="42536"/>
              </a:xfrm>
            </p:grpSpPr>
            <p:sp>
              <p:nvSpPr>
                <p:cNvPr id="1375" name="Freeform: Shape 1374">
                  <a:extLst>
                    <a:ext uri="{FF2B5EF4-FFF2-40B4-BE49-F238E27FC236}">
                      <a16:creationId xmlns:a16="http://schemas.microsoft.com/office/drawing/2014/main" id="{AB9ADE75-7CB2-EF7B-7B2E-EB973ACABC5E}"/>
                    </a:ext>
                  </a:extLst>
                </p:cNvPr>
                <p:cNvSpPr/>
                <p:nvPr/>
              </p:nvSpPr>
              <p:spPr>
                <a:xfrm>
                  <a:off x="6471048" y="4982047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76" name="Freeform: Shape 1375">
                  <a:extLst>
                    <a:ext uri="{FF2B5EF4-FFF2-40B4-BE49-F238E27FC236}">
                      <a16:creationId xmlns:a16="http://schemas.microsoft.com/office/drawing/2014/main" id="{97367D9B-EBDD-C23F-1A12-F2A470384208}"/>
                    </a:ext>
                  </a:extLst>
                </p:cNvPr>
                <p:cNvSpPr/>
                <p:nvPr/>
              </p:nvSpPr>
              <p:spPr>
                <a:xfrm>
                  <a:off x="6449389" y="5003368"/>
                  <a:ext cx="43319" cy="10554"/>
                </a:xfrm>
                <a:custGeom>
                  <a:avLst/>
                  <a:gdLst>
                    <a:gd name="connsiteX0" fmla="*/ 43319 w 43319"/>
                    <a:gd name="connsiteY0" fmla="*/ 0 h 10554"/>
                    <a:gd name="connsiteX1" fmla="*/ 0 w 43319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319" h="10554">
                      <a:moveTo>
                        <a:pt x="43319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77" name="Graphic 11">
                <a:extLst>
                  <a:ext uri="{FF2B5EF4-FFF2-40B4-BE49-F238E27FC236}">
                    <a16:creationId xmlns:a16="http://schemas.microsoft.com/office/drawing/2014/main" id="{A263A029-209B-BF39-9525-11093C7858ED}"/>
                  </a:ext>
                </a:extLst>
              </p:cNvPr>
              <p:cNvGrpSpPr/>
              <p:nvPr/>
            </p:nvGrpSpPr>
            <p:grpSpPr>
              <a:xfrm>
                <a:off x="5126537" y="4916712"/>
                <a:ext cx="43426" cy="42536"/>
                <a:chOff x="5126537" y="4916712"/>
                <a:chExt cx="43426" cy="42536"/>
              </a:xfrm>
            </p:grpSpPr>
            <p:sp>
              <p:nvSpPr>
                <p:cNvPr id="1378" name="Freeform: Shape 1377">
                  <a:extLst>
                    <a:ext uri="{FF2B5EF4-FFF2-40B4-BE49-F238E27FC236}">
                      <a16:creationId xmlns:a16="http://schemas.microsoft.com/office/drawing/2014/main" id="{14401BD7-5495-D726-A13C-EBF3A161DFE7}"/>
                    </a:ext>
                  </a:extLst>
                </p:cNvPr>
                <p:cNvSpPr/>
                <p:nvPr/>
              </p:nvSpPr>
              <p:spPr>
                <a:xfrm>
                  <a:off x="5148305" y="4916712"/>
                  <a:ext cx="10775" cy="42536"/>
                </a:xfrm>
                <a:custGeom>
                  <a:avLst/>
                  <a:gdLst>
                    <a:gd name="connsiteX0" fmla="*/ 0 w 10775"/>
                    <a:gd name="connsiteY0" fmla="*/ 0 h 42536"/>
                    <a:gd name="connsiteX1" fmla="*/ 0 w 10775"/>
                    <a:gd name="connsiteY1" fmla="*/ 42537 h 4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536">
                      <a:moveTo>
                        <a:pt x="0" y="0"/>
                      </a:moveTo>
                      <a:lnTo>
                        <a:pt x="0" y="42537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79" name="Freeform: Shape 1378">
                  <a:extLst>
                    <a:ext uri="{FF2B5EF4-FFF2-40B4-BE49-F238E27FC236}">
                      <a16:creationId xmlns:a16="http://schemas.microsoft.com/office/drawing/2014/main" id="{731A003F-A361-75C3-632E-EE5AD8BC73AB}"/>
                    </a:ext>
                  </a:extLst>
                </p:cNvPr>
                <p:cNvSpPr/>
                <p:nvPr/>
              </p:nvSpPr>
              <p:spPr>
                <a:xfrm>
                  <a:off x="5126537" y="4937927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380" name="Graphic 11">
                <a:extLst>
                  <a:ext uri="{FF2B5EF4-FFF2-40B4-BE49-F238E27FC236}">
                    <a16:creationId xmlns:a16="http://schemas.microsoft.com/office/drawing/2014/main" id="{0FE3ED86-09E4-698C-38C6-40CD7C6FC6AA}"/>
                  </a:ext>
                </a:extLst>
              </p:cNvPr>
              <p:cNvGrpSpPr/>
              <p:nvPr/>
            </p:nvGrpSpPr>
            <p:grpSpPr>
              <a:xfrm>
                <a:off x="4284400" y="4868159"/>
                <a:ext cx="43426" cy="42430"/>
                <a:chOff x="4284400" y="4868159"/>
                <a:chExt cx="43426" cy="42430"/>
              </a:xfrm>
            </p:grpSpPr>
            <p:sp>
              <p:nvSpPr>
                <p:cNvPr id="1381" name="Freeform: Shape 1380">
                  <a:extLst>
                    <a:ext uri="{FF2B5EF4-FFF2-40B4-BE49-F238E27FC236}">
                      <a16:creationId xmlns:a16="http://schemas.microsoft.com/office/drawing/2014/main" id="{F0752201-F47D-FE61-45C4-946436DF6201}"/>
                    </a:ext>
                  </a:extLst>
                </p:cNvPr>
                <p:cNvSpPr/>
                <p:nvPr/>
              </p:nvSpPr>
              <p:spPr>
                <a:xfrm>
                  <a:off x="4306167" y="4868159"/>
                  <a:ext cx="10775" cy="42430"/>
                </a:xfrm>
                <a:custGeom>
                  <a:avLst/>
                  <a:gdLst>
                    <a:gd name="connsiteX0" fmla="*/ 0 w 10775"/>
                    <a:gd name="connsiteY0" fmla="*/ 0 h 42430"/>
                    <a:gd name="connsiteX1" fmla="*/ 0 w 10775"/>
                    <a:gd name="connsiteY1" fmla="*/ 42431 h 4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75" h="42430">
                      <a:moveTo>
                        <a:pt x="0" y="0"/>
                      </a:moveTo>
                      <a:lnTo>
                        <a:pt x="0" y="42431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82" name="Freeform: Shape 1381">
                  <a:extLst>
                    <a:ext uri="{FF2B5EF4-FFF2-40B4-BE49-F238E27FC236}">
                      <a16:creationId xmlns:a16="http://schemas.microsoft.com/office/drawing/2014/main" id="{3D866E29-47A4-0EE2-CF53-58C9F451FA9D}"/>
                    </a:ext>
                  </a:extLst>
                </p:cNvPr>
                <p:cNvSpPr/>
                <p:nvPr/>
              </p:nvSpPr>
              <p:spPr>
                <a:xfrm>
                  <a:off x="4284400" y="4889374"/>
                  <a:ext cx="43426" cy="10554"/>
                </a:xfrm>
                <a:custGeom>
                  <a:avLst/>
                  <a:gdLst>
                    <a:gd name="connsiteX0" fmla="*/ 43427 w 43426"/>
                    <a:gd name="connsiteY0" fmla="*/ 0 h 10554"/>
                    <a:gd name="connsiteX1" fmla="*/ 0 w 43426"/>
                    <a:gd name="connsiteY1" fmla="*/ 0 h 1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26" h="10554">
                      <a:moveTo>
                        <a:pt x="43427" y="0"/>
                      </a:moveTo>
                      <a:lnTo>
                        <a:pt x="0" y="0"/>
                      </a:lnTo>
                    </a:path>
                  </a:pathLst>
                </a:custGeom>
                <a:ln w="10773" cap="flat">
                  <a:solidFill>
                    <a:srgbClr val="D41F6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350" kern="1200">
                    <a:solidFill>
                      <a:srgbClr val="223341"/>
                    </a:solidFill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D463D50-B55B-926D-A853-0D6984926CAC}"/>
              </a:ext>
            </a:extLst>
          </p:cNvPr>
          <p:cNvGrpSpPr/>
          <p:nvPr/>
        </p:nvGrpSpPr>
        <p:grpSpPr>
          <a:xfrm>
            <a:off x="1861398" y="5475545"/>
            <a:ext cx="5292656" cy="242375"/>
            <a:chOff x="375677" y="3588650"/>
            <a:chExt cx="6511638" cy="323166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AD0CEEB9-B46C-6FE5-0D27-519114048245}"/>
                </a:ext>
              </a:extLst>
            </p:cNvPr>
            <p:cNvGrpSpPr/>
            <p:nvPr/>
          </p:nvGrpSpPr>
          <p:grpSpPr>
            <a:xfrm>
              <a:off x="1406215" y="3588650"/>
              <a:ext cx="5481100" cy="138500"/>
              <a:chOff x="1282671" y="3205745"/>
              <a:chExt cx="5481100" cy="138500"/>
            </a:xfrm>
          </p:grpSpPr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7D7BE232-54B4-AB65-B16C-6C0AB95FFA5D}"/>
                  </a:ext>
                </a:extLst>
              </p:cNvPr>
              <p:cNvSpPr txBox="1"/>
              <p:nvPr/>
            </p:nvSpPr>
            <p:spPr>
              <a:xfrm>
                <a:off x="1282671" y="3205745"/>
                <a:ext cx="322983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357</a:t>
                </a:r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4040E825-BB97-F9EA-BA59-5F803B8E97C5}"/>
                  </a:ext>
                </a:extLst>
              </p:cNvPr>
              <p:cNvSpPr txBox="1"/>
              <p:nvPr/>
            </p:nvSpPr>
            <p:spPr>
              <a:xfrm>
                <a:off x="1482821" y="3205745"/>
                <a:ext cx="29637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295</a:t>
                </a: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4A489525-A30A-7C3E-C267-8FA8FA2056A1}"/>
                  </a:ext>
                </a:extLst>
              </p:cNvPr>
              <p:cNvSpPr txBox="1"/>
              <p:nvPr/>
            </p:nvSpPr>
            <p:spPr>
              <a:xfrm>
                <a:off x="1732995" y="3205745"/>
                <a:ext cx="16971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229</a:t>
                </a:r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21593559-B72E-FCC4-DE6B-78D84B6BAC42}"/>
                  </a:ext>
                </a:extLst>
              </p:cNvPr>
              <p:cNvSpPr txBox="1"/>
              <p:nvPr/>
            </p:nvSpPr>
            <p:spPr>
              <a:xfrm>
                <a:off x="228978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134</a:t>
                </a:r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E4851CDC-CBB7-8B84-EC52-90B7E933AC2B}"/>
                  </a:ext>
                </a:extLst>
              </p:cNvPr>
              <p:cNvSpPr txBox="1"/>
              <p:nvPr/>
            </p:nvSpPr>
            <p:spPr>
              <a:xfrm>
                <a:off x="2468008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128</a:t>
                </a:r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53FD74A3-4D47-84BF-A012-6A58DAC8BB4D}"/>
                  </a:ext>
                </a:extLst>
              </p:cNvPr>
              <p:cNvSpPr txBox="1"/>
              <p:nvPr/>
            </p:nvSpPr>
            <p:spPr>
              <a:xfrm>
                <a:off x="1871353" y="3205745"/>
                <a:ext cx="26668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183</a:t>
                </a: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DC77C034-FFDC-77FA-D396-5F40CC4C37A1}"/>
                  </a:ext>
                </a:extLst>
              </p:cNvPr>
              <p:cNvSpPr txBox="1"/>
              <p:nvPr/>
            </p:nvSpPr>
            <p:spPr>
              <a:xfrm>
                <a:off x="2093288" y="3205745"/>
                <a:ext cx="19650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158</a:t>
                </a: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844730C3-4339-DFA2-0DAB-9303BE623E56}"/>
                  </a:ext>
                </a:extLst>
              </p:cNvPr>
              <p:cNvSpPr txBox="1"/>
              <p:nvPr/>
            </p:nvSpPr>
            <p:spPr>
              <a:xfrm>
                <a:off x="2646228" y="3205745"/>
                <a:ext cx="2116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110</a:t>
                </a: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FDCDF92C-4490-7489-8086-E1945EF9B67B}"/>
                  </a:ext>
                </a:extLst>
              </p:cNvPr>
              <p:cNvSpPr txBox="1"/>
              <p:nvPr/>
            </p:nvSpPr>
            <p:spPr>
              <a:xfrm>
                <a:off x="3214350" y="3205745"/>
                <a:ext cx="1965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88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41CBD6BB-789B-0724-9172-306C123D17BF}"/>
                  </a:ext>
                </a:extLst>
              </p:cNvPr>
              <p:cNvSpPr txBox="1"/>
              <p:nvPr/>
            </p:nvSpPr>
            <p:spPr>
              <a:xfrm>
                <a:off x="3401402" y="3205745"/>
                <a:ext cx="19608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82</a:t>
                </a:r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B0358031-0E04-5C42-AC4A-D4A93CF320C9}"/>
                  </a:ext>
                </a:extLst>
              </p:cNvPr>
              <p:cNvSpPr txBox="1"/>
              <p:nvPr/>
            </p:nvSpPr>
            <p:spPr>
              <a:xfrm>
                <a:off x="2846112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98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B902FE77-7881-6C88-CC6C-B1E9753AE25B}"/>
                  </a:ext>
                </a:extLst>
              </p:cNvPr>
              <p:cNvSpPr txBox="1"/>
              <p:nvPr/>
            </p:nvSpPr>
            <p:spPr>
              <a:xfrm>
                <a:off x="3036132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93</a:t>
                </a:r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FF3D329B-D409-CDDF-7C9F-E27E02996C92}"/>
                  </a:ext>
                </a:extLst>
              </p:cNvPr>
              <p:cNvSpPr txBox="1"/>
              <p:nvPr/>
            </p:nvSpPr>
            <p:spPr>
              <a:xfrm>
                <a:off x="3589071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77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B51D3734-ECE1-BCD8-F402-3563A3380EDC}"/>
                  </a:ext>
                </a:extLst>
              </p:cNvPr>
              <p:cNvSpPr txBox="1"/>
              <p:nvPr/>
            </p:nvSpPr>
            <p:spPr>
              <a:xfrm>
                <a:off x="415822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52</a:t>
                </a:r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67124D7A-2D8E-8D63-A038-6E0910E25295}"/>
                  </a:ext>
                </a:extLst>
              </p:cNvPr>
              <p:cNvSpPr txBox="1"/>
              <p:nvPr/>
            </p:nvSpPr>
            <p:spPr>
              <a:xfrm>
                <a:off x="4353698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43</a:t>
                </a:r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755627E7-A7FC-D9CF-2C1A-F0A31AAA5C79}"/>
                  </a:ext>
                </a:extLst>
              </p:cNvPr>
              <p:cNvSpPr txBox="1"/>
              <p:nvPr/>
            </p:nvSpPr>
            <p:spPr>
              <a:xfrm>
                <a:off x="3784542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69</a:t>
                </a: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DE1586BE-4569-8E02-7D29-74958E514F66}"/>
                  </a:ext>
                </a:extLst>
              </p:cNvPr>
              <p:cNvSpPr txBox="1"/>
              <p:nvPr/>
            </p:nvSpPr>
            <p:spPr>
              <a:xfrm>
                <a:off x="3980010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E9F5072F-68F2-FCFE-D358-613A97E47675}"/>
                  </a:ext>
                </a:extLst>
              </p:cNvPr>
              <p:cNvSpPr txBox="1"/>
              <p:nvPr/>
            </p:nvSpPr>
            <p:spPr>
              <a:xfrm>
                <a:off x="452349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29</a:t>
                </a: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C9D3872C-C510-8FEA-91D2-ABD645D92C20}"/>
                  </a:ext>
                </a:extLst>
              </p:cNvPr>
              <p:cNvSpPr txBox="1"/>
              <p:nvPr/>
            </p:nvSpPr>
            <p:spPr>
              <a:xfrm>
                <a:off x="5101281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9</a:t>
                </a:r>
              </a:p>
            </p:txBody>
          </p: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3BBA8E3A-BF01-CF63-90ED-674F561CA307}"/>
                  </a:ext>
                </a:extLst>
              </p:cNvPr>
              <p:cNvSpPr txBox="1"/>
              <p:nvPr/>
            </p:nvSpPr>
            <p:spPr>
              <a:xfrm>
                <a:off x="5279500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</a:t>
                </a:r>
              </a:p>
            </p:txBody>
          </p: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E2155596-65EE-8782-5ABC-63C047995BF0}"/>
                  </a:ext>
                </a:extLst>
              </p:cNvPr>
              <p:cNvSpPr txBox="1"/>
              <p:nvPr/>
            </p:nvSpPr>
            <p:spPr>
              <a:xfrm>
                <a:off x="4718968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C380CF15-FDAA-9949-3C1A-F4A56D95B64F}"/>
                  </a:ext>
                </a:extLst>
              </p:cNvPr>
              <p:cNvSpPr txBox="1"/>
              <p:nvPr/>
            </p:nvSpPr>
            <p:spPr>
              <a:xfrm>
                <a:off x="4914437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12</a:t>
                </a:r>
              </a:p>
            </p:txBody>
          </p: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AE9A1DD4-D4CD-CD24-5A0B-F29CB1DBFEDE}"/>
                  </a:ext>
                </a:extLst>
              </p:cNvPr>
              <p:cNvSpPr txBox="1"/>
              <p:nvPr/>
            </p:nvSpPr>
            <p:spPr>
              <a:xfrm>
                <a:off x="545771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5</a:t>
                </a:r>
              </a:p>
            </p:txBody>
          </p:sp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6ED3D288-E8E1-2890-0B0F-5389FE360B65}"/>
                  </a:ext>
                </a:extLst>
              </p:cNvPr>
              <p:cNvSpPr txBox="1"/>
              <p:nvPr/>
            </p:nvSpPr>
            <p:spPr>
              <a:xfrm>
                <a:off x="6022460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B10FE229-1622-5CBE-2463-50B53D7BBB71}"/>
                  </a:ext>
                </a:extLst>
              </p:cNvPr>
              <p:cNvSpPr txBox="1"/>
              <p:nvPr/>
            </p:nvSpPr>
            <p:spPr>
              <a:xfrm>
                <a:off x="6212480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BE60F0FE-89C7-6E71-469B-3678FDA8041A}"/>
                  </a:ext>
                </a:extLst>
              </p:cNvPr>
              <p:cNvSpPr txBox="1"/>
              <p:nvPr/>
            </p:nvSpPr>
            <p:spPr>
              <a:xfrm>
                <a:off x="5657604" y="3205745"/>
                <a:ext cx="167941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2FEE2BBC-6992-6D49-872C-C3180352AC40}"/>
                  </a:ext>
                </a:extLst>
              </p:cNvPr>
              <p:cNvSpPr txBox="1"/>
              <p:nvPr/>
            </p:nvSpPr>
            <p:spPr>
              <a:xfrm>
                <a:off x="5844242" y="3205745"/>
                <a:ext cx="16835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A563B82F-19A7-85D6-C232-684138EE33C4}"/>
                  </a:ext>
                </a:extLst>
              </p:cNvPr>
              <p:cNvSpPr txBox="1"/>
              <p:nvPr/>
            </p:nvSpPr>
            <p:spPr>
              <a:xfrm>
                <a:off x="6407949" y="3205745"/>
                <a:ext cx="1620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D5B1A9B9-205A-09E9-C60B-A949FBDDE98D}"/>
                  </a:ext>
                </a:extLst>
              </p:cNvPr>
              <p:cNvSpPr txBox="1"/>
              <p:nvPr/>
            </p:nvSpPr>
            <p:spPr>
              <a:xfrm>
                <a:off x="6587825" y="3205745"/>
                <a:ext cx="17594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D41F6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70D26EB-D2CD-701C-EFFC-15D82F7FDF22}"/>
                </a:ext>
              </a:extLst>
            </p:cNvPr>
            <p:cNvGrpSpPr/>
            <p:nvPr/>
          </p:nvGrpSpPr>
          <p:grpSpPr>
            <a:xfrm>
              <a:off x="1421389" y="3773316"/>
              <a:ext cx="5462189" cy="138500"/>
              <a:chOff x="1301582" y="3205745"/>
              <a:chExt cx="5462189" cy="138500"/>
            </a:xfrm>
          </p:grpSpPr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13183EF6-93F3-A2BD-FDF9-7F003D1EAAC1}"/>
                  </a:ext>
                </a:extLst>
              </p:cNvPr>
              <p:cNvSpPr txBox="1"/>
              <p:nvPr/>
            </p:nvSpPr>
            <p:spPr>
              <a:xfrm>
                <a:off x="1301582" y="3205745"/>
                <a:ext cx="285160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355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E9E172C5-323F-87AA-51B8-8BF27BC03895}"/>
                  </a:ext>
                </a:extLst>
              </p:cNvPr>
              <p:cNvSpPr txBox="1"/>
              <p:nvPr/>
            </p:nvSpPr>
            <p:spPr>
              <a:xfrm>
                <a:off x="1495340" y="3205745"/>
                <a:ext cx="27133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296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1A3A5BAA-EEBA-B530-F9BD-003802CE8355}"/>
                  </a:ext>
                </a:extLst>
              </p:cNvPr>
              <p:cNvSpPr txBox="1"/>
              <p:nvPr/>
            </p:nvSpPr>
            <p:spPr>
              <a:xfrm>
                <a:off x="1733265" y="3205745"/>
                <a:ext cx="16916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222</a:t>
                </a: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73EA0C89-14B9-3482-C037-393D3C24720E}"/>
                  </a:ext>
                </a:extLst>
              </p:cNvPr>
              <p:cNvSpPr txBox="1"/>
              <p:nvPr/>
            </p:nvSpPr>
            <p:spPr>
              <a:xfrm>
                <a:off x="228978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41</a:t>
                </a:r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B69572D5-A523-6C0C-11C2-57FBE02B9D1C}"/>
                  </a:ext>
                </a:extLst>
              </p:cNvPr>
              <p:cNvSpPr txBox="1"/>
              <p:nvPr/>
            </p:nvSpPr>
            <p:spPr>
              <a:xfrm>
                <a:off x="2468008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21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576E6F1C-771D-2825-879B-3014BA472877}"/>
                  </a:ext>
                </a:extLst>
              </p:cNvPr>
              <p:cNvSpPr txBox="1"/>
              <p:nvPr/>
            </p:nvSpPr>
            <p:spPr>
              <a:xfrm>
                <a:off x="1912362" y="3205745"/>
                <a:ext cx="18466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147</a:t>
                </a: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C15E08E5-58CA-FF48-25AF-99514F3CECB0}"/>
                  </a:ext>
                </a:extLst>
              </p:cNvPr>
              <p:cNvSpPr txBox="1"/>
              <p:nvPr/>
            </p:nvSpPr>
            <p:spPr>
              <a:xfrm>
                <a:off x="2111984" y="3205745"/>
                <a:ext cx="159107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67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1888947C-DD17-721B-E9CD-83D862FF5A5A}"/>
                  </a:ext>
                </a:extLst>
              </p:cNvPr>
              <p:cNvSpPr txBox="1"/>
              <p:nvPr/>
            </p:nvSpPr>
            <p:spPr>
              <a:xfrm>
                <a:off x="2646227" y="3205745"/>
                <a:ext cx="2116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17</a:t>
                </a: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1245D9CC-B47E-6829-C1CC-7B2617527528}"/>
                  </a:ext>
                </a:extLst>
              </p:cNvPr>
              <p:cNvSpPr txBox="1"/>
              <p:nvPr/>
            </p:nvSpPr>
            <p:spPr>
              <a:xfrm>
                <a:off x="3214352" y="3205745"/>
                <a:ext cx="1965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D24BE77C-3C29-4EE9-A96D-25DBC43B02BC}"/>
                  </a:ext>
                </a:extLst>
              </p:cNvPr>
              <p:cNvSpPr txBox="1"/>
              <p:nvPr/>
            </p:nvSpPr>
            <p:spPr>
              <a:xfrm>
                <a:off x="3401401" y="3205745"/>
                <a:ext cx="196088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8</a:t>
                </a:r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6C0A369B-17CC-DBE5-11F9-9AB5F177FCCE}"/>
                  </a:ext>
                </a:extLst>
              </p:cNvPr>
              <p:cNvSpPr txBox="1"/>
              <p:nvPr/>
            </p:nvSpPr>
            <p:spPr>
              <a:xfrm>
                <a:off x="2846112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13</a:t>
                </a:r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184BBD69-9EF8-3215-73F5-66BA9D3FADFD}"/>
                  </a:ext>
                </a:extLst>
              </p:cNvPr>
              <p:cNvSpPr txBox="1"/>
              <p:nvPr/>
            </p:nvSpPr>
            <p:spPr>
              <a:xfrm>
                <a:off x="3036132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12</a:t>
                </a: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E8E9A2C-2B53-A082-27B2-04FD7DF9531E}"/>
                  </a:ext>
                </a:extLst>
              </p:cNvPr>
              <p:cNvSpPr txBox="1"/>
              <p:nvPr/>
            </p:nvSpPr>
            <p:spPr>
              <a:xfrm>
                <a:off x="3589073" y="3205745"/>
                <a:ext cx="194435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7</a:t>
                </a: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D6155A24-A7A4-88AB-2953-6AF766F58F4A}"/>
                  </a:ext>
                </a:extLst>
              </p:cNvPr>
              <p:cNvSpPr txBox="1"/>
              <p:nvPr/>
            </p:nvSpPr>
            <p:spPr>
              <a:xfrm>
                <a:off x="4158229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5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CF2AD9F3-34BB-2709-187A-31FC65CC7459}"/>
                  </a:ext>
                </a:extLst>
              </p:cNvPr>
              <p:cNvSpPr txBox="1"/>
              <p:nvPr/>
            </p:nvSpPr>
            <p:spPr>
              <a:xfrm>
                <a:off x="4353698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F740272B-CC8D-CDE6-DC56-CEFBB31106DF}"/>
                  </a:ext>
                </a:extLst>
              </p:cNvPr>
              <p:cNvSpPr txBox="1"/>
              <p:nvPr/>
            </p:nvSpPr>
            <p:spPr>
              <a:xfrm>
                <a:off x="3784541" y="3205745"/>
                <a:ext cx="17718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7</a:t>
                </a:r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50CBCA43-ACC7-AA72-D9AC-0F88FB4B7F42}"/>
                  </a:ext>
                </a:extLst>
              </p:cNvPr>
              <p:cNvSpPr txBox="1"/>
              <p:nvPr/>
            </p:nvSpPr>
            <p:spPr>
              <a:xfrm>
                <a:off x="3980010" y="3205745"/>
                <a:ext cx="15993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6</a:t>
                </a: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E61BDA2D-DBB8-9DE9-0D41-CCBDE04F33A8}"/>
                  </a:ext>
                </a:extLst>
              </p:cNvPr>
              <p:cNvSpPr txBox="1"/>
              <p:nvPr/>
            </p:nvSpPr>
            <p:spPr>
              <a:xfrm>
                <a:off x="452349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5B8E2249-A277-31DF-45AC-9CCF0EA52A9F}"/>
                  </a:ext>
                </a:extLst>
              </p:cNvPr>
              <p:cNvSpPr txBox="1"/>
              <p:nvPr/>
            </p:nvSpPr>
            <p:spPr>
              <a:xfrm>
                <a:off x="5101281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456C5B4B-AB0F-1FD0-17D8-51189DF100A3}"/>
                  </a:ext>
                </a:extLst>
              </p:cNvPr>
              <p:cNvSpPr txBox="1"/>
              <p:nvPr/>
            </p:nvSpPr>
            <p:spPr>
              <a:xfrm>
                <a:off x="5279500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FF5DA2E1-EDFA-E37B-E186-E504BF8C8879}"/>
                  </a:ext>
                </a:extLst>
              </p:cNvPr>
              <p:cNvSpPr txBox="1"/>
              <p:nvPr/>
            </p:nvSpPr>
            <p:spPr>
              <a:xfrm>
                <a:off x="4718968" y="3205745"/>
                <a:ext cx="17677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FE0A6060-4CBA-6B03-F0E8-726E90F17404}"/>
                  </a:ext>
                </a:extLst>
              </p:cNvPr>
              <p:cNvSpPr txBox="1"/>
              <p:nvPr/>
            </p:nvSpPr>
            <p:spPr>
              <a:xfrm>
                <a:off x="4914436" y="3205745"/>
                <a:ext cx="1595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3527D81A-BFDA-4A2C-BE2B-12D105A2EE40}"/>
                  </a:ext>
                </a:extLst>
              </p:cNvPr>
              <p:cNvSpPr txBox="1"/>
              <p:nvPr/>
            </p:nvSpPr>
            <p:spPr>
              <a:xfrm>
                <a:off x="5457719" y="3205745"/>
                <a:ext cx="19402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EACFF2F6-708D-E4F2-6E32-2AC9BC30D4FD}"/>
                  </a:ext>
                </a:extLst>
              </p:cNvPr>
              <p:cNvSpPr txBox="1"/>
              <p:nvPr/>
            </p:nvSpPr>
            <p:spPr>
              <a:xfrm>
                <a:off x="6022460" y="3205745"/>
                <a:ext cx="18560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095B3BD7-32A3-CBC2-1C6D-7B613D25AF65}"/>
                  </a:ext>
                </a:extLst>
              </p:cNvPr>
              <p:cNvSpPr txBox="1"/>
              <p:nvPr/>
            </p:nvSpPr>
            <p:spPr>
              <a:xfrm>
                <a:off x="6212480" y="3205745"/>
                <a:ext cx="17925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92056E54-F894-D112-B67D-F1DED4609F64}"/>
                  </a:ext>
                </a:extLst>
              </p:cNvPr>
              <p:cNvSpPr txBox="1"/>
              <p:nvPr/>
            </p:nvSpPr>
            <p:spPr>
              <a:xfrm>
                <a:off x="5657604" y="3205745"/>
                <a:ext cx="167941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E5DFD012-B974-FD7F-3527-423572BEA97D}"/>
                  </a:ext>
                </a:extLst>
              </p:cNvPr>
              <p:cNvSpPr txBox="1"/>
              <p:nvPr/>
            </p:nvSpPr>
            <p:spPr>
              <a:xfrm>
                <a:off x="5844242" y="3205745"/>
                <a:ext cx="168354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48C7FBDA-4E13-9C02-9E65-D7C6718A252E}"/>
                  </a:ext>
                </a:extLst>
              </p:cNvPr>
              <p:cNvSpPr txBox="1"/>
              <p:nvPr/>
            </p:nvSpPr>
            <p:spPr>
              <a:xfrm>
                <a:off x="6407949" y="3205745"/>
                <a:ext cx="162002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E2AC24D5-12EC-462C-5088-60B6D23FD651}"/>
                  </a:ext>
                </a:extLst>
              </p:cNvPr>
              <p:cNvSpPr txBox="1"/>
              <p:nvPr/>
            </p:nvSpPr>
            <p:spPr>
              <a:xfrm>
                <a:off x="6587825" y="3205745"/>
                <a:ext cx="175946" cy="138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 defTabSz="685800" hangingPunct="1">
                  <a:spcBef>
                    <a:spcPts val="900"/>
                  </a:spcBef>
                  <a:buClr>
                    <a:srgbClr val="A5B839"/>
                  </a:buClr>
                  <a:defRPr/>
                </a:pPr>
                <a:r>
                  <a:rPr lang="en-GB" sz="675" kern="1200" dirty="0">
                    <a:solidFill>
                      <a:srgbClr val="1185AA"/>
                    </a:solidFill>
                    <a:uFillTx/>
                    <a:latin typeface="Calibri" panose="020F0502020204030204"/>
                    <a:ea typeface="+mn-ea"/>
                    <a:cs typeface="Arial" charset="0"/>
                  </a:rPr>
                  <a:t>0</a:t>
                </a:r>
              </a:p>
            </p:txBody>
          </p:sp>
        </p:grp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3EB8DD21-84DD-184F-59F6-12ED35576CEB}"/>
                </a:ext>
              </a:extLst>
            </p:cNvPr>
            <p:cNvSpPr txBox="1"/>
            <p:nvPr/>
          </p:nvSpPr>
          <p:spPr>
            <a:xfrm>
              <a:off x="561695" y="3588650"/>
              <a:ext cx="822699" cy="1385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675" b="1" kern="1200" dirty="0" err="1">
                  <a:solidFill>
                    <a:srgbClr val="D41F6A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Cemiplimab</a:t>
              </a:r>
              <a:endParaRPr lang="en-GB" sz="675" b="1" kern="1200" dirty="0">
                <a:solidFill>
                  <a:srgbClr val="D41F6A"/>
                </a:solidFill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29F52E6A-B2B5-9A9C-313F-4CDB7253C91C}"/>
                </a:ext>
              </a:extLst>
            </p:cNvPr>
            <p:cNvSpPr txBox="1"/>
            <p:nvPr/>
          </p:nvSpPr>
          <p:spPr>
            <a:xfrm>
              <a:off x="375677" y="3746491"/>
              <a:ext cx="1000859" cy="1385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 defTabSz="685800" hangingPunct="1">
                <a:spcBef>
                  <a:spcPts val="900"/>
                </a:spcBef>
                <a:buClr>
                  <a:srgbClr val="A5B839"/>
                </a:buClr>
                <a:defRPr/>
              </a:pPr>
              <a:r>
                <a:rPr lang="en-GB" sz="675" b="1" kern="1200" dirty="0">
                  <a:solidFill>
                    <a:srgbClr val="1185AA"/>
                  </a:solidFill>
                  <a:uFillTx/>
                  <a:latin typeface="Calibri" panose="020F0502020204030204"/>
                  <a:ea typeface="+mn-ea"/>
                  <a:cs typeface="Arial" charset="0"/>
                </a:rPr>
                <a:t>Chemotherapy</a:t>
              </a:r>
            </a:p>
          </p:txBody>
        </p:sp>
      </p:grpSp>
      <p:sp>
        <p:nvSpPr>
          <p:cNvPr id="370" name="TextBox 369">
            <a:extLst>
              <a:ext uri="{FF2B5EF4-FFF2-40B4-BE49-F238E27FC236}">
                <a16:creationId xmlns:a16="http://schemas.microsoft.com/office/drawing/2014/main" id="{B2A6FC50-9175-9375-2023-AEFA38608969}"/>
              </a:ext>
            </a:extLst>
          </p:cNvPr>
          <p:cNvSpPr txBox="1"/>
          <p:nvPr/>
        </p:nvSpPr>
        <p:spPr>
          <a:xfrm>
            <a:off x="2042795" y="5316923"/>
            <a:ext cx="7092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hangingPunct="1">
              <a:defRPr/>
            </a:pPr>
            <a:r>
              <a:rPr lang="en-GB" sz="675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Patients-at-Risk</a:t>
            </a:r>
            <a:endParaRPr lang="en-GB" sz="525" kern="1200" dirty="0">
              <a:solidFill>
                <a:srgbClr val="223341"/>
              </a:solidFill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1DE67C9-6461-C7A7-B9BD-6AB6ACDD819C}"/>
              </a:ext>
            </a:extLst>
          </p:cNvPr>
          <p:cNvSpPr txBox="1"/>
          <p:nvPr/>
        </p:nvSpPr>
        <p:spPr>
          <a:xfrm rot="16200000">
            <a:off x="1661279" y="4379118"/>
            <a:ext cx="1364972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800" hangingPunct="1">
              <a:buClr>
                <a:srgbClr val="A5B839"/>
              </a:buClr>
              <a:defRPr/>
            </a:pPr>
            <a:r>
              <a:rPr lang="en-GB" sz="105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Probability of PFS</a:t>
            </a:r>
          </a:p>
        </p:txBody>
      </p:sp>
      <p:graphicFrame>
        <p:nvGraphicFramePr>
          <p:cNvPr id="8" name="Table 298">
            <a:extLst>
              <a:ext uri="{FF2B5EF4-FFF2-40B4-BE49-F238E27FC236}">
                <a16:creationId xmlns:a16="http://schemas.microsoft.com/office/drawing/2014/main" id="{D1AE3E9B-EF8D-5428-7691-022ABA099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22724"/>
              </p:ext>
            </p:extLst>
          </p:nvPr>
        </p:nvGraphicFramePr>
        <p:xfrm>
          <a:off x="7008009" y="3987368"/>
          <a:ext cx="3067307" cy="120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7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</a:tblGrid>
              <a:tr h="548437">
                <a:tc gridSpan="3"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tx2"/>
                          </a:solidFill>
                        </a:rPr>
                        <a:t>ITT: 3-year PFS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err="1">
                          <a:solidFill>
                            <a:srgbClr val="FF0000"/>
                          </a:solidFill>
                        </a:rPr>
                        <a:t>Cemiplimab</a:t>
                      </a:r>
                      <a:r>
                        <a:rPr lang="en-GB" sz="900" b="1" dirty="0">
                          <a:solidFill>
                            <a:srgbClr val="FF0000"/>
                          </a:solidFill>
                        </a:rPr>
                        <a:t>  (n=357)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6B6B6B"/>
                          </a:solidFill>
                        </a:rPr>
                        <a:t>Chemotherapy  (n=355)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201701">
                <a:tc>
                  <a:txBody>
                    <a:bodyPr/>
                    <a:lstStyle/>
                    <a:p>
                      <a:pPr marL="0" indent="0"/>
                      <a:r>
                        <a:rPr lang="en-GB" sz="900" b="0" dirty="0">
                          <a:solidFill>
                            <a:schemeClr val="tx2"/>
                          </a:solidFill>
                        </a:rPr>
                        <a:t>Median PFS, months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</a:rPr>
                        <a:t>6.3 (4.6, 8.3)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6B6B6B"/>
                          </a:solidFill>
                        </a:rPr>
                        <a:t>5.3 (4.3, 6.0)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  <a:tr h="184510">
                <a:tc>
                  <a:txBody>
                    <a:bodyPr/>
                    <a:lstStyle/>
                    <a:p>
                      <a:pPr marL="87313" indent="-87313"/>
                      <a:r>
                        <a:rPr lang="en-GB" sz="900" b="0" dirty="0">
                          <a:solidFill>
                            <a:schemeClr val="tx2"/>
                          </a:solidFill>
                        </a:rPr>
                        <a:t>HR (95% CI)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0.56 (95% CI, 0.47-0.67); </a:t>
                      </a:r>
                      <a:r>
                        <a:rPr lang="en-GB" sz="900" b="1" i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=0.0001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8501"/>
                  </a:ext>
                </a:extLst>
              </a:tr>
            </a:tbl>
          </a:graphicData>
        </a:graphic>
      </p:graphicFrame>
      <p:graphicFrame>
        <p:nvGraphicFramePr>
          <p:cNvPr id="13" name="Table 298">
            <a:extLst>
              <a:ext uri="{FF2B5EF4-FFF2-40B4-BE49-F238E27FC236}">
                <a16:creationId xmlns:a16="http://schemas.microsoft.com/office/drawing/2014/main" id="{751F9FEC-5219-DED3-51DF-96013F10D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25694"/>
              </p:ext>
            </p:extLst>
          </p:nvPr>
        </p:nvGraphicFramePr>
        <p:xfrm>
          <a:off x="6775776" y="1860686"/>
          <a:ext cx="3067307" cy="82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7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839959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</a:tblGrid>
              <a:tr h="160020">
                <a:tc gridSpan="3"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solidFill>
                            <a:schemeClr val="tx2"/>
                          </a:solidFill>
                        </a:rPr>
                        <a:t>ITT: 3-year OS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GB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err="1">
                          <a:solidFill>
                            <a:srgbClr val="FF0000"/>
                          </a:solidFill>
                        </a:rPr>
                        <a:t>Cemiplimab</a:t>
                      </a:r>
                      <a:r>
                        <a:rPr lang="en-GB" sz="900" b="1" dirty="0">
                          <a:solidFill>
                            <a:srgbClr val="FF0000"/>
                          </a:solidFill>
                        </a:rPr>
                        <a:t>  (n=357)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6B6B6B"/>
                          </a:solidFill>
                        </a:rPr>
                        <a:t>Chemotherapy  (n=355)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201701">
                <a:tc>
                  <a:txBody>
                    <a:bodyPr/>
                    <a:lstStyle/>
                    <a:p>
                      <a:pPr marL="0" indent="0"/>
                      <a:r>
                        <a:rPr lang="en-GB" sz="900" b="0" dirty="0">
                          <a:solidFill>
                            <a:schemeClr val="tx2"/>
                          </a:solidFill>
                        </a:rPr>
                        <a:t>Median OS, months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</a:rPr>
                        <a:t>23.4 (19.4, 27.4)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rgbClr val="6B6B6B"/>
                          </a:solidFill>
                        </a:rPr>
                        <a:t>13.7 (11.2, 16.2)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  <a:tr h="184510">
                <a:tc>
                  <a:txBody>
                    <a:bodyPr/>
                    <a:lstStyle/>
                    <a:p>
                      <a:pPr marL="87313" indent="-87313"/>
                      <a:r>
                        <a:rPr lang="en-GB" sz="900" b="0" dirty="0">
                          <a:solidFill>
                            <a:schemeClr val="tx2"/>
                          </a:solidFill>
                        </a:rPr>
                        <a:t>HR (95% CI)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0.63 (0.52, 0.77); </a:t>
                      </a:r>
                      <a:r>
                        <a:rPr lang="en-GB" sz="900" b="1" i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</a:rPr>
                        <a:t>=0.0001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8501"/>
                  </a:ext>
                </a:extLst>
              </a:tr>
            </a:tbl>
          </a:graphicData>
        </a:graphic>
      </p:graphicFrame>
      <p:sp>
        <p:nvSpPr>
          <p:cNvPr id="1384" name="TextBox 1383">
            <a:extLst>
              <a:ext uri="{FF2B5EF4-FFF2-40B4-BE49-F238E27FC236}">
                <a16:creationId xmlns:a16="http://schemas.microsoft.com/office/drawing/2014/main" id="{98A11A67-D629-AD8A-D625-72D4624C48E0}"/>
              </a:ext>
            </a:extLst>
          </p:cNvPr>
          <p:cNvSpPr txBox="1"/>
          <p:nvPr/>
        </p:nvSpPr>
        <p:spPr>
          <a:xfrm>
            <a:off x="4416965" y="1770491"/>
            <a:ext cx="102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 hangingPunct="1">
              <a:spcBef>
                <a:spcPts val="900"/>
              </a:spcBef>
              <a:spcAft>
                <a:spcPct val="0"/>
              </a:spcAft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3-year OS</a:t>
            </a:r>
          </a:p>
        </p:txBody>
      </p:sp>
      <p:sp>
        <p:nvSpPr>
          <p:cNvPr id="1385" name="TextBox 1384">
            <a:extLst>
              <a:ext uri="{FF2B5EF4-FFF2-40B4-BE49-F238E27FC236}">
                <a16:creationId xmlns:a16="http://schemas.microsoft.com/office/drawing/2014/main" id="{BF10BAA8-AA54-FF5E-A2B3-A5F6F665ACFE}"/>
              </a:ext>
            </a:extLst>
          </p:cNvPr>
          <p:cNvSpPr txBox="1"/>
          <p:nvPr/>
        </p:nvSpPr>
        <p:spPr>
          <a:xfrm>
            <a:off x="4416965" y="3800613"/>
            <a:ext cx="102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 hangingPunct="1">
              <a:spcBef>
                <a:spcPts val="900"/>
              </a:spcBef>
              <a:spcAft>
                <a:spcPct val="0"/>
              </a:spcAft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3-year PFS</a:t>
            </a:r>
          </a:p>
        </p:txBody>
      </p:sp>
    </p:spTree>
    <p:extLst>
      <p:ext uri="{BB962C8B-B14F-4D97-AF65-F5344CB8AC3E}">
        <p14:creationId xmlns:p14="http://schemas.microsoft.com/office/powerpoint/2010/main" val="216707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C578-B32F-FE0C-6077-29B41039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393" y="67740"/>
            <a:ext cx="8731232" cy="736625"/>
          </a:xfrm>
        </p:spPr>
        <p:txBody>
          <a:bodyPr>
            <a:no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Özgüroğlu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et al. Three years survival outcome and continued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cemiplimab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(CEMI) beyond progression with the addition of chemotherapy (chemo) for patients (pts) with advanced non-small cell lung cancer (NSCLC): The EMPOWER-Lung 1 trial. ESMO 2022;Abstract LBA54.</a:t>
            </a:r>
            <a:endParaRPr lang="en-GB" sz="16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D57A5A-51FE-D88B-A620-709CEF0A5392}"/>
              </a:ext>
            </a:extLst>
          </p:cNvPr>
          <p:cNvSpPr/>
          <p:nvPr/>
        </p:nvSpPr>
        <p:spPr>
          <a:xfrm>
            <a:off x="6438550" y="4760241"/>
            <a:ext cx="3981800" cy="18496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685800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uFillTx/>
                <a:latin typeface="Calibri" panose="020F0502020204030204"/>
              </a:rPr>
              <a:t>This study confirms </a:t>
            </a:r>
            <a:r>
              <a:rPr lang="en-US" sz="2000" dirty="0">
                <a:solidFill>
                  <a:schemeClr val="accent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ongoing benefit and the benefit of addition of chemotherapy, but does not demonstrate that continued </a:t>
            </a:r>
            <a:r>
              <a:rPr lang="en-US" sz="2000" dirty="0" err="1">
                <a:solidFill>
                  <a:schemeClr val="accent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cemiplimab</a:t>
            </a:r>
            <a:r>
              <a:rPr lang="en-US" sz="2000" dirty="0">
                <a:solidFill>
                  <a:schemeClr val="accent1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is beneficial</a:t>
            </a:r>
            <a:r>
              <a:rPr lang="en-US" sz="2000" dirty="0">
                <a:solidFill>
                  <a:schemeClr val="accent1"/>
                </a:solidFill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D5A7E-AC5A-53E1-3D26-A3039FE27070}"/>
              </a:ext>
            </a:extLst>
          </p:cNvPr>
          <p:cNvSpPr txBox="1"/>
          <p:nvPr/>
        </p:nvSpPr>
        <p:spPr>
          <a:xfrm>
            <a:off x="1712376" y="775849"/>
            <a:ext cx="13360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 hangingPunct="1">
              <a:spcBef>
                <a:spcPts val="900"/>
              </a:spcBef>
              <a:spcAft>
                <a:spcPct val="0"/>
              </a:spcAft>
              <a:buClr>
                <a:srgbClr val="A5B839"/>
              </a:buClr>
              <a:defRPr/>
            </a:pPr>
            <a:r>
              <a:rPr lang="en-GB" sz="1350" b="1" kern="1200" dirty="0" err="1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Tumor</a:t>
            </a:r>
            <a:r>
              <a:rPr lang="en-GB" sz="135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25EED2-C9BA-0ECE-306E-09D3CAE8FD94}"/>
              </a:ext>
            </a:extLst>
          </p:cNvPr>
          <p:cNvSpPr txBox="1"/>
          <p:nvPr/>
        </p:nvSpPr>
        <p:spPr>
          <a:xfrm>
            <a:off x="6456665" y="1580336"/>
            <a:ext cx="4356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 hangingPunct="1">
              <a:spcBef>
                <a:spcPts val="900"/>
              </a:spcBef>
              <a:spcAft>
                <a:spcPct val="0"/>
              </a:spcAft>
              <a:buClr>
                <a:srgbClr val="A5B839"/>
              </a:buClr>
              <a:defRPr/>
            </a:pPr>
            <a:r>
              <a:rPr lang="en-GB" sz="135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PFS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D35FA-2398-9610-3A55-41548B057838}"/>
              </a:ext>
            </a:extLst>
          </p:cNvPr>
          <p:cNvSpPr txBox="1"/>
          <p:nvPr/>
        </p:nvSpPr>
        <p:spPr>
          <a:xfrm>
            <a:off x="1550575" y="3705880"/>
            <a:ext cx="3834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base" hangingPunct="1">
              <a:spcBef>
                <a:spcPts val="900"/>
              </a:spcBef>
              <a:spcAft>
                <a:spcPct val="0"/>
              </a:spcAft>
              <a:buClr>
                <a:srgbClr val="A5B839"/>
              </a:buClr>
              <a:defRPr/>
            </a:pPr>
            <a:r>
              <a:rPr lang="en-GB" sz="135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OS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3C80B65-E8D4-0DA5-490F-317C7318C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18473"/>
              </p:ext>
            </p:extLst>
          </p:nvPr>
        </p:nvGraphicFramePr>
        <p:xfrm>
          <a:off x="1742295" y="1033284"/>
          <a:ext cx="447828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9">
                  <a:extLst>
                    <a:ext uri="{9D8B030D-6E8A-4147-A177-3AD203B41FA5}">
                      <a16:colId xmlns:a16="http://schemas.microsoft.com/office/drawing/2014/main" val="1627886389"/>
                    </a:ext>
                  </a:extLst>
                </a:gridCol>
                <a:gridCol w="1071887">
                  <a:extLst>
                    <a:ext uri="{9D8B030D-6E8A-4147-A177-3AD203B41FA5}">
                      <a16:colId xmlns:a16="http://schemas.microsoft.com/office/drawing/2014/main" val="2585732044"/>
                    </a:ext>
                  </a:extLst>
                </a:gridCol>
                <a:gridCol w="987041">
                  <a:extLst>
                    <a:ext uri="{9D8B030D-6E8A-4147-A177-3AD203B41FA5}">
                      <a16:colId xmlns:a16="http://schemas.microsoft.com/office/drawing/2014/main" val="4155108653"/>
                    </a:ext>
                  </a:extLst>
                </a:gridCol>
              </a:tblGrid>
              <a:tr h="224754"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Cemiplimab</a:t>
                      </a:r>
                      <a:r>
                        <a:rPr lang="en-GB" sz="1200" dirty="0"/>
                        <a:t> beyond progression n=64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956792"/>
                  </a:ext>
                </a:extLst>
              </a:tr>
              <a:tr h="224754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Period 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365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Period 2</a:t>
                      </a: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36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79338"/>
                  </a:ext>
                </a:extLst>
              </a:tr>
              <a:tr h="374591">
                <a:tc>
                  <a:txBody>
                    <a:bodyPr/>
                    <a:lstStyle/>
                    <a:p>
                      <a:r>
                        <a:rPr lang="en-GB" sz="1200" b="1" dirty="0"/>
                        <a:t>Objective Response Rate (ORR: CP+PR), n (%)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95% CI for ORR (range %)</a:t>
                      </a: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19 (29.7)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(18.9, 42.4)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20 (31.3)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(20.2, 44.1)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6228509"/>
                  </a:ext>
                </a:extLst>
              </a:tr>
              <a:tr h="1123772">
                <a:tc>
                  <a:txBody>
                    <a:bodyPr/>
                    <a:lstStyle/>
                    <a:p>
                      <a:r>
                        <a:rPr lang="en-GB" sz="1200" dirty="0"/>
                        <a:t>Best overall </a:t>
                      </a:r>
                      <a:r>
                        <a:rPr lang="en-GB" sz="1200" dirty="0" err="1"/>
                        <a:t>tumor</a:t>
                      </a:r>
                      <a:r>
                        <a:rPr lang="en-GB" sz="1200" dirty="0"/>
                        <a:t> response, n (%)</a:t>
                      </a:r>
                    </a:p>
                    <a:p>
                      <a:pPr marL="269875" indent="0"/>
                      <a:r>
                        <a:rPr lang="en-GB" sz="1200" dirty="0"/>
                        <a:t>CR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PR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SD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Non-CR/Non-PD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PD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0</a:t>
                      </a:r>
                    </a:p>
                    <a:p>
                      <a:pPr algn="ctr"/>
                      <a:r>
                        <a:rPr lang="en-GB" sz="1200" dirty="0"/>
                        <a:t>19 (29.7)</a:t>
                      </a:r>
                    </a:p>
                    <a:p>
                      <a:pPr algn="ctr"/>
                      <a:r>
                        <a:rPr lang="en-GB" sz="1200" dirty="0"/>
                        <a:t>28 (43.8)</a:t>
                      </a:r>
                    </a:p>
                    <a:p>
                      <a:pPr algn="ctr"/>
                      <a:r>
                        <a:rPr lang="en-GB" sz="1200" dirty="0"/>
                        <a:t>0</a:t>
                      </a:r>
                    </a:p>
                    <a:p>
                      <a:pPr algn="ctr"/>
                      <a:r>
                        <a:rPr lang="en-GB" sz="1200" dirty="0"/>
                        <a:t>13 (20.3)</a:t>
                      </a:r>
                    </a:p>
                    <a:p>
                      <a:pPr algn="ctr"/>
                      <a:r>
                        <a:rPr lang="en-GB" sz="1200" dirty="0"/>
                        <a:t>4 (6.3)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3 (4.7)</a:t>
                      </a:r>
                    </a:p>
                    <a:p>
                      <a:pPr algn="ctr"/>
                      <a:r>
                        <a:rPr lang="en-GB" sz="1200" dirty="0"/>
                        <a:t>17 (26.6)</a:t>
                      </a:r>
                    </a:p>
                    <a:p>
                      <a:pPr algn="ctr"/>
                      <a:r>
                        <a:rPr lang="en-GB" sz="1200" dirty="0"/>
                        <a:t>35 (54.7)</a:t>
                      </a:r>
                    </a:p>
                    <a:p>
                      <a:pPr algn="ctr"/>
                      <a:r>
                        <a:rPr lang="en-GB" sz="1200" dirty="0"/>
                        <a:t>0</a:t>
                      </a:r>
                    </a:p>
                    <a:p>
                      <a:pPr algn="ctr"/>
                      <a:r>
                        <a:rPr lang="en-GB" sz="1200" dirty="0"/>
                        <a:t>9 (14.1)</a:t>
                      </a:r>
                    </a:p>
                    <a:p>
                      <a:pPr algn="ctr"/>
                      <a:r>
                        <a:rPr lang="en-GB" sz="12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323899"/>
                  </a:ext>
                </a:extLst>
              </a:tr>
            </a:tbl>
          </a:graphicData>
        </a:graphic>
      </p:graphicFrame>
      <p:graphicFrame>
        <p:nvGraphicFramePr>
          <p:cNvPr id="16" name="Table 14">
            <a:extLst>
              <a:ext uri="{FF2B5EF4-FFF2-40B4-BE49-F238E27FC236}">
                <a16:creationId xmlns:a16="http://schemas.microsoft.com/office/drawing/2014/main" id="{3ECFF2A7-AFF4-4034-F8BB-16BB8402F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33879"/>
              </p:ext>
            </p:extLst>
          </p:nvPr>
        </p:nvGraphicFramePr>
        <p:xfrm>
          <a:off x="6477881" y="1844408"/>
          <a:ext cx="385159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74">
                  <a:extLst>
                    <a:ext uri="{9D8B030D-6E8A-4147-A177-3AD203B41FA5}">
                      <a16:colId xmlns:a16="http://schemas.microsoft.com/office/drawing/2014/main" val="162788638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85732044"/>
                    </a:ext>
                  </a:extLst>
                </a:gridCol>
                <a:gridCol w="1172519">
                  <a:extLst>
                    <a:ext uri="{9D8B030D-6E8A-4147-A177-3AD203B41FA5}">
                      <a16:colId xmlns:a16="http://schemas.microsoft.com/office/drawing/2014/main" val="4155108653"/>
                    </a:ext>
                  </a:extLst>
                </a:gridCol>
              </a:tblGrid>
              <a:tr h="388620"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Cemiplimab</a:t>
                      </a:r>
                      <a:r>
                        <a:rPr lang="en-GB" sz="1200" dirty="0"/>
                        <a:t> beyond progression n=64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95679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Period 1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365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Period 2</a:t>
                      </a: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36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793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200" b="0" dirty="0"/>
                        <a:t>Median (95% CI, months)</a:t>
                      </a: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6.2 (4.2, 8.2)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6.6 (6.1, 9.3)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622850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GB" sz="1200" dirty="0"/>
                        <a:t>Estimated event-free probability, % (95% CI)</a:t>
                      </a:r>
                    </a:p>
                    <a:p>
                      <a:pPr marL="269875" indent="0"/>
                      <a:r>
                        <a:rPr lang="en-GB" sz="1200" dirty="0"/>
                        <a:t>6 months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12 months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18 months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24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50.7 (37.0, 62.9)</a:t>
                      </a:r>
                    </a:p>
                    <a:p>
                      <a:pPr algn="ctr"/>
                      <a:r>
                        <a:rPr lang="en-GB" sz="1200" dirty="0"/>
                        <a:t>24.1 (13.3, 36.6)</a:t>
                      </a:r>
                    </a:p>
                    <a:p>
                      <a:pPr algn="ctr"/>
                      <a:r>
                        <a:rPr lang="en-GB" sz="1200" dirty="0"/>
                        <a:t>0 (NE, 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0 (NE, NE)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66.2 (53.0, 76.5)</a:t>
                      </a:r>
                    </a:p>
                    <a:p>
                      <a:pPr algn="ctr"/>
                      <a:r>
                        <a:rPr lang="en-GB" sz="1200" dirty="0"/>
                        <a:t>31.2 (19.5, 43.7)</a:t>
                      </a:r>
                    </a:p>
                    <a:p>
                      <a:pPr algn="ctr"/>
                      <a:r>
                        <a:rPr lang="en-GB" sz="1200" dirty="0"/>
                        <a:t>15.7 (7.2, 27.2)</a:t>
                      </a:r>
                    </a:p>
                    <a:p>
                      <a:pPr algn="ctr"/>
                      <a:r>
                        <a:rPr lang="en-GB" sz="1200" dirty="0"/>
                        <a:t>8.4 (2.0, 20.7)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323899"/>
                  </a:ext>
                </a:extLst>
              </a:tr>
            </a:tbl>
          </a:graphicData>
        </a:graphic>
      </p:graphicFrame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809DEFEA-CF24-003C-0F52-1950B659B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21881"/>
              </p:ext>
            </p:extLst>
          </p:nvPr>
        </p:nvGraphicFramePr>
        <p:xfrm>
          <a:off x="1681150" y="3958087"/>
          <a:ext cx="4600575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44">
                  <a:extLst>
                    <a:ext uri="{9D8B030D-6E8A-4147-A177-3AD203B41FA5}">
                      <a16:colId xmlns:a16="http://schemas.microsoft.com/office/drawing/2014/main" val="1627886389"/>
                    </a:ext>
                  </a:extLst>
                </a:gridCol>
                <a:gridCol w="1414514">
                  <a:extLst>
                    <a:ext uri="{9D8B030D-6E8A-4147-A177-3AD203B41FA5}">
                      <a16:colId xmlns:a16="http://schemas.microsoft.com/office/drawing/2014/main" val="2585732044"/>
                    </a:ext>
                  </a:extLst>
                </a:gridCol>
                <a:gridCol w="1317517">
                  <a:extLst>
                    <a:ext uri="{9D8B030D-6E8A-4147-A177-3AD203B41FA5}">
                      <a16:colId xmlns:a16="http://schemas.microsoft.com/office/drawing/2014/main" val="4155108653"/>
                    </a:ext>
                  </a:extLst>
                </a:gridCol>
              </a:tblGrid>
              <a:tr h="242728"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580" marR="68580" marT="34290" marB="34290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Cemiplimab</a:t>
                      </a:r>
                      <a:r>
                        <a:rPr lang="en-GB" sz="1200" dirty="0"/>
                        <a:t> beyond progression n=64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956792"/>
                  </a:ext>
                </a:extLst>
              </a:tr>
              <a:tr h="56636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Period 1+2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randomization to death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365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Period 2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Day 1 of continued treatment to death</a:t>
                      </a: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36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79338"/>
                  </a:ext>
                </a:extLst>
              </a:tr>
              <a:tr h="242728">
                <a:tc>
                  <a:txBody>
                    <a:bodyPr/>
                    <a:lstStyle/>
                    <a:p>
                      <a:r>
                        <a:rPr lang="en-GB" sz="1200" b="0" dirty="0"/>
                        <a:t>Median, months (95% CI)</a:t>
                      </a:r>
                    </a:p>
                  </a:txBody>
                  <a:tcPr marL="68580" marR="68580" marT="34290" marB="3429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27.4 (23.0, 31.8)</a:t>
                      </a:r>
                      <a:r>
                        <a:rPr lang="en-GB" sz="1200" b="0" baseline="30000" dirty="0"/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15.1 (11.3, 18.7)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46228509"/>
                  </a:ext>
                </a:extLst>
              </a:tr>
              <a:tr h="1051821">
                <a:tc>
                  <a:txBody>
                    <a:bodyPr/>
                    <a:lstStyle/>
                    <a:p>
                      <a:r>
                        <a:rPr lang="en-GB" sz="1200" dirty="0"/>
                        <a:t>Estimated event-free probability, % (95% CI)</a:t>
                      </a:r>
                    </a:p>
                    <a:p>
                      <a:pPr marL="269875" indent="0"/>
                      <a:r>
                        <a:rPr lang="en-GB" sz="1200" dirty="0"/>
                        <a:t>6 months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12 months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18 months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24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100 (NE, NE)</a:t>
                      </a:r>
                    </a:p>
                    <a:p>
                      <a:pPr algn="ctr"/>
                      <a:r>
                        <a:rPr lang="en-GB" sz="1200" dirty="0"/>
                        <a:t>91.8 (81.4, 96.5)</a:t>
                      </a:r>
                    </a:p>
                    <a:p>
                      <a:pPr algn="ctr"/>
                      <a:r>
                        <a:rPr lang="en-GB" sz="1200" dirty="0"/>
                        <a:t>60.5 (46.6, 71.8)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32.3 (20.1, 45.1)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91.9 (81.6, 96.5)</a:t>
                      </a:r>
                    </a:p>
                    <a:p>
                      <a:pPr algn="ctr"/>
                      <a:r>
                        <a:rPr lang="en-GB" sz="1200" dirty="0"/>
                        <a:t>56.8 (43.0, 68.5)</a:t>
                      </a:r>
                    </a:p>
                    <a:p>
                      <a:pPr algn="ctr"/>
                      <a:r>
                        <a:rPr lang="en-GB" sz="1200" dirty="0"/>
                        <a:t>26.2 (14.3, 39.8)</a:t>
                      </a:r>
                    </a:p>
                    <a:p>
                      <a:pPr algn="ctr"/>
                      <a:r>
                        <a:rPr lang="en-GB" sz="1200" dirty="0"/>
                        <a:t>NE (NE, NE)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3238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391E3E-EA8C-1012-1DEE-0670170BBFF7}"/>
              </a:ext>
            </a:extLst>
          </p:cNvPr>
          <p:cNvSpPr txBox="1"/>
          <p:nvPr/>
        </p:nvSpPr>
        <p:spPr>
          <a:xfrm>
            <a:off x="400050" y="6611779"/>
            <a:ext cx="3448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 err="1"/>
              <a:t>a</a:t>
            </a:r>
            <a:r>
              <a:rPr lang="en-GB" sz="1000" dirty="0" err="1"/>
              <a:t>Includes</a:t>
            </a:r>
            <a:r>
              <a:rPr lang="en-GB" sz="1000" dirty="0"/>
              <a:t> the 15.1 months of survival beyond progression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23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0F081E-A0F2-12EA-4596-F26C7616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59" y="145250"/>
            <a:ext cx="8792640" cy="1012726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Burotto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Pichun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et al. IMscin001 (Part 2: Randomized Phase III): Pharmacokinetics (PK), efficacy and safety of atezolizumab (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atezo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subcutaneous (SC) vs intravenous (IV) in previously treated locally advanced or metastatic non-small cell lung cancer (NSCLC). ESMO Immuno-Oncology Congress 2022;Abstract 61MO</a:t>
            </a:r>
            <a:endParaRPr lang="en-US" sz="1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5ED44-900D-D233-D4B0-BEA5794E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159" y="1249152"/>
            <a:ext cx="8325916" cy="230208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Novel fixed-dose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SC co-formulated with recombinant human hyaluronidase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solidFill>
                  <a:srgbClr val="212121"/>
                </a:solidFill>
                <a:latin typeface="Roboto" panose="02000000000000000000" pitchFamily="2" charset="0"/>
              </a:rPr>
              <a:t>Open-label, randomized, </a:t>
            </a:r>
            <a:r>
              <a:rPr lang="en-US" sz="1400" dirty="0" err="1">
                <a:solidFill>
                  <a:srgbClr val="212121"/>
                </a:solidFill>
                <a:latin typeface="Roboto" panose="02000000000000000000" pitchFamily="2" charset="0"/>
              </a:rPr>
              <a:t>multicentre</a:t>
            </a:r>
            <a:r>
              <a:rPr lang="en-US" sz="1400" dirty="0">
                <a:solidFill>
                  <a:srgbClr val="212121"/>
                </a:solidFill>
                <a:latin typeface="Roboto" panose="02000000000000000000" pitchFamily="2" charset="0"/>
              </a:rPr>
              <a:t> IMscin001 study (NCT03735121) to investigate non-inferiority of drug exposure at Cycle 1 after </a:t>
            </a:r>
            <a:r>
              <a:rPr lang="en-US" sz="14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400" dirty="0">
                <a:solidFill>
                  <a:srgbClr val="212121"/>
                </a:solidFill>
                <a:latin typeface="Roboto" panose="02000000000000000000" pitchFamily="2" charset="0"/>
              </a:rPr>
              <a:t> SC vs IV administration in NSCLC.</a:t>
            </a:r>
          </a:p>
          <a:p>
            <a:pPr algn="l">
              <a:lnSpc>
                <a:spcPct val="100000"/>
              </a:lnSpc>
            </a:pP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Randomised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2:1 to receive 2L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SC (1875 mg) or IV (1200 mg) every 3 weeks. 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247 vs 124 patients in the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SC and IV arms, respectively. Efficacy, immunogenicity and safety were similar between arms </a:t>
            </a:r>
            <a:r>
              <a:rPr lang="en-US" sz="1200" baseline="30000" dirty="0" err="1">
                <a:solidFill>
                  <a:srgbClr val="212121"/>
                </a:solidFill>
                <a:latin typeface="Roboto" panose="02000000000000000000" pitchFamily="2" charset="0"/>
              </a:rPr>
              <a:t>a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OS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and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DoR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showed similar trends </a:t>
            </a:r>
          </a:p>
          <a:p>
            <a:pPr algn="l">
              <a:lnSpc>
                <a:spcPct val="100000"/>
              </a:lnSpc>
            </a:pP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SC demonstrated non-inferior exposure vs IV for both co-primary PK endpoints. Efficacy and safety were similar between arms and consistent with the known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IV profile;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immunogenicity was comparable between arms and within the historical range for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IV across indications. These results support </a:t>
            </a:r>
            <a:r>
              <a:rPr lang="en-US" sz="1200" dirty="0" err="1">
                <a:solidFill>
                  <a:srgbClr val="212121"/>
                </a:solidFill>
                <a:latin typeface="Roboto" panose="02000000000000000000" pitchFamily="2" charset="0"/>
              </a:rPr>
              <a:t>atezo</a:t>
            </a:r>
            <a:r>
              <a:rPr lang="en-US" sz="1200" dirty="0">
                <a:solidFill>
                  <a:srgbClr val="212121"/>
                </a:solidFill>
                <a:latin typeface="Roboto" panose="02000000000000000000" pitchFamily="2" charset="0"/>
              </a:rPr>
              <a:t> SC as an alternative to IV.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71CFEC6-C1C0-994E-7BF5-A9CE8D57B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59" y="3571876"/>
            <a:ext cx="6112941" cy="3133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20223-63D9-2598-D0B0-DBA3E732F939}"/>
              </a:ext>
            </a:extLst>
          </p:cNvPr>
          <p:cNvSpPr txBox="1"/>
          <p:nvPr/>
        </p:nvSpPr>
        <p:spPr>
          <a:xfrm>
            <a:off x="8262710" y="3733590"/>
            <a:ext cx="2130131" cy="2578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 option has promise of reduced cost, home administration, broader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9968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Table 298">
            <a:extLst>
              <a:ext uri="{FF2B5EF4-FFF2-40B4-BE49-F238E27FC236}">
                <a16:creationId xmlns:a16="http://schemas.microsoft.com/office/drawing/2014/main" id="{353123D3-45A9-00BB-9D8E-9068679F3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85259"/>
              </p:ext>
            </p:extLst>
          </p:nvPr>
        </p:nvGraphicFramePr>
        <p:xfrm>
          <a:off x="1701565" y="5465422"/>
          <a:ext cx="403817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87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607936">
                  <a:extLst>
                    <a:ext uri="{9D8B030D-6E8A-4147-A177-3AD203B41FA5}">
                      <a16:colId xmlns:a16="http://schemas.microsoft.com/office/drawing/2014/main" val="309683763"/>
                    </a:ext>
                  </a:extLst>
                </a:gridCol>
                <a:gridCol w="628585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  <a:gridCol w="547917">
                  <a:extLst>
                    <a:ext uri="{9D8B030D-6E8A-4147-A177-3AD203B41FA5}">
                      <a16:colId xmlns:a16="http://schemas.microsoft.com/office/drawing/2014/main" val="3652510341"/>
                    </a:ext>
                  </a:extLst>
                </a:gridCol>
                <a:gridCol w="471630">
                  <a:extLst>
                    <a:ext uri="{9D8B030D-6E8A-4147-A177-3AD203B41FA5}">
                      <a16:colId xmlns:a16="http://schemas.microsoft.com/office/drawing/2014/main" val="2980413483"/>
                    </a:ext>
                  </a:extLst>
                </a:gridCol>
                <a:gridCol w="531641">
                  <a:extLst>
                    <a:ext uri="{9D8B030D-6E8A-4147-A177-3AD203B41FA5}">
                      <a16:colId xmlns:a16="http://schemas.microsoft.com/office/drawing/2014/main" val="2382282761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≥50%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1% - 49%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HR &amp; CI</a:t>
                      </a:r>
                      <a:br>
                        <a:rPr lang="en-GB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(Arm B : 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&lt;1%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(n=132)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(n=70)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(n=128)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(n=58)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(n=127)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(n=63)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6100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OS HR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0.68 (0.49, 0.96)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11/24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17/20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0.65 (0.46, 0.90)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0.55 (0.39, 0.76)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marL="0" indent="0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5-y OS </a:t>
                      </a:r>
                      <a:r>
                        <a:rPr lang="en-GB" sz="700" b="1" dirty="0" err="1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n-GB" sz="7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29.6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21.4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19.8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9.6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</a:tbl>
          </a:graphicData>
        </a:graphic>
      </p:graphicFrame>
      <p:graphicFrame>
        <p:nvGraphicFramePr>
          <p:cNvPr id="525" name="Table 298">
            <a:extLst>
              <a:ext uri="{FF2B5EF4-FFF2-40B4-BE49-F238E27FC236}">
                <a16:creationId xmlns:a16="http://schemas.microsoft.com/office/drawing/2014/main" id="{6B75EF4F-DECC-7909-F26F-7D31589E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57485"/>
              </p:ext>
            </p:extLst>
          </p:nvPr>
        </p:nvGraphicFramePr>
        <p:xfrm>
          <a:off x="3817583" y="3928819"/>
          <a:ext cx="272862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12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800" b="1" dirty="0">
                          <a:solidFill>
                            <a:schemeClr val="accent3"/>
                          </a:solidFill>
                        </a:rPr>
                        <a:t>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6B6B6B"/>
                          </a:solidFill>
                        </a:rPr>
                        <a:t>Placebo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Events, 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329 (80.2)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183 (88.8)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4533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Median , months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22.0 (19.5, 24.5)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10.6 (8.7, 13.6)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87313" indent="-87313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HR (95% CI)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0.60 (0.50, 0.72)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85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A1B79F-E902-C0CA-2AAA-D7E117FD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565" y="68507"/>
            <a:ext cx="8593912" cy="864450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Garassino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MC et al. Pembrolizumab plus pemetrexed and platinum in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nonsquamous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non-small-cell lung cancer: 5-year outcomes from the Phase 3 KEYNOTE-189 study. J Clin Oncol 2023</a:t>
            </a:r>
            <a:r>
              <a:rPr lang="en-US" sz="1800" dirty="0"/>
              <a:t> </a:t>
            </a:r>
            <a:endParaRPr lang="en-GB" sz="1800" b="1" dirty="0">
              <a:solidFill>
                <a:srgbClr val="99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74F83-BB3D-032C-30F1-348BC0C65686}"/>
              </a:ext>
            </a:extLst>
          </p:cNvPr>
          <p:cNvSpPr txBox="1"/>
          <p:nvPr/>
        </p:nvSpPr>
        <p:spPr>
          <a:xfrm>
            <a:off x="2916840" y="3786550"/>
            <a:ext cx="142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OS (ITT population)</a:t>
            </a:r>
          </a:p>
        </p:txBody>
      </p:sp>
      <p:graphicFrame>
        <p:nvGraphicFramePr>
          <p:cNvPr id="351" name="Table 298">
            <a:extLst>
              <a:ext uri="{FF2B5EF4-FFF2-40B4-BE49-F238E27FC236}">
                <a16:creationId xmlns:a16="http://schemas.microsoft.com/office/drawing/2014/main" id="{FD4CE063-AA36-97E8-E8D9-8667D9B6F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74324"/>
              </p:ext>
            </p:extLst>
          </p:nvPr>
        </p:nvGraphicFramePr>
        <p:xfrm>
          <a:off x="6137799" y="5453850"/>
          <a:ext cx="403817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87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607936">
                  <a:extLst>
                    <a:ext uri="{9D8B030D-6E8A-4147-A177-3AD203B41FA5}">
                      <a16:colId xmlns:a16="http://schemas.microsoft.com/office/drawing/2014/main" val="309683763"/>
                    </a:ext>
                  </a:extLst>
                </a:gridCol>
                <a:gridCol w="628585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  <a:gridCol w="547917">
                  <a:extLst>
                    <a:ext uri="{9D8B030D-6E8A-4147-A177-3AD203B41FA5}">
                      <a16:colId xmlns:a16="http://schemas.microsoft.com/office/drawing/2014/main" val="3652510341"/>
                    </a:ext>
                  </a:extLst>
                </a:gridCol>
                <a:gridCol w="471630">
                  <a:extLst>
                    <a:ext uri="{9D8B030D-6E8A-4147-A177-3AD203B41FA5}">
                      <a16:colId xmlns:a16="http://schemas.microsoft.com/office/drawing/2014/main" val="2980413483"/>
                    </a:ext>
                  </a:extLst>
                </a:gridCol>
                <a:gridCol w="531641">
                  <a:extLst>
                    <a:ext uri="{9D8B030D-6E8A-4147-A177-3AD203B41FA5}">
                      <a16:colId xmlns:a16="http://schemas.microsoft.com/office/drawing/2014/main" val="2382282761"/>
                    </a:ext>
                  </a:extLst>
                </a:gridCol>
              </a:tblGrid>
              <a:tr h="10287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≥50%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1% - 49%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HR &amp; CI</a:t>
                      </a:r>
                      <a:br>
                        <a:rPr lang="en-GB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050" dirty="0">
                          <a:solidFill>
                            <a:schemeClr val="bg1"/>
                          </a:solidFill>
                        </a:rPr>
                        <a:t>(Arm B : Arm 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&lt;1%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(n=132)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(n=70)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(n=128)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(n=58)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chemo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(n=127)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chemo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(n=63)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6100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PFS HR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0.35 (0.25, 0.49)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11/24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17/20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0.57 (0.41, 0.80)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0.67 (0.49, 0.92)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marL="0" indent="0" algn="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5-y PFS </a:t>
                      </a:r>
                      <a:r>
                        <a:rPr lang="en-GB" sz="700" b="1" dirty="0" err="1">
                          <a:solidFill>
                            <a:schemeClr val="tx1"/>
                          </a:solidFill>
                        </a:rPr>
                        <a:t>rate</a:t>
                      </a:r>
                      <a:r>
                        <a:rPr lang="en-GB" sz="7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, %</a:t>
                      </a: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12.8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2.4</a:t>
                      </a:r>
                      <a:endParaRPr lang="en-GB" sz="7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</a:tbl>
          </a:graphicData>
        </a:graphic>
      </p:graphicFrame>
      <p:sp>
        <p:nvSpPr>
          <p:cNvPr id="488" name="TextBox 487">
            <a:extLst>
              <a:ext uri="{FF2B5EF4-FFF2-40B4-BE49-F238E27FC236}">
                <a16:creationId xmlns:a16="http://schemas.microsoft.com/office/drawing/2014/main" id="{5EC8FB9D-25BE-0E32-189C-6046A5ACDF4C}"/>
              </a:ext>
            </a:extLst>
          </p:cNvPr>
          <p:cNvSpPr txBox="1"/>
          <p:nvPr/>
        </p:nvSpPr>
        <p:spPr>
          <a:xfrm>
            <a:off x="2570604" y="2286312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 err="1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Tumor</a:t>
            </a: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 response </a:t>
            </a:r>
          </a:p>
        </p:txBody>
      </p:sp>
      <p:graphicFrame>
        <p:nvGraphicFramePr>
          <p:cNvPr id="517" name="Table 298">
            <a:extLst>
              <a:ext uri="{FF2B5EF4-FFF2-40B4-BE49-F238E27FC236}">
                <a16:creationId xmlns:a16="http://schemas.microsoft.com/office/drawing/2014/main" id="{13D0AFC8-2B5B-DE3B-563E-0EDF6A513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61293"/>
              </p:ext>
            </p:extLst>
          </p:nvPr>
        </p:nvGraphicFramePr>
        <p:xfrm>
          <a:off x="3773848" y="2992308"/>
          <a:ext cx="5229071" cy="7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63">
                  <a:extLst>
                    <a:ext uri="{9D8B030D-6E8A-4147-A177-3AD203B41FA5}">
                      <a16:colId xmlns:a16="http://schemas.microsoft.com/office/drawing/2014/main" val="4209227515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3736278298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3914428266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855923357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3237256460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3619849839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1308272727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2972827108"/>
                    </a:ext>
                  </a:extLst>
                </a:gridCol>
                <a:gridCol w="520501">
                  <a:extLst>
                    <a:ext uri="{9D8B030D-6E8A-4147-A177-3AD203B41FA5}">
                      <a16:colId xmlns:a16="http://schemas.microsoft.com/office/drawing/2014/main" val="3770043260"/>
                    </a:ext>
                  </a:extLst>
                </a:gridCol>
              </a:tblGrid>
              <a:tr h="116281">
                <a:tc rowSpan="3">
                  <a:txBody>
                    <a:bodyPr/>
                    <a:lstStyle/>
                    <a:p>
                      <a:pPr algn="r"/>
                      <a:r>
                        <a:rPr lang="en-GB" sz="700" b="1" dirty="0" err="1">
                          <a:solidFill>
                            <a:schemeClr val="tx1"/>
                          </a:solidFill>
                        </a:rPr>
                        <a:t>DOR</a:t>
                      </a:r>
                      <a:r>
                        <a:rPr lang="en-GB" sz="7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br>
                        <a:rPr lang="en-GB" sz="7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Median (range),</a:t>
                      </a:r>
                      <a:r>
                        <a:rPr lang="en-GB" sz="700" b="1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GB" sz="700" b="1" dirty="0">
                          <a:solidFill>
                            <a:schemeClr val="tx1"/>
                          </a:solidFill>
                        </a:rPr>
                        <a:t>months</a:t>
                      </a:r>
                    </a:p>
                  </a:txBody>
                  <a:tcPr marL="66596" marR="54000" marT="33298" marB="332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ITT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≥50%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1% - 49%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PD-L1 TPS &lt;1%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bg1"/>
                        </a:solidFill>
                      </a:endParaRPr>
                    </a:p>
                  </a:txBody>
                  <a:tcPr marL="92934" marR="92934" marT="46467" marB="4646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6928291"/>
                  </a:ext>
                </a:extLst>
              </a:tr>
              <a:tr h="232561">
                <a:tc v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marL="88795" marR="0" marT="44397" marB="4439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 + </a:t>
                      </a:r>
                      <a:br>
                        <a:rPr lang="en-GB" sz="700" b="1" dirty="0">
                          <a:solidFill>
                            <a:schemeClr val="accent3"/>
                          </a:solidFill>
                        </a:rPr>
                      </a:br>
                      <a:r>
                        <a:rPr lang="en-GB" sz="700" b="1" dirty="0">
                          <a:solidFill>
                            <a:schemeClr val="accent3"/>
                          </a:solidFill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Placebo + </a:t>
                      </a:r>
                      <a:b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7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chemo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61007"/>
                  </a:ext>
                </a:extLst>
              </a:tr>
              <a:tr h="424815">
                <a:tc vMerge="1">
                  <a:txBody>
                    <a:bodyPr/>
                    <a:lstStyle/>
                    <a:p>
                      <a:r>
                        <a:rPr lang="en-GB" sz="600" b="1" dirty="0" err="1">
                          <a:solidFill>
                            <a:schemeClr val="tx1"/>
                          </a:solidFill>
                        </a:rPr>
                        <a:t>DOR</a:t>
                      </a:r>
                      <a:r>
                        <a:rPr lang="en-GB" sz="600" b="1" baseline="300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br>
                        <a:rPr lang="en-GB" sz="6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600" b="1" dirty="0">
                          <a:solidFill>
                            <a:schemeClr val="tx1"/>
                          </a:solidFill>
                        </a:rPr>
                        <a:t>Median (range),</a:t>
                      </a:r>
                      <a:r>
                        <a:rPr lang="en-GB" sz="600" b="1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600" b="1" dirty="0" err="1">
                          <a:solidFill>
                            <a:schemeClr val="tx1"/>
                          </a:solidFill>
                        </a:rPr>
                        <a:t>mo</a:t>
                      </a:r>
                      <a:endParaRPr lang="en-GB" sz="600" b="1" dirty="0">
                        <a:solidFill>
                          <a:schemeClr val="tx1"/>
                        </a:solidFill>
                      </a:endParaRPr>
                    </a:p>
                  </a:txBody>
                  <a:tcPr marL="88795" marR="0" marT="44397" marB="44397" anchor="ctr">
                    <a:lnL w="12700" cap="flat" cmpd="sng" algn="ctr">
                      <a:solidFill>
                        <a:srgbClr val="436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12.7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(1.1+ to 68.3+)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7.1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(2.4 to 31.5)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15.3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(1.2+ to 68.3+)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7.1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(3.4 to 31.5)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13.6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(2.1+ to 67.6+)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7.6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(2.4 to 31.0+)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10.8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(1.1 to 59.4+)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7.8</a:t>
                      </a:r>
                      <a:br>
                        <a:rPr lang="en-GB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(4.1 to 28.3+)</a:t>
                      </a:r>
                    </a:p>
                  </a:txBody>
                  <a:tcPr marL="0" marR="0" marT="34850" marB="348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</a:tbl>
          </a:graphicData>
        </a:graphic>
      </p:graphicFrame>
      <p:graphicFrame>
        <p:nvGraphicFramePr>
          <p:cNvPr id="524" name="Table 298">
            <a:extLst>
              <a:ext uri="{FF2B5EF4-FFF2-40B4-BE49-F238E27FC236}">
                <a16:creationId xmlns:a16="http://schemas.microsoft.com/office/drawing/2014/main" id="{1CD22325-B48E-1F54-C5E8-DE1893635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7635"/>
              </p:ext>
            </p:extLst>
          </p:nvPr>
        </p:nvGraphicFramePr>
        <p:xfrm>
          <a:off x="7756639" y="3981568"/>
          <a:ext cx="2782923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90">
                  <a:extLst>
                    <a:ext uri="{9D8B030D-6E8A-4147-A177-3AD203B41FA5}">
                      <a16:colId xmlns:a16="http://schemas.microsoft.com/office/drawing/2014/main" val="527445645"/>
                    </a:ext>
                  </a:extLst>
                </a:gridCol>
                <a:gridCol w="790303">
                  <a:extLst>
                    <a:ext uri="{9D8B030D-6E8A-4147-A177-3AD203B41FA5}">
                      <a16:colId xmlns:a16="http://schemas.microsoft.com/office/drawing/2014/main" val="2011125100"/>
                    </a:ext>
                  </a:extLst>
                </a:gridCol>
                <a:gridCol w="764530">
                  <a:extLst>
                    <a:ext uri="{9D8B030D-6E8A-4147-A177-3AD203B41FA5}">
                      <a16:colId xmlns:a16="http://schemas.microsoft.com/office/drawing/2014/main" val="1164290598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err="1">
                          <a:solidFill>
                            <a:schemeClr val="accent3"/>
                          </a:solidFill>
                        </a:rPr>
                        <a:t>Pembro</a:t>
                      </a:r>
                      <a:r>
                        <a:rPr lang="en-GB" sz="800" b="1" dirty="0">
                          <a:solidFill>
                            <a:schemeClr val="accent3"/>
                          </a:solidFill>
                        </a:rPr>
                        <a:t>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rgbClr val="6B6B6B"/>
                          </a:solidFill>
                        </a:rPr>
                        <a:t>Placebo + chemo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4889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Events, 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369 (90.0)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201 (97.6)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4533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indent="0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Median , months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accent3"/>
                          </a:solidFill>
                        </a:rPr>
                        <a:t>9.0 (8.1, 10.4)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rgbClr val="6B6B6B"/>
                          </a:solidFill>
                        </a:rPr>
                        <a:t>4.9 (4.7, 5.5)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6988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87313" indent="-87313"/>
                      <a:r>
                        <a:rPr lang="en-GB" sz="800" b="0" dirty="0">
                          <a:solidFill>
                            <a:schemeClr val="tx2"/>
                          </a:solidFill>
                        </a:rPr>
                        <a:t>HR (95% CI)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0.50 (0.42, 0.60)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85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6D6DC9-BC2A-A9AF-1AFF-6D86BA5B2F60}"/>
              </a:ext>
            </a:extLst>
          </p:cNvPr>
          <p:cNvSpPr txBox="1"/>
          <p:nvPr/>
        </p:nvSpPr>
        <p:spPr>
          <a:xfrm>
            <a:off x="7708811" y="3774980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hangingPunct="1">
              <a:spcBef>
                <a:spcPts val="900"/>
              </a:spcBef>
              <a:buClr>
                <a:srgbClr val="A5B839"/>
              </a:buClr>
              <a:defRPr/>
            </a:pPr>
            <a:r>
              <a:rPr lang="en-GB" sz="1200" b="1" kern="1200" dirty="0">
                <a:solidFill>
                  <a:srgbClr val="223341"/>
                </a:solidFill>
                <a:uFillTx/>
                <a:latin typeface="Calibri" panose="020F0502020204030204"/>
                <a:ea typeface="+mn-ea"/>
                <a:cs typeface="Arial" charset="0"/>
              </a:rPr>
              <a:t>PFS (ITT population)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0A7B03-2A8E-0DCA-CAA4-FFD1C779733A}"/>
              </a:ext>
            </a:extLst>
          </p:cNvPr>
          <p:cNvGrpSpPr/>
          <p:nvPr/>
        </p:nvGrpSpPr>
        <p:grpSpPr>
          <a:xfrm>
            <a:off x="4310115" y="1340877"/>
            <a:ext cx="4832644" cy="1646021"/>
            <a:chOff x="3699008" y="4090365"/>
            <a:chExt cx="4871478" cy="1229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D4ADA2-0A6B-3BDF-09B0-04BEC1A1B8A5}"/>
                </a:ext>
              </a:extLst>
            </p:cNvPr>
            <p:cNvSpPr/>
            <p:nvPr/>
          </p:nvSpPr>
          <p:spPr>
            <a:xfrm>
              <a:off x="4285631" y="4699068"/>
              <a:ext cx="389812" cy="5675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600" dirty="0"/>
                <a:t>n=278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C1A722-97BB-8A0F-E073-A503E3C992A3}"/>
                </a:ext>
              </a:extLst>
            </p:cNvPr>
            <p:cNvSpPr/>
            <p:nvPr/>
          </p:nvSpPr>
          <p:spPr>
            <a:xfrm>
              <a:off x="4718077" y="5029498"/>
              <a:ext cx="389812" cy="23716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n=281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AD3F91-6852-02F5-B8CA-C0F5CE7B7DB4}"/>
                </a:ext>
              </a:extLst>
            </p:cNvPr>
            <p:cNvSpPr/>
            <p:nvPr/>
          </p:nvSpPr>
          <p:spPr>
            <a:xfrm>
              <a:off x="5357148" y="4544127"/>
              <a:ext cx="389812" cy="7225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n=132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17A0D6-22DC-683B-2DD3-8412D3C32357}"/>
                </a:ext>
              </a:extLst>
            </p:cNvPr>
            <p:cNvSpPr/>
            <p:nvPr/>
          </p:nvSpPr>
          <p:spPr>
            <a:xfrm>
              <a:off x="5801313" y="4959708"/>
              <a:ext cx="389812" cy="30695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n=70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A18C5D-CEE8-7D16-E71F-5747C3D56E18}"/>
                </a:ext>
              </a:extLst>
            </p:cNvPr>
            <p:cNvSpPr/>
            <p:nvPr/>
          </p:nvSpPr>
          <p:spPr>
            <a:xfrm>
              <a:off x="6451665" y="4676420"/>
              <a:ext cx="389812" cy="5902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n=128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6085FCE-2B0C-EB4E-E0B4-6AEC3E8B45E3}"/>
                </a:ext>
              </a:extLst>
            </p:cNvPr>
            <p:cNvSpPr/>
            <p:nvPr/>
          </p:nvSpPr>
          <p:spPr>
            <a:xfrm>
              <a:off x="6884111" y="5029496"/>
              <a:ext cx="389812" cy="23716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n=58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D923B1-B626-0855-C5BF-51B79D2E9159}"/>
                </a:ext>
              </a:extLst>
            </p:cNvPr>
            <p:cNvSpPr/>
            <p:nvPr/>
          </p:nvSpPr>
          <p:spPr>
            <a:xfrm>
              <a:off x="7508926" y="4868733"/>
              <a:ext cx="389812" cy="4003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34290" rtlCol="0" anchor="b" anchorCtr="0"/>
            <a:lstStyle/>
            <a:p>
              <a:pPr algn="ctr"/>
              <a:r>
                <a:rPr lang="en-US" sz="600" dirty="0"/>
                <a:t>n=127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8003B34-489C-4423-1F69-C5307C38EAA5}"/>
                </a:ext>
              </a:extLst>
            </p:cNvPr>
            <p:cNvSpPr/>
            <p:nvPr/>
          </p:nvSpPr>
          <p:spPr>
            <a:xfrm>
              <a:off x="7953091" y="5108769"/>
              <a:ext cx="389812" cy="15789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37160" rIns="0" bIns="34290" rtlCol="0" anchor="b" anchorCtr="0"/>
            <a:lstStyle/>
            <a:p>
              <a:pPr algn="ctr"/>
              <a:r>
                <a:rPr lang="en-US" sz="600" dirty="0"/>
                <a:t>n=63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6E05EE-F643-4C67-2B2A-CD34A05EE52C}"/>
                </a:ext>
              </a:extLst>
            </p:cNvPr>
            <p:cNvSpPr/>
            <p:nvPr/>
          </p:nvSpPr>
          <p:spPr>
            <a:xfrm>
              <a:off x="4081674" y="4319974"/>
              <a:ext cx="4488812" cy="948323"/>
            </a:xfrm>
            <a:custGeom>
              <a:avLst/>
              <a:gdLst>
                <a:gd name="connsiteX0" fmla="*/ 0 w 4888867"/>
                <a:gd name="connsiteY0" fmla="*/ 0 h 2209500"/>
                <a:gd name="connsiteX1" fmla="*/ 0 w 4888867"/>
                <a:gd name="connsiteY1" fmla="*/ 2209500 h 2209500"/>
                <a:gd name="connsiteX2" fmla="*/ 4888868 w 4888867"/>
                <a:gd name="connsiteY2" fmla="*/ 2209500 h 220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8867" h="2209500">
                  <a:moveTo>
                    <a:pt x="0" y="0"/>
                  </a:moveTo>
                  <a:lnTo>
                    <a:pt x="0" y="2209500"/>
                  </a:lnTo>
                  <a:lnTo>
                    <a:pt x="4888868" y="2209500"/>
                  </a:lnTo>
                </a:path>
              </a:pathLst>
            </a:custGeom>
            <a:noFill/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675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CC9F66-FF7A-1238-5BDC-45FC419E4378}"/>
                </a:ext>
              </a:extLst>
            </p:cNvPr>
            <p:cNvSpPr/>
            <p:nvPr/>
          </p:nvSpPr>
          <p:spPr>
            <a:xfrm>
              <a:off x="4696409" y="5268297"/>
              <a:ext cx="9347" cy="33834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93D7EC-CF96-3C4B-D591-FFEE02974172}"/>
                </a:ext>
              </a:extLst>
            </p:cNvPr>
            <p:cNvGrpSpPr/>
            <p:nvPr/>
          </p:nvGrpSpPr>
          <p:grpSpPr>
            <a:xfrm rot="5400000">
              <a:off x="3837113" y="5078152"/>
              <a:ext cx="103438" cy="379648"/>
              <a:chOff x="1378865" y="5076431"/>
              <a:chExt cx="154405" cy="350316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A221727-2DF9-9E39-8F93-FAD8A14BD577}"/>
                  </a:ext>
                </a:extLst>
              </p:cNvPr>
              <p:cNvSpPr/>
              <p:nvPr/>
            </p:nvSpPr>
            <p:spPr>
              <a:xfrm>
                <a:off x="1457051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525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63E846-121D-5850-ED65-C5118B9BDD9F}"/>
                  </a:ext>
                </a:extLst>
              </p:cNvPr>
              <p:cNvSpPr txBox="1"/>
              <p:nvPr/>
            </p:nvSpPr>
            <p:spPr>
              <a:xfrm rot="16200000">
                <a:off x="1331803" y="5225280"/>
                <a:ext cx="248529" cy="15440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900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12D4AF-E929-1832-3CCB-E708BF00C744}"/>
                </a:ext>
              </a:extLst>
            </p:cNvPr>
            <p:cNvGrpSpPr/>
            <p:nvPr/>
          </p:nvGrpSpPr>
          <p:grpSpPr>
            <a:xfrm rot="5400000">
              <a:off x="3398117" y="4391272"/>
              <a:ext cx="986216" cy="384401"/>
              <a:chOff x="-120854" y="5072044"/>
              <a:chExt cx="1472163" cy="354702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CED48-2D07-5F3F-53F2-8B01F13C984A}"/>
                  </a:ext>
                </a:extLst>
              </p:cNvPr>
              <p:cNvSpPr/>
              <p:nvPr/>
            </p:nvSpPr>
            <p:spPr>
              <a:xfrm>
                <a:off x="1284699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BC3C8D-1F34-CB3A-EAEF-908AC0D4377D}"/>
                  </a:ext>
                </a:extLst>
              </p:cNvPr>
              <p:cNvSpPr txBox="1"/>
              <p:nvPr/>
            </p:nvSpPr>
            <p:spPr>
              <a:xfrm rot="16200000">
                <a:off x="1159455" y="5234893"/>
                <a:ext cx="248529" cy="135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2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8E3B224-7970-BB69-D634-055169060DA9}"/>
                  </a:ext>
                </a:extLst>
              </p:cNvPr>
              <p:cNvSpPr/>
              <p:nvPr/>
            </p:nvSpPr>
            <p:spPr>
              <a:xfrm>
                <a:off x="931676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C8F3E3-EAB3-A6D2-F95F-F0C2FC9FC407}"/>
                  </a:ext>
                </a:extLst>
              </p:cNvPr>
              <p:cNvSpPr txBox="1"/>
              <p:nvPr/>
            </p:nvSpPr>
            <p:spPr>
              <a:xfrm rot="16200000">
                <a:off x="806434" y="5234892"/>
                <a:ext cx="248529" cy="135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4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2D97A48-DF4E-4A0C-315C-9884F76CBAB0}"/>
                  </a:ext>
                </a:extLst>
              </p:cNvPr>
              <p:cNvSpPr/>
              <p:nvPr/>
            </p:nvSpPr>
            <p:spPr>
              <a:xfrm>
                <a:off x="575386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667A2AA-7BF8-C33D-AF06-A68DA3633E6E}"/>
                  </a:ext>
                </a:extLst>
              </p:cNvPr>
              <p:cNvSpPr txBox="1"/>
              <p:nvPr/>
            </p:nvSpPr>
            <p:spPr>
              <a:xfrm rot="16200000">
                <a:off x="450148" y="5234892"/>
                <a:ext cx="248529" cy="135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6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2BB3BF1-10C1-1D3B-1F59-1B51C4C4D21F}"/>
                  </a:ext>
                </a:extLst>
              </p:cNvPr>
              <p:cNvSpPr/>
              <p:nvPr/>
            </p:nvSpPr>
            <p:spPr>
              <a:xfrm>
                <a:off x="-120854" y="5072044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5DDD6F3-27FE-4320-0A8B-51CF85D501C4}"/>
                  </a:ext>
                </a:extLst>
              </p:cNvPr>
              <p:cNvSpPr/>
              <p:nvPr/>
            </p:nvSpPr>
            <p:spPr>
              <a:xfrm>
                <a:off x="221904" y="5076431"/>
                <a:ext cx="8625" cy="50507"/>
              </a:xfrm>
              <a:custGeom>
                <a:avLst/>
                <a:gdLst>
                  <a:gd name="connsiteX0" fmla="*/ 0 w 14268"/>
                  <a:gd name="connsiteY0" fmla="*/ 0 h 74196"/>
                  <a:gd name="connsiteX1" fmla="*/ 0 w 14268"/>
                  <a:gd name="connsiteY1" fmla="*/ 74197 h 74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68" h="74196">
                    <a:moveTo>
                      <a:pt x="0" y="0"/>
                    </a:moveTo>
                    <a:lnTo>
                      <a:pt x="0" y="74197"/>
                    </a:lnTo>
                  </a:path>
                </a:pathLst>
              </a:custGeom>
              <a:ln w="10685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788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9D0DD8-4F19-B87B-FA2A-940387C4E204}"/>
                  </a:ext>
                </a:extLst>
              </p:cNvPr>
              <p:cNvSpPr txBox="1"/>
              <p:nvPr/>
            </p:nvSpPr>
            <p:spPr>
              <a:xfrm rot="16200000">
                <a:off x="96667" y="5234892"/>
                <a:ext cx="248529" cy="135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>
                  <a:spcBef>
                    <a:spcPts val="900"/>
                  </a:spcBef>
                  <a:buClr>
                    <a:srgbClr val="A5B839"/>
                  </a:buClr>
                </a:pPr>
                <a:r>
                  <a:rPr lang="en-GB" sz="788" dirty="0">
                    <a:solidFill>
                      <a:srgbClr val="223341"/>
                    </a:solidFill>
                  </a:rPr>
                  <a:t>8</a:t>
                </a:r>
                <a:r>
                  <a:rPr lang="en-GB" sz="788" dirty="0">
                    <a:solidFill>
                      <a:srgbClr val="223341"/>
                    </a:solidFill>
                    <a:latin typeface="+mn-lt"/>
                  </a:rPr>
                  <a:t>0</a:t>
                </a: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CB500DE-F138-75E9-13BE-EB5138865E44}"/>
                </a:ext>
              </a:extLst>
            </p:cNvPr>
            <p:cNvSpPr/>
            <p:nvPr/>
          </p:nvSpPr>
          <p:spPr>
            <a:xfrm>
              <a:off x="5779084" y="5268297"/>
              <a:ext cx="9347" cy="33834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031E6B-4DD8-E2E9-A23E-4E88BC3B36FE}"/>
                </a:ext>
              </a:extLst>
            </p:cNvPr>
            <p:cNvSpPr/>
            <p:nvPr/>
          </p:nvSpPr>
          <p:spPr>
            <a:xfrm>
              <a:off x="6853909" y="5268297"/>
              <a:ext cx="9347" cy="33834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42D7AA-C002-0352-DE12-9AE30660E0EA}"/>
                </a:ext>
              </a:extLst>
            </p:cNvPr>
            <p:cNvSpPr/>
            <p:nvPr/>
          </p:nvSpPr>
          <p:spPr>
            <a:xfrm>
              <a:off x="7926093" y="5268297"/>
              <a:ext cx="9347" cy="33834"/>
            </a:xfrm>
            <a:custGeom>
              <a:avLst/>
              <a:gdLst>
                <a:gd name="connsiteX0" fmla="*/ 0 w 14268"/>
                <a:gd name="connsiteY0" fmla="*/ 0 h 74196"/>
                <a:gd name="connsiteX1" fmla="*/ 0 w 14268"/>
                <a:gd name="connsiteY1" fmla="*/ 74197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68" h="74196">
                  <a:moveTo>
                    <a:pt x="0" y="0"/>
                  </a:moveTo>
                  <a:lnTo>
                    <a:pt x="0" y="74197"/>
                  </a:lnTo>
                </a:path>
              </a:pathLst>
            </a:custGeom>
            <a:ln w="1068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525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594131-FFEB-F7A7-ADD2-7EB10C3FC5C9}"/>
                </a:ext>
              </a:extLst>
            </p:cNvPr>
            <p:cNvSpPr/>
            <p:nvPr/>
          </p:nvSpPr>
          <p:spPr>
            <a:xfrm>
              <a:off x="4281625" y="4526521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48.3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6A2DE2-70DF-B63B-761B-71CE462883D2}"/>
                </a:ext>
              </a:extLst>
            </p:cNvPr>
            <p:cNvSpPr/>
            <p:nvPr/>
          </p:nvSpPr>
          <p:spPr>
            <a:xfrm>
              <a:off x="4724029" y="4818197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rgbClr val="7F7F7F"/>
                  </a:solidFill>
                </a:rPr>
                <a:t>19.9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C75949-BAC3-02CF-0315-672754B88ABB}"/>
                </a:ext>
              </a:extLst>
            </p:cNvPr>
            <p:cNvSpPr/>
            <p:nvPr/>
          </p:nvSpPr>
          <p:spPr>
            <a:xfrm>
              <a:off x="5363429" y="4329233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62.1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F18ED4-DED0-69E3-C0E9-DBEA1174B433}"/>
                </a:ext>
              </a:extLst>
            </p:cNvPr>
            <p:cNvSpPr/>
            <p:nvPr/>
          </p:nvSpPr>
          <p:spPr>
            <a:xfrm>
              <a:off x="5805833" y="4738658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rgbClr val="7F7F7F"/>
                  </a:solidFill>
                </a:rPr>
                <a:t>25.7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E0FB69-036A-A0C3-A6A9-24BC42D9BCA8}"/>
                </a:ext>
              </a:extLst>
            </p:cNvPr>
            <p:cNvSpPr/>
            <p:nvPr/>
          </p:nvSpPr>
          <p:spPr>
            <a:xfrm>
              <a:off x="6451665" y="4515929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50.0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551D4D9-77D0-0732-B291-F8481658FDB6}"/>
                </a:ext>
              </a:extLst>
            </p:cNvPr>
            <p:cNvSpPr/>
            <p:nvPr/>
          </p:nvSpPr>
          <p:spPr>
            <a:xfrm>
              <a:off x="6880109" y="4782040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rgbClr val="7F7F7F"/>
                  </a:solidFill>
                </a:rPr>
                <a:t>20.7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5BDE0C-C20F-DA31-B6C5-BACAF597F34D}"/>
                </a:ext>
              </a:extLst>
            </p:cNvPr>
            <p:cNvSpPr/>
            <p:nvPr/>
          </p:nvSpPr>
          <p:spPr>
            <a:xfrm>
              <a:off x="7525211" y="4663384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chemeClr val="accent3"/>
                  </a:solidFill>
                </a:rPr>
                <a:t>33.1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AE67DB-2936-C186-D813-69CA6B05D1ED}"/>
                </a:ext>
              </a:extLst>
            </p:cNvPr>
            <p:cNvSpPr/>
            <p:nvPr/>
          </p:nvSpPr>
          <p:spPr>
            <a:xfrm>
              <a:off x="7958142" y="4862693"/>
              <a:ext cx="393814" cy="877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50" dirty="0">
                  <a:solidFill>
                    <a:srgbClr val="7F7F7F"/>
                  </a:solidFill>
                </a:rPr>
                <a:t>14.3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CE5B4B-6F25-9432-A4AE-94281E63583F}"/>
              </a:ext>
            </a:extLst>
          </p:cNvPr>
          <p:cNvGrpSpPr/>
          <p:nvPr/>
        </p:nvGrpSpPr>
        <p:grpSpPr>
          <a:xfrm>
            <a:off x="1733184" y="4028125"/>
            <a:ext cx="3608970" cy="1360669"/>
            <a:chOff x="321853" y="1285992"/>
            <a:chExt cx="4811960" cy="1814224"/>
          </a:xfrm>
        </p:grpSpPr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015FEF0F-600D-3094-C39A-EBE22E80A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05487" y="1340722"/>
              <a:ext cx="3370423" cy="1072003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721E5284-8AD8-2623-68A2-C1651B34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5486" y="1355029"/>
              <a:ext cx="3417347" cy="952455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912C592-8B12-720B-1D63-2687CE93F41F}"/>
                </a:ext>
              </a:extLst>
            </p:cNvPr>
            <p:cNvGrpSpPr/>
            <p:nvPr/>
          </p:nvGrpSpPr>
          <p:grpSpPr>
            <a:xfrm>
              <a:off x="321853" y="2649610"/>
              <a:ext cx="4811960" cy="450606"/>
              <a:chOff x="213048" y="2836877"/>
              <a:chExt cx="4811960" cy="450606"/>
            </a:xfrm>
          </p:grpSpPr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C2AE6498-E74E-8557-83E4-4139C738CFF5}"/>
                  </a:ext>
                </a:extLst>
              </p:cNvPr>
              <p:cNvGrpSpPr/>
              <p:nvPr/>
            </p:nvGrpSpPr>
            <p:grpSpPr>
              <a:xfrm>
                <a:off x="213048" y="3003789"/>
                <a:ext cx="4811960" cy="283694"/>
                <a:chOff x="375677" y="3588650"/>
                <a:chExt cx="4440172" cy="283694"/>
              </a:xfrm>
            </p:grpSpPr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BE963D2B-1631-E8B0-0678-008C2D9232D4}"/>
                    </a:ext>
                  </a:extLst>
                </p:cNvPr>
                <p:cNvGrpSpPr/>
                <p:nvPr/>
              </p:nvGrpSpPr>
              <p:grpSpPr>
                <a:xfrm>
                  <a:off x="1406215" y="3588650"/>
                  <a:ext cx="3409634" cy="138500"/>
                  <a:chOff x="1282671" y="3205745"/>
                  <a:chExt cx="3409634" cy="138500"/>
                </a:xfrm>
              </p:grpSpPr>
              <p:sp>
                <p:nvSpPr>
                  <p:cNvPr id="564" name="TextBox 563">
                    <a:extLst>
                      <a:ext uri="{FF2B5EF4-FFF2-40B4-BE49-F238E27FC236}">
                        <a16:creationId xmlns:a16="http://schemas.microsoft.com/office/drawing/2014/main" id="{EE8D6D0D-0ADC-3C38-7DB0-B9C4C1C91122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671" y="3205745"/>
                    <a:ext cx="32298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410</a:t>
                    </a:r>
                  </a:p>
                </p:txBody>
              </p:sp>
              <p:sp>
                <p:nvSpPr>
                  <p:cNvPr id="565" name="TextBox 564">
                    <a:extLst>
                      <a:ext uri="{FF2B5EF4-FFF2-40B4-BE49-F238E27FC236}">
                        <a16:creationId xmlns:a16="http://schemas.microsoft.com/office/drawing/2014/main" id="{A92A32CB-7DB5-D583-DB50-FD462B24E26F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610" y="3205745"/>
                    <a:ext cx="194435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184</a:t>
                    </a:r>
                  </a:p>
                </p:txBody>
              </p:sp>
              <p:sp>
                <p:nvSpPr>
                  <p:cNvPr id="566" name="TextBox 565">
                    <a:extLst>
                      <a:ext uri="{FF2B5EF4-FFF2-40B4-BE49-F238E27FC236}">
                        <a16:creationId xmlns:a16="http://schemas.microsoft.com/office/drawing/2014/main" id="{C7162391-BD15-F40C-3482-80BF7DC29E89}"/>
                      </a:ext>
                    </a:extLst>
                  </p:cNvPr>
                  <p:cNvSpPr txBox="1"/>
                  <p:nvPr/>
                </p:nvSpPr>
                <p:spPr>
                  <a:xfrm>
                    <a:off x="1834744" y="3205745"/>
                    <a:ext cx="266684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283</a:t>
                    </a:r>
                  </a:p>
                </p:txBody>
              </p:sp>
              <p:sp>
                <p:nvSpPr>
                  <p:cNvPr id="567" name="TextBox 566">
                    <a:extLst>
                      <a:ext uri="{FF2B5EF4-FFF2-40B4-BE49-F238E27FC236}">
                        <a16:creationId xmlns:a16="http://schemas.microsoft.com/office/drawing/2014/main" id="{9A5D2910-B155-08A8-7964-C0EF7BCC0035}"/>
                      </a:ext>
                    </a:extLst>
                  </p:cNvPr>
                  <p:cNvSpPr txBox="1"/>
                  <p:nvPr/>
                </p:nvSpPr>
                <p:spPr>
                  <a:xfrm>
                    <a:off x="3445312" y="3205745"/>
                    <a:ext cx="196088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95</a:t>
                    </a:r>
                  </a:p>
                </p:txBody>
              </p:sp>
              <p:sp>
                <p:nvSpPr>
                  <p:cNvPr id="568" name="TextBox 567">
                    <a:extLst>
                      <a:ext uri="{FF2B5EF4-FFF2-40B4-BE49-F238E27FC236}">
                        <a16:creationId xmlns:a16="http://schemas.microsoft.com/office/drawing/2014/main" id="{46E976BB-F734-8CC2-7C39-3C689243677B}"/>
                      </a:ext>
                    </a:extLst>
                  </p:cNvPr>
                  <p:cNvSpPr txBox="1"/>
                  <p:nvPr/>
                </p:nvSpPr>
                <p:spPr>
                  <a:xfrm>
                    <a:off x="2927674" y="3205745"/>
                    <a:ext cx="17925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126</a:t>
                    </a:r>
                  </a:p>
                </p:txBody>
              </p:sp>
              <p:sp>
                <p:nvSpPr>
                  <p:cNvPr id="569" name="TextBox 568">
                    <a:extLst>
                      <a:ext uri="{FF2B5EF4-FFF2-40B4-BE49-F238E27FC236}">
                        <a16:creationId xmlns:a16="http://schemas.microsoft.com/office/drawing/2014/main" id="{464E6BF8-204D-DD40-D473-F952969E8864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010" y="3205745"/>
                    <a:ext cx="159936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77</a:t>
                    </a:r>
                  </a:p>
                </p:txBody>
              </p:sp>
              <p:sp>
                <p:nvSpPr>
                  <p:cNvPr id="570" name="TextBox 569">
                    <a:extLst>
                      <a:ext uri="{FF2B5EF4-FFF2-40B4-BE49-F238E27FC236}">
                        <a16:creationId xmlns:a16="http://schemas.microsoft.com/office/drawing/2014/main" id="{02A0EECC-D515-4BDB-16EB-C3CCF8D979B4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283" y="3205745"/>
                    <a:ext cx="19402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0</a:t>
                    </a:r>
                  </a:p>
                </p:txBody>
              </p:sp>
            </p:grpSp>
            <p:grpSp>
              <p:nvGrpSpPr>
                <p:cNvPr id="554" name="Group 553">
                  <a:extLst>
                    <a:ext uri="{FF2B5EF4-FFF2-40B4-BE49-F238E27FC236}">
                      <a16:creationId xmlns:a16="http://schemas.microsoft.com/office/drawing/2014/main" id="{8307E79C-F1F9-3FA0-647C-8F955A0EE43A}"/>
                    </a:ext>
                  </a:extLst>
                </p:cNvPr>
                <p:cNvGrpSpPr/>
                <p:nvPr/>
              </p:nvGrpSpPr>
              <p:grpSpPr>
                <a:xfrm>
                  <a:off x="1421389" y="3733844"/>
                  <a:ext cx="3390723" cy="138500"/>
                  <a:chOff x="1301582" y="3166273"/>
                  <a:chExt cx="3390723" cy="138500"/>
                </a:xfrm>
              </p:grpSpPr>
              <p:sp>
                <p:nvSpPr>
                  <p:cNvPr id="557" name="TextBox 556">
                    <a:extLst>
                      <a:ext uri="{FF2B5EF4-FFF2-40B4-BE49-F238E27FC236}">
                        <a16:creationId xmlns:a16="http://schemas.microsoft.com/office/drawing/2014/main" id="{88367C35-757D-B38F-0E6C-30CE10302FC8}"/>
                      </a:ext>
                    </a:extLst>
                  </p:cNvPr>
                  <p:cNvSpPr txBox="1"/>
                  <p:nvPr/>
                </p:nvSpPr>
                <p:spPr>
                  <a:xfrm>
                    <a:off x="1301582" y="3166273"/>
                    <a:ext cx="285160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206</a:t>
                    </a:r>
                  </a:p>
                </p:txBody>
              </p:sp>
              <p:sp>
                <p:nvSpPr>
                  <p:cNvPr id="558" name="TextBox 557">
                    <a:extLst>
                      <a:ext uri="{FF2B5EF4-FFF2-40B4-BE49-F238E27FC236}">
                        <a16:creationId xmlns:a16="http://schemas.microsoft.com/office/drawing/2014/main" id="{23525877-B9EC-25C3-63A8-53F159CEC980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610" y="3166273"/>
                    <a:ext cx="194435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55</a:t>
                    </a:r>
                  </a:p>
                </p:txBody>
              </p:sp>
              <p:sp>
                <p:nvSpPr>
                  <p:cNvPr id="559" name="TextBox 558">
                    <a:extLst>
                      <a:ext uri="{FF2B5EF4-FFF2-40B4-BE49-F238E27FC236}">
                        <a16:creationId xmlns:a16="http://schemas.microsoft.com/office/drawing/2014/main" id="{EFA84A44-333B-20A0-DBF2-7FA555851B21}"/>
                      </a:ext>
                    </a:extLst>
                  </p:cNvPr>
                  <p:cNvSpPr txBox="1"/>
                  <p:nvPr/>
                </p:nvSpPr>
                <p:spPr>
                  <a:xfrm>
                    <a:off x="1875754" y="3166273"/>
                    <a:ext cx="18466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96</a:t>
                    </a:r>
                  </a:p>
                </p:txBody>
              </p:sp>
              <p:sp>
                <p:nvSpPr>
                  <p:cNvPr id="560" name="TextBox 559">
                    <a:extLst>
                      <a:ext uri="{FF2B5EF4-FFF2-40B4-BE49-F238E27FC236}">
                        <a16:creationId xmlns:a16="http://schemas.microsoft.com/office/drawing/2014/main" id="{97F27569-AD55-0480-D645-33C4FF3435A5}"/>
                      </a:ext>
                    </a:extLst>
                  </p:cNvPr>
                  <p:cNvSpPr txBox="1"/>
                  <p:nvPr/>
                </p:nvSpPr>
                <p:spPr>
                  <a:xfrm>
                    <a:off x="3445314" y="3166273"/>
                    <a:ext cx="196088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27</a:t>
                    </a:r>
                  </a:p>
                </p:txBody>
              </p:sp>
              <p:sp>
                <p:nvSpPr>
                  <p:cNvPr id="561" name="TextBox 560">
                    <a:extLst>
                      <a:ext uri="{FF2B5EF4-FFF2-40B4-BE49-F238E27FC236}">
                        <a16:creationId xmlns:a16="http://schemas.microsoft.com/office/drawing/2014/main" id="{5AFCB70C-C27C-5E2C-4D2E-65FC70928D47}"/>
                      </a:ext>
                    </a:extLst>
                  </p:cNvPr>
                  <p:cNvSpPr txBox="1"/>
                  <p:nvPr/>
                </p:nvSpPr>
                <p:spPr>
                  <a:xfrm>
                    <a:off x="2927674" y="3166273"/>
                    <a:ext cx="17925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34</a:t>
                    </a:r>
                  </a:p>
                </p:txBody>
              </p:sp>
              <p:sp>
                <p:nvSpPr>
                  <p:cNvPr id="562" name="TextBox 561">
                    <a:extLst>
                      <a:ext uri="{FF2B5EF4-FFF2-40B4-BE49-F238E27FC236}">
                        <a16:creationId xmlns:a16="http://schemas.microsoft.com/office/drawing/2014/main" id="{59140EF5-08F5-C692-03F9-1DEAA47A96B6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010" y="3166273"/>
                    <a:ext cx="159936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22</a:t>
                    </a:r>
                  </a:p>
                </p:txBody>
              </p:sp>
              <p:sp>
                <p:nvSpPr>
                  <p:cNvPr id="563" name="TextBox 562">
                    <a:extLst>
                      <a:ext uri="{FF2B5EF4-FFF2-40B4-BE49-F238E27FC236}">
                        <a16:creationId xmlns:a16="http://schemas.microsoft.com/office/drawing/2014/main" id="{71388E1C-97C3-D64D-6FD7-B5C5105392DE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283" y="3166273"/>
                    <a:ext cx="19402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0</a:t>
                    </a:r>
                  </a:p>
                </p:txBody>
              </p:sp>
            </p:grpSp>
            <p:sp>
              <p:nvSpPr>
                <p:cNvPr id="555" name="TextBox 554">
                  <a:extLst>
                    <a:ext uri="{FF2B5EF4-FFF2-40B4-BE49-F238E27FC236}">
                      <a16:creationId xmlns:a16="http://schemas.microsoft.com/office/drawing/2014/main" id="{78D07688-EA1F-A66F-5D59-E9FCEBDB2084}"/>
                    </a:ext>
                  </a:extLst>
                </p:cNvPr>
                <p:cNvSpPr txBox="1"/>
                <p:nvPr/>
              </p:nvSpPr>
              <p:spPr>
                <a:xfrm>
                  <a:off x="561695" y="3588650"/>
                  <a:ext cx="822698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>
                    <a:spcBef>
                      <a:spcPts val="900"/>
                    </a:spcBef>
                    <a:buClr>
                      <a:srgbClr val="A5B839"/>
                    </a:buClr>
                  </a:pPr>
                  <a:r>
                    <a:rPr lang="en-GB" sz="675" b="1" dirty="0" err="1">
                      <a:solidFill>
                        <a:schemeClr val="accent3"/>
                      </a:solidFill>
                      <a:latin typeface="+mn-lt"/>
                    </a:rPr>
                    <a:t>Pembro</a:t>
                  </a:r>
                  <a:r>
                    <a:rPr lang="en-GB" sz="675" b="1" dirty="0">
                      <a:solidFill>
                        <a:schemeClr val="accent3"/>
                      </a:solidFill>
                      <a:latin typeface="+mn-lt"/>
                    </a:rPr>
                    <a:t> + chemo</a:t>
                  </a:r>
                </a:p>
              </p:txBody>
            </p:sp>
            <p:sp>
              <p:nvSpPr>
                <p:cNvPr id="556" name="TextBox 555">
                  <a:extLst>
                    <a:ext uri="{FF2B5EF4-FFF2-40B4-BE49-F238E27FC236}">
                      <a16:creationId xmlns:a16="http://schemas.microsoft.com/office/drawing/2014/main" id="{ECEB0FD6-913B-B56A-67E1-E3C93F72F292}"/>
                    </a:ext>
                  </a:extLst>
                </p:cNvPr>
                <p:cNvSpPr txBox="1"/>
                <p:nvPr/>
              </p:nvSpPr>
              <p:spPr>
                <a:xfrm>
                  <a:off x="375677" y="3733844"/>
                  <a:ext cx="1000859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>
                    <a:spcBef>
                      <a:spcPts val="900"/>
                    </a:spcBef>
                    <a:buClr>
                      <a:srgbClr val="A5B839"/>
                    </a:buClr>
                  </a:pPr>
                  <a:r>
                    <a:rPr lang="en-GB" sz="675" b="1" dirty="0">
                      <a:solidFill>
                        <a:srgbClr val="7F7F7F"/>
                      </a:solidFill>
                      <a:latin typeface="+mn-lt"/>
                    </a:rPr>
                    <a:t>Placebo + chemo</a:t>
                  </a:r>
                </a:p>
              </p:txBody>
            </p:sp>
          </p:grpSp>
          <p:sp>
            <p:nvSpPr>
              <p:cNvPr id="552" name="TextBox 551">
                <a:extLst>
                  <a:ext uri="{FF2B5EF4-FFF2-40B4-BE49-F238E27FC236}">
                    <a16:creationId xmlns:a16="http://schemas.microsoft.com/office/drawing/2014/main" id="{B5FE9849-9328-83A7-C4CA-D5270CCED366}"/>
                  </a:ext>
                </a:extLst>
              </p:cNvPr>
              <p:cNvSpPr txBox="1"/>
              <p:nvPr/>
            </p:nvSpPr>
            <p:spPr>
              <a:xfrm>
                <a:off x="454911" y="2836877"/>
                <a:ext cx="94565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675" dirty="0">
                    <a:solidFill>
                      <a:srgbClr val="223341"/>
                    </a:solidFill>
                  </a:rPr>
                  <a:t>No. at risk</a:t>
                </a:r>
                <a:endParaRPr lang="en-GB" sz="525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82358F6-7CE3-2D46-DB43-DB46A6D3762D}"/>
                </a:ext>
              </a:extLst>
            </p:cNvPr>
            <p:cNvGrpSpPr/>
            <p:nvPr/>
          </p:nvGrpSpPr>
          <p:grpSpPr>
            <a:xfrm>
              <a:off x="1218196" y="1285992"/>
              <a:ext cx="3914866" cy="1485673"/>
              <a:chOff x="1110275" y="1111085"/>
              <a:chExt cx="3920565" cy="1779868"/>
            </a:xfrm>
          </p:grpSpPr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34D10726-A1CD-C3B9-93F5-02A40029512C}"/>
                  </a:ext>
                </a:extLst>
              </p:cNvPr>
              <p:cNvSpPr txBox="1"/>
              <p:nvPr/>
            </p:nvSpPr>
            <p:spPr>
              <a:xfrm>
                <a:off x="2593581" y="2750104"/>
                <a:ext cx="945659" cy="140849"/>
              </a:xfrm>
              <a:prstGeom prst="rect">
                <a:avLst/>
              </a:prstGeom>
              <a:noFill/>
            </p:spPr>
            <p:txBody>
              <a:bodyPr wrap="square" tIns="0" bIns="0">
                <a:noAutofit/>
              </a:bodyPr>
              <a:lstStyle/>
              <a:p>
                <a:pPr algn="ctr"/>
                <a:r>
                  <a:rPr lang="en-GB" sz="675" b="1" dirty="0">
                    <a:solidFill>
                      <a:srgbClr val="223341"/>
                    </a:solidFill>
                  </a:rPr>
                  <a:t>Time, months</a:t>
                </a:r>
                <a:endParaRPr lang="en-GB" sz="525" b="1" dirty="0"/>
              </a:p>
            </p:txBody>
          </p:sp>
          <p:grpSp>
            <p:nvGrpSpPr>
              <p:cNvPr id="449" name="Group 448">
                <a:extLst>
                  <a:ext uri="{FF2B5EF4-FFF2-40B4-BE49-F238E27FC236}">
                    <a16:creationId xmlns:a16="http://schemas.microsoft.com/office/drawing/2014/main" id="{4A414946-DD3E-FA6A-8D0A-28E4C9BEEA9C}"/>
                  </a:ext>
                </a:extLst>
              </p:cNvPr>
              <p:cNvGrpSpPr/>
              <p:nvPr/>
            </p:nvGrpSpPr>
            <p:grpSpPr>
              <a:xfrm>
                <a:off x="1489908" y="1351570"/>
                <a:ext cx="3403825" cy="1221768"/>
                <a:chOff x="1489908" y="1351570"/>
                <a:chExt cx="3403825" cy="1221768"/>
              </a:xfrm>
            </p:grpSpPr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89CEFFF7-D04E-5791-2C67-F90991282236}"/>
                    </a:ext>
                  </a:extLst>
                </p:cNvPr>
                <p:cNvCxnSpPr/>
                <p:nvPr/>
              </p:nvCxnSpPr>
              <p:spPr>
                <a:xfrm>
                  <a:off x="1489908" y="1893603"/>
                  <a:ext cx="3403825" cy="0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237ABA1B-FFEF-5754-52E1-9CC8D4F6A0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4637" y="1351570"/>
                  <a:ext cx="0" cy="1221768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DC4F6FBF-305F-71F9-4929-269A94ECA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4949" y="1749972"/>
                  <a:ext cx="0" cy="823366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id="{3F89216B-7BA1-1B76-3F3E-667AFC629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04634" y="1893603"/>
                  <a:ext cx="0" cy="679735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0BB7AB25-971F-1EA0-F36B-F34DA0B37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3593" y="1893603"/>
                  <a:ext cx="0" cy="679735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4E2BEBC5-365B-F188-90D6-79F8FA93F3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506" y="1893603"/>
                  <a:ext cx="0" cy="679735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E8E96230-FD36-C957-CC33-9E57C0024008}"/>
                  </a:ext>
                </a:extLst>
              </p:cNvPr>
              <p:cNvGrpSpPr/>
              <p:nvPr/>
            </p:nvGrpSpPr>
            <p:grpSpPr>
              <a:xfrm>
                <a:off x="1110275" y="1111085"/>
                <a:ext cx="3920565" cy="1684454"/>
                <a:chOff x="1102258" y="1197514"/>
                <a:chExt cx="3920565" cy="1675258"/>
              </a:xfrm>
            </p:grpSpPr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3F09CF4C-7625-5C03-7719-AD51491E7AF4}"/>
                    </a:ext>
                  </a:extLst>
                </p:cNvPr>
                <p:cNvSpPr/>
                <p:nvPr/>
              </p:nvSpPr>
              <p:spPr>
                <a:xfrm>
                  <a:off x="1486417" y="1289351"/>
                  <a:ext cx="3423721" cy="1358880"/>
                </a:xfrm>
                <a:custGeom>
                  <a:avLst/>
                  <a:gdLst>
                    <a:gd name="connsiteX0" fmla="*/ 0 w 4888867"/>
                    <a:gd name="connsiteY0" fmla="*/ 0 h 2209500"/>
                    <a:gd name="connsiteX1" fmla="*/ 0 w 4888867"/>
                    <a:gd name="connsiteY1" fmla="*/ 2209500 h 2209500"/>
                    <a:gd name="connsiteX2" fmla="*/ 4888868 w 4888867"/>
                    <a:gd name="connsiteY2" fmla="*/ 2209500 h 220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88867" h="2209500">
                      <a:moveTo>
                        <a:pt x="0" y="0"/>
                      </a:moveTo>
                      <a:lnTo>
                        <a:pt x="0" y="2209500"/>
                      </a:lnTo>
                      <a:lnTo>
                        <a:pt x="4888868" y="2209500"/>
                      </a:lnTo>
                    </a:path>
                  </a:pathLst>
                </a:custGeom>
                <a:noFill/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GB" sz="675" dirty="0"/>
                    <a:t> </a:t>
                  </a:r>
                </a:p>
              </p:txBody>
            </p: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A1A3EC40-F1C3-6F38-CA3E-3D1F77405F3D}"/>
                    </a:ext>
                  </a:extLst>
                </p:cNvPr>
                <p:cNvGrpSpPr/>
                <p:nvPr/>
              </p:nvGrpSpPr>
              <p:grpSpPr>
                <a:xfrm rot="5400000">
                  <a:off x="1195768" y="2456820"/>
                  <a:ext cx="192627" cy="379647"/>
                  <a:chOff x="1359755" y="5076431"/>
                  <a:chExt cx="192627" cy="350315"/>
                </a:xfrm>
              </p:grpSpPr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81868855-CF08-A662-CCAB-E388AC8972EE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544" name="TextBox 543">
                    <a:extLst>
                      <a:ext uri="{FF2B5EF4-FFF2-40B4-BE49-F238E27FC236}">
                        <a16:creationId xmlns:a16="http://schemas.microsoft.com/office/drawing/2014/main" id="{0AEB7CF3-633E-CF68-C8BF-F20ACC76C3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6168"/>
                    <a:ext cx="248529" cy="1926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459" name="Group 458">
                  <a:extLst>
                    <a:ext uri="{FF2B5EF4-FFF2-40B4-BE49-F238E27FC236}">
                      <a16:creationId xmlns:a16="http://schemas.microsoft.com/office/drawing/2014/main" id="{A3D63718-2B2E-DE5E-F71A-0800FCCFDD30}"/>
                    </a:ext>
                  </a:extLst>
                </p:cNvPr>
                <p:cNvGrpSpPr/>
                <p:nvPr/>
              </p:nvGrpSpPr>
              <p:grpSpPr>
                <a:xfrm rot="5400000">
                  <a:off x="1195768" y="2188960"/>
                  <a:ext cx="192627" cy="379647"/>
                  <a:chOff x="1359755" y="5076431"/>
                  <a:chExt cx="192627" cy="350315"/>
                </a:xfrm>
              </p:grpSpPr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2E3629CC-0AFF-BE13-4AF8-E210125F5636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540" name="TextBox 539">
                    <a:extLst>
                      <a:ext uri="{FF2B5EF4-FFF2-40B4-BE49-F238E27FC236}">
                        <a16:creationId xmlns:a16="http://schemas.microsoft.com/office/drawing/2014/main" id="{5A6C4D5F-F72B-B559-E2AF-31A9912EC7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6168"/>
                    <a:ext cx="248529" cy="1926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2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461" name="Group 460">
                  <a:extLst>
                    <a:ext uri="{FF2B5EF4-FFF2-40B4-BE49-F238E27FC236}">
                      <a16:creationId xmlns:a16="http://schemas.microsoft.com/office/drawing/2014/main" id="{D5E50B4E-85CB-7C40-7B36-F8F36F2E4248}"/>
                    </a:ext>
                  </a:extLst>
                </p:cNvPr>
                <p:cNvGrpSpPr/>
                <p:nvPr/>
              </p:nvGrpSpPr>
              <p:grpSpPr>
                <a:xfrm rot="5400000">
                  <a:off x="1195768" y="1914988"/>
                  <a:ext cx="192627" cy="379647"/>
                  <a:chOff x="1359755" y="5076431"/>
                  <a:chExt cx="192627" cy="350315"/>
                </a:xfrm>
              </p:grpSpPr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A571B67E-E6A3-3B9D-32D0-0AE0A3059477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536" name="TextBox 535">
                    <a:extLst>
                      <a:ext uri="{FF2B5EF4-FFF2-40B4-BE49-F238E27FC236}">
                        <a16:creationId xmlns:a16="http://schemas.microsoft.com/office/drawing/2014/main" id="{B56E822E-55AD-6AAE-A7D8-8680B3D2B1E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6168"/>
                    <a:ext cx="248529" cy="1926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4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209533CF-16DC-D54A-5F58-A25D9A37D3B2}"/>
                    </a:ext>
                  </a:extLst>
                </p:cNvPr>
                <p:cNvGrpSpPr/>
                <p:nvPr/>
              </p:nvGrpSpPr>
              <p:grpSpPr>
                <a:xfrm rot="5400000">
                  <a:off x="1195768" y="1646190"/>
                  <a:ext cx="192627" cy="379647"/>
                  <a:chOff x="1359755" y="5076431"/>
                  <a:chExt cx="192627" cy="350315"/>
                </a:xfrm>
              </p:grpSpPr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84788D2B-C6F9-8892-24EC-7532409219B2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532" name="TextBox 531">
                    <a:extLst>
                      <a:ext uri="{FF2B5EF4-FFF2-40B4-BE49-F238E27FC236}">
                        <a16:creationId xmlns:a16="http://schemas.microsoft.com/office/drawing/2014/main" id="{65E15F71-FEFE-BA1A-BAE5-2D91049FDC7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6168"/>
                    <a:ext cx="248529" cy="1926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6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465" name="Group 464">
                  <a:extLst>
                    <a:ext uri="{FF2B5EF4-FFF2-40B4-BE49-F238E27FC236}">
                      <a16:creationId xmlns:a16="http://schemas.microsoft.com/office/drawing/2014/main" id="{B9C6D0AA-A3AA-13FC-DE6D-134C62ABFA94}"/>
                    </a:ext>
                  </a:extLst>
                </p:cNvPr>
                <p:cNvGrpSpPr/>
                <p:nvPr/>
              </p:nvGrpSpPr>
              <p:grpSpPr>
                <a:xfrm rot="5400000">
                  <a:off x="1195768" y="1372218"/>
                  <a:ext cx="192627" cy="379647"/>
                  <a:chOff x="1359755" y="5076431"/>
                  <a:chExt cx="192627" cy="350315"/>
                </a:xfrm>
              </p:grpSpPr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B0E13883-97B5-55E7-28B7-4AB966D66D54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523" name="TextBox 522">
                    <a:extLst>
                      <a:ext uri="{FF2B5EF4-FFF2-40B4-BE49-F238E27FC236}">
                        <a16:creationId xmlns:a16="http://schemas.microsoft.com/office/drawing/2014/main" id="{4C706336-3F8E-4492-DD98-2DB2C8DF0E0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6168"/>
                    <a:ext cx="248529" cy="1926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8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55DE6579-0C70-1EE0-0287-DC84679330B6}"/>
                    </a:ext>
                  </a:extLst>
                </p:cNvPr>
                <p:cNvGrpSpPr/>
                <p:nvPr/>
              </p:nvGrpSpPr>
              <p:grpSpPr>
                <a:xfrm rot="5400000">
                  <a:off x="1195769" y="1104004"/>
                  <a:ext cx="192627" cy="379647"/>
                  <a:chOff x="1359755" y="5076431"/>
                  <a:chExt cx="192627" cy="350315"/>
                </a:xfrm>
              </p:grpSpPr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B375398F-F8AD-0625-35CA-3D1DEC8D0900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519" name="TextBox 518">
                    <a:extLst>
                      <a:ext uri="{FF2B5EF4-FFF2-40B4-BE49-F238E27FC236}">
                        <a16:creationId xmlns:a16="http://schemas.microsoft.com/office/drawing/2014/main" id="{7AF65B34-18A6-7F31-5F61-E715D428417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6168"/>
                    <a:ext cx="248529" cy="1926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100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DC655D3B-2992-2062-2968-BADA04C45E42}"/>
                    </a:ext>
                  </a:extLst>
                </p:cNvPr>
                <p:cNvGrpSpPr/>
                <p:nvPr/>
              </p:nvGrpSpPr>
              <p:grpSpPr>
                <a:xfrm>
                  <a:off x="1460747" y="2651661"/>
                  <a:ext cx="48642" cy="221111"/>
                  <a:chOff x="1522751" y="8999245"/>
                  <a:chExt cx="48642" cy="221111"/>
                </a:xfrm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7BCE0141-658E-5C22-C1D0-0A635032E05C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515" name="TextBox 514">
                    <a:extLst>
                      <a:ext uri="{FF2B5EF4-FFF2-40B4-BE49-F238E27FC236}">
                        <a16:creationId xmlns:a16="http://schemas.microsoft.com/office/drawing/2014/main" id="{CAD029CF-1B50-EBD7-7FA7-A6D8141CD20C}"/>
                      </a:ext>
                    </a:extLst>
                  </p:cNvPr>
                  <p:cNvSpPr txBox="1"/>
                  <p:nvPr/>
                </p:nvSpPr>
                <p:spPr>
                  <a:xfrm>
                    <a:off x="1522751" y="9037001"/>
                    <a:ext cx="48642" cy="1833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</a:p>
                </p:txBody>
              </p:sp>
            </p:grpSp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608E37EB-7230-183C-15E1-B320E9A19A40}"/>
                    </a:ext>
                  </a:extLst>
                </p:cNvPr>
                <p:cNvGrpSpPr/>
                <p:nvPr/>
              </p:nvGrpSpPr>
              <p:grpSpPr>
                <a:xfrm>
                  <a:off x="1997568" y="2651660"/>
                  <a:ext cx="132649" cy="221111"/>
                  <a:chOff x="1483197" y="8999245"/>
                  <a:chExt cx="132649" cy="221111"/>
                </a:xfrm>
              </p:grpSpPr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C3003ECE-20B7-DCEB-5D3A-451216FB8DAA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486" name="TextBox 485">
                    <a:extLst>
                      <a:ext uri="{FF2B5EF4-FFF2-40B4-BE49-F238E27FC236}">
                        <a16:creationId xmlns:a16="http://schemas.microsoft.com/office/drawing/2014/main" id="{D7FD5386-6832-9A02-FEDB-8A85257C2005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7001"/>
                    <a:ext cx="132649" cy="1833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12</a:t>
                    </a:r>
                  </a:p>
                </p:txBody>
              </p:sp>
            </p:grpSp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D574ABB4-075C-7656-6EF3-A691D8FF41AE}"/>
                    </a:ext>
                  </a:extLst>
                </p:cNvPr>
                <p:cNvGrpSpPr/>
                <p:nvPr/>
              </p:nvGrpSpPr>
              <p:grpSpPr>
                <a:xfrm>
                  <a:off x="2569044" y="2651660"/>
                  <a:ext cx="132649" cy="221111"/>
                  <a:chOff x="1483197" y="8999245"/>
                  <a:chExt cx="132649" cy="221111"/>
                </a:xfrm>
              </p:grpSpPr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4096BF06-71A4-4BD5-DEAA-F15E8CC2325E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484" name="TextBox 483">
                    <a:extLst>
                      <a:ext uri="{FF2B5EF4-FFF2-40B4-BE49-F238E27FC236}">
                        <a16:creationId xmlns:a16="http://schemas.microsoft.com/office/drawing/2014/main" id="{E1CDB17B-5C04-9E68-4E13-29A86352305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7001"/>
                    <a:ext cx="132649" cy="1833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24</a:t>
                    </a:r>
                  </a:p>
                </p:txBody>
              </p: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F78B3B96-2CC0-38CE-AC9B-4164A0C6A85C}"/>
                    </a:ext>
                  </a:extLst>
                </p:cNvPr>
                <p:cNvGrpSpPr/>
                <p:nvPr/>
              </p:nvGrpSpPr>
              <p:grpSpPr>
                <a:xfrm>
                  <a:off x="3141506" y="2651660"/>
                  <a:ext cx="132649" cy="221111"/>
                  <a:chOff x="1483197" y="8999245"/>
                  <a:chExt cx="132649" cy="221111"/>
                </a:xfrm>
              </p:grpSpPr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100D4A4A-2CF5-C752-8B3D-CC62AAE2784B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482" name="TextBox 481">
                    <a:extLst>
                      <a:ext uri="{FF2B5EF4-FFF2-40B4-BE49-F238E27FC236}">
                        <a16:creationId xmlns:a16="http://schemas.microsoft.com/office/drawing/2014/main" id="{602B94E3-2EF4-4432-56F2-5B9BDB19D690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7001"/>
                    <a:ext cx="132649" cy="1833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36</a:t>
                    </a:r>
                  </a:p>
                </p:txBody>
              </p: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1E371161-EB62-F57F-DCA2-EC8494561ADA}"/>
                    </a:ext>
                  </a:extLst>
                </p:cNvPr>
                <p:cNvGrpSpPr/>
                <p:nvPr/>
              </p:nvGrpSpPr>
              <p:grpSpPr>
                <a:xfrm>
                  <a:off x="3710410" y="2651660"/>
                  <a:ext cx="132649" cy="221111"/>
                  <a:chOff x="1483197" y="8999245"/>
                  <a:chExt cx="132649" cy="221111"/>
                </a:xfrm>
              </p:grpSpPr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F34C41FC-531C-F73E-95E0-B0DA786679FD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480" name="TextBox 479">
                    <a:extLst>
                      <a:ext uri="{FF2B5EF4-FFF2-40B4-BE49-F238E27FC236}">
                        <a16:creationId xmlns:a16="http://schemas.microsoft.com/office/drawing/2014/main" id="{8E8515B8-14DE-37D9-9DE9-34A22E7C3613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7001"/>
                    <a:ext cx="132649" cy="1833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48</a:t>
                    </a:r>
                  </a:p>
                </p:txBody>
              </p:sp>
            </p:grp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5619B1A2-3683-4AB6-7227-8CB0B56D9F28}"/>
                    </a:ext>
                  </a:extLst>
                </p:cNvPr>
                <p:cNvGrpSpPr/>
                <p:nvPr/>
              </p:nvGrpSpPr>
              <p:grpSpPr>
                <a:xfrm>
                  <a:off x="4284012" y="2651660"/>
                  <a:ext cx="132649" cy="221111"/>
                  <a:chOff x="1483197" y="8999245"/>
                  <a:chExt cx="132649" cy="221111"/>
                </a:xfrm>
              </p:grpSpPr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E9D680C6-A033-5EA6-C096-3E05DCD5302A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478" name="TextBox 477">
                    <a:extLst>
                      <a:ext uri="{FF2B5EF4-FFF2-40B4-BE49-F238E27FC236}">
                        <a16:creationId xmlns:a16="http://schemas.microsoft.com/office/drawing/2014/main" id="{0AAF4F31-C60D-17AD-5B50-C3296BDA2A41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7001"/>
                    <a:ext cx="132649" cy="1833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60</a:t>
                    </a:r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7F1A29C7-0791-1AE8-79C6-C6020D46985E}"/>
                    </a:ext>
                  </a:extLst>
                </p:cNvPr>
                <p:cNvGrpSpPr/>
                <p:nvPr/>
              </p:nvGrpSpPr>
              <p:grpSpPr>
                <a:xfrm>
                  <a:off x="4803638" y="2651660"/>
                  <a:ext cx="219185" cy="205886"/>
                  <a:chOff x="1445817" y="8999245"/>
                  <a:chExt cx="219185" cy="205886"/>
                </a:xfrm>
              </p:grpSpPr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3992E757-828E-9064-26DE-4FC67FC6F3BC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476" name="TextBox 475">
                    <a:extLst>
                      <a:ext uri="{FF2B5EF4-FFF2-40B4-BE49-F238E27FC236}">
                        <a16:creationId xmlns:a16="http://schemas.microsoft.com/office/drawing/2014/main" id="{247E34D8-A818-D402-BA8E-26268CA1025C}"/>
                      </a:ext>
                    </a:extLst>
                  </p:cNvPr>
                  <p:cNvSpPr txBox="1"/>
                  <p:nvPr/>
                </p:nvSpPr>
                <p:spPr>
                  <a:xfrm>
                    <a:off x="1445817" y="9021777"/>
                    <a:ext cx="219185" cy="1833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</a:rPr>
                      <a:t>7</a:t>
                    </a: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EF2CD9B4-9C83-FD0D-179F-F9CDB4DB27CC}"/>
                  </a:ext>
                </a:extLst>
              </p:cNvPr>
              <p:cNvSpPr txBox="1"/>
              <p:nvPr/>
            </p:nvSpPr>
            <p:spPr>
              <a:xfrm>
                <a:off x="2064635" y="1284507"/>
                <a:ext cx="409506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</a:rPr>
                  <a:t>69</a:t>
                </a: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.8%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48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.0%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AF75A756-04BE-073F-9FB4-18458FE74B8E}"/>
                  </a:ext>
                </a:extLst>
              </p:cNvPr>
              <p:cNvSpPr txBox="1"/>
              <p:nvPr/>
            </p:nvSpPr>
            <p:spPr>
              <a:xfrm>
                <a:off x="2703647" y="1654740"/>
                <a:ext cx="376351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45.7%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27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.3%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52AD0BA7-73DE-5462-C8F6-CBAE115DCDCC}"/>
                  </a:ext>
                </a:extLst>
              </p:cNvPr>
              <p:cNvSpPr txBox="1"/>
              <p:nvPr/>
            </p:nvSpPr>
            <p:spPr>
              <a:xfrm>
                <a:off x="3240805" y="1850522"/>
                <a:ext cx="359890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</a:rPr>
                  <a:t>31</a:t>
                </a: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.3%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</a:rPr>
                  <a:t>17.4%</a:t>
                </a: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E639CB48-B475-818C-E361-A1A712DA13F7}"/>
                  </a:ext>
                </a:extLst>
              </p:cNvPr>
              <p:cNvSpPr txBox="1"/>
              <p:nvPr/>
            </p:nvSpPr>
            <p:spPr>
              <a:xfrm>
                <a:off x="3802165" y="1914645"/>
                <a:ext cx="359888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</a:rPr>
                  <a:t>23</a:t>
                </a: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.6%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13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.8%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2D4AF995-F3F6-0F76-B649-D76D5CF4C10C}"/>
                  </a:ext>
                </a:extLst>
              </p:cNvPr>
              <p:cNvSpPr txBox="1"/>
              <p:nvPr/>
            </p:nvSpPr>
            <p:spPr>
              <a:xfrm>
                <a:off x="4398676" y="1671854"/>
                <a:ext cx="422828" cy="54787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buClr>
                    <a:srgbClr val="A5B839"/>
                  </a:buClr>
                </a:pPr>
                <a:r>
                  <a:rPr lang="en-GB" sz="675" b="1" dirty="0">
                    <a:latin typeface="+mn-lt"/>
                  </a:rPr>
                  <a:t>5-y OS</a:t>
                </a:r>
                <a:br>
                  <a:rPr lang="en-GB" sz="675" b="1" dirty="0">
                    <a:solidFill>
                      <a:schemeClr val="accent3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chemeClr val="accent3"/>
                    </a:solidFill>
                  </a:rPr>
                  <a:t>19</a:t>
                </a: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.4%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</a:rPr>
                  <a:t>11.3%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</p:grp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39E81873-A128-DEA2-E9C2-C9DECA33110E}"/>
              </a:ext>
            </a:extLst>
          </p:cNvPr>
          <p:cNvGrpSpPr/>
          <p:nvPr/>
        </p:nvGrpSpPr>
        <p:grpSpPr>
          <a:xfrm>
            <a:off x="6066159" y="4052796"/>
            <a:ext cx="3608970" cy="1360536"/>
            <a:chOff x="5933050" y="1286169"/>
            <a:chExt cx="4811960" cy="1814047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34856106-19BA-7292-901A-25B6293E16A3}"/>
                </a:ext>
              </a:extLst>
            </p:cNvPr>
            <p:cNvGrpSpPr/>
            <p:nvPr/>
          </p:nvGrpSpPr>
          <p:grpSpPr>
            <a:xfrm>
              <a:off x="6802281" y="1286169"/>
              <a:ext cx="3900296" cy="1469469"/>
              <a:chOff x="7046511" y="1188312"/>
              <a:chExt cx="3900296" cy="1760456"/>
            </a:xfrm>
          </p:grpSpPr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D55CC5CC-A8AC-BC31-E972-7DAC2C5318D7}"/>
                  </a:ext>
                </a:extLst>
              </p:cNvPr>
              <p:cNvSpPr txBox="1"/>
              <p:nvPr/>
            </p:nvSpPr>
            <p:spPr>
              <a:xfrm>
                <a:off x="8667582" y="2807919"/>
                <a:ext cx="945659" cy="140849"/>
              </a:xfrm>
              <a:prstGeom prst="rect">
                <a:avLst/>
              </a:prstGeom>
              <a:noFill/>
            </p:spPr>
            <p:txBody>
              <a:bodyPr wrap="square" tIns="0" bIns="0">
                <a:noAutofit/>
              </a:bodyPr>
              <a:lstStyle/>
              <a:p>
                <a:pPr algn="ctr"/>
                <a:r>
                  <a:rPr lang="en-GB" sz="675" b="1" dirty="0">
                    <a:solidFill>
                      <a:srgbClr val="223341"/>
                    </a:solidFill>
                  </a:rPr>
                  <a:t>Time, months</a:t>
                </a:r>
                <a:endParaRPr lang="en-GB" sz="525" b="1" dirty="0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EE67E591-FBFA-3582-C1BF-C3FABE92CAEE}"/>
                  </a:ext>
                </a:extLst>
              </p:cNvPr>
              <p:cNvGrpSpPr/>
              <p:nvPr/>
            </p:nvGrpSpPr>
            <p:grpSpPr>
              <a:xfrm>
                <a:off x="7425815" y="1811364"/>
                <a:ext cx="3403825" cy="832493"/>
                <a:chOff x="1489908" y="1740845"/>
                <a:chExt cx="3403825" cy="832493"/>
              </a:xfrm>
            </p:grpSpPr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id="{1FE94485-AC40-27CC-007B-F9E6E1A3FB9C}"/>
                    </a:ext>
                  </a:extLst>
                </p:cNvPr>
                <p:cNvCxnSpPr/>
                <p:nvPr/>
              </p:nvCxnSpPr>
              <p:spPr>
                <a:xfrm>
                  <a:off x="1489908" y="1893603"/>
                  <a:ext cx="3403825" cy="0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B64D148D-B71A-A702-3CB1-37E972D88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4637" y="1740845"/>
                  <a:ext cx="0" cy="832493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0C2B3183-4662-62BA-A263-260A6A220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4949" y="1893603"/>
                  <a:ext cx="0" cy="679735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81CE25E9-E04D-3B53-4609-E67979E2E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04634" y="1893603"/>
                  <a:ext cx="0" cy="679735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B7E29D0C-1B91-3FDB-BB99-49DF96669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73593" y="1893603"/>
                  <a:ext cx="0" cy="679735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D5301652-9816-B19C-2B6D-EF4A58A0E1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506" y="1893603"/>
                  <a:ext cx="0" cy="679735"/>
                </a:xfrm>
                <a:prstGeom prst="line">
                  <a:avLst/>
                </a:prstGeom>
                <a:ln w="9525" cap="rnd">
                  <a:solidFill>
                    <a:schemeClr val="bg1">
                      <a:lumMod val="85000"/>
                    </a:schemeClr>
                  </a:solidFill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FA3E6FE9-D921-9C1B-8653-66DDC6442528}"/>
                  </a:ext>
                </a:extLst>
              </p:cNvPr>
              <p:cNvGrpSpPr/>
              <p:nvPr/>
            </p:nvGrpSpPr>
            <p:grpSpPr>
              <a:xfrm>
                <a:off x="7046511" y="1188312"/>
                <a:ext cx="3900296" cy="1675319"/>
                <a:chOff x="7044394" y="1196921"/>
                <a:chExt cx="3900296" cy="1676413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C6394FFB-1693-CE1A-4908-46DB8FEBD31B}"/>
                    </a:ext>
                  </a:extLst>
                </p:cNvPr>
                <p:cNvSpPr/>
                <p:nvPr/>
              </p:nvSpPr>
              <p:spPr>
                <a:xfrm>
                  <a:off x="7428552" y="1289351"/>
                  <a:ext cx="3423721" cy="1358879"/>
                </a:xfrm>
                <a:custGeom>
                  <a:avLst/>
                  <a:gdLst>
                    <a:gd name="connsiteX0" fmla="*/ 0 w 4888867"/>
                    <a:gd name="connsiteY0" fmla="*/ 0 h 2209500"/>
                    <a:gd name="connsiteX1" fmla="*/ 0 w 4888867"/>
                    <a:gd name="connsiteY1" fmla="*/ 2209500 h 2209500"/>
                    <a:gd name="connsiteX2" fmla="*/ 4888868 w 4888867"/>
                    <a:gd name="connsiteY2" fmla="*/ 2209500 h 2209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88867" h="2209500">
                      <a:moveTo>
                        <a:pt x="0" y="0"/>
                      </a:moveTo>
                      <a:lnTo>
                        <a:pt x="0" y="2209500"/>
                      </a:lnTo>
                      <a:lnTo>
                        <a:pt x="4888868" y="2209500"/>
                      </a:lnTo>
                    </a:path>
                  </a:pathLst>
                </a:custGeom>
                <a:noFill/>
                <a:ln w="10685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r>
                    <a:rPr lang="en-GB" sz="675" dirty="0"/>
                    <a:t> </a:t>
                  </a:r>
                </a:p>
              </p:txBody>
            </p: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509F3D9E-FE79-949E-9EFF-E0B01342BC9D}"/>
                    </a:ext>
                  </a:extLst>
                </p:cNvPr>
                <p:cNvGrpSpPr/>
                <p:nvPr/>
              </p:nvGrpSpPr>
              <p:grpSpPr>
                <a:xfrm rot="5400000">
                  <a:off x="7137313" y="2456819"/>
                  <a:ext cx="193809" cy="379648"/>
                  <a:chOff x="1359164" y="5076431"/>
                  <a:chExt cx="193809" cy="350316"/>
                </a:xfrm>
              </p:grpSpPr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ABE287FC-5025-F121-38BB-0A4A418E333B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54" name="TextBox 353">
                    <a:extLst>
                      <a:ext uri="{FF2B5EF4-FFF2-40B4-BE49-F238E27FC236}">
                        <a16:creationId xmlns:a16="http://schemas.microsoft.com/office/drawing/2014/main" id="{DAC24791-65A4-0735-653A-14BDE8330BE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5578"/>
                    <a:ext cx="248529" cy="1938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7EA6C37E-639F-B0A8-A468-4048EE28E690}"/>
                    </a:ext>
                  </a:extLst>
                </p:cNvPr>
                <p:cNvGrpSpPr/>
                <p:nvPr/>
              </p:nvGrpSpPr>
              <p:grpSpPr>
                <a:xfrm rot="5400000">
                  <a:off x="7137313" y="2188958"/>
                  <a:ext cx="193809" cy="379648"/>
                  <a:chOff x="1359164" y="5076431"/>
                  <a:chExt cx="193809" cy="350316"/>
                </a:xfrm>
              </p:grpSpPr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23444994-22E1-2AE8-8114-608FD1566A91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1B298C14-88CB-4C03-A5B0-AB2C4DEFC17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5578"/>
                    <a:ext cx="248529" cy="1938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2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6000746F-7663-EF06-0D39-77EC65A0692B}"/>
                    </a:ext>
                  </a:extLst>
                </p:cNvPr>
                <p:cNvGrpSpPr/>
                <p:nvPr/>
              </p:nvGrpSpPr>
              <p:grpSpPr>
                <a:xfrm rot="5400000">
                  <a:off x="7137313" y="1914986"/>
                  <a:ext cx="193809" cy="379648"/>
                  <a:chOff x="1359164" y="5076431"/>
                  <a:chExt cx="193809" cy="350316"/>
                </a:xfrm>
              </p:grpSpPr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4900A9B9-B3C9-F2E5-3344-CC9A3FDCC38A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23" name="TextBox 322">
                    <a:extLst>
                      <a:ext uri="{FF2B5EF4-FFF2-40B4-BE49-F238E27FC236}">
                        <a16:creationId xmlns:a16="http://schemas.microsoft.com/office/drawing/2014/main" id="{55EFED60-5287-4D6A-ED79-476F1B06024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5578"/>
                    <a:ext cx="248529" cy="1938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4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4BF9DF13-EF39-FD27-D6B3-A30678DE3E77}"/>
                    </a:ext>
                  </a:extLst>
                </p:cNvPr>
                <p:cNvGrpSpPr/>
                <p:nvPr/>
              </p:nvGrpSpPr>
              <p:grpSpPr>
                <a:xfrm rot="5400000">
                  <a:off x="7137313" y="1646189"/>
                  <a:ext cx="193809" cy="379648"/>
                  <a:chOff x="1359164" y="5076431"/>
                  <a:chExt cx="193809" cy="350316"/>
                </a:xfrm>
              </p:grpSpPr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BDFA2E41-BD8E-7BB1-5C3A-3DBC2E5C5AA6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19" name="TextBox 318">
                    <a:extLst>
                      <a:ext uri="{FF2B5EF4-FFF2-40B4-BE49-F238E27FC236}">
                        <a16:creationId xmlns:a16="http://schemas.microsoft.com/office/drawing/2014/main" id="{DF23A48F-CCD5-6113-B7B0-BE2B54A7BAC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5578"/>
                    <a:ext cx="248529" cy="1938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6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FE975700-D5CA-60EE-8A85-B3AC2DFA3A58}"/>
                    </a:ext>
                  </a:extLst>
                </p:cNvPr>
                <p:cNvGrpSpPr/>
                <p:nvPr/>
              </p:nvGrpSpPr>
              <p:grpSpPr>
                <a:xfrm rot="5400000">
                  <a:off x="7137313" y="1372217"/>
                  <a:ext cx="193809" cy="379648"/>
                  <a:chOff x="1359164" y="5076431"/>
                  <a:chExt cx="193809" cy="350316"/>
                </a:xfrm>
              </p:grpSpPr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8855EF53-334F-8FBD-B026-B3778935896F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15" name="TextBox 314">
                    <a:extLst>
                      <a:ext uri="{FF2B5EF4-FFF2-40B4-BE49-F238E27FC236}">
                        <a16:creationId xmlns:a16="http://schemas.microsoft.com/office/drawing/2014/main" id="{EFD0464A-0634-8451-DE83-5AC5440043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5578"/>
                    <a:ext cx="248529" cy="1938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</a:rPr>
                      <a:t>8</a:t>
                    </a: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2022F9F7-3710-645A-6D84-3081266A4E22}"/>
                    </a:ext>
                  </a:extLst>
                </p:cNvPr>
                <p:cNvGrpSpPr/>
                <p:nvPr/>
              </p:nvGrpSpPr>
              <p:grpSpPr>
                <a:xfrm rot="5400000">
                  <a:off x="7137313" y="1104002"/>
                  <a:ext cx="193809" cy="379648"/>
                  <a:chOff x="1359164" y="5076431"/>
                  <a:chExt cx="193809" cy="350316"/>
                </a:xfrm>
              </p:grpSpPr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B0B7D1CA-DAE5-83AE-CDD5-41E8C37E6850}"/>
                      </a:ext>
                    </a:extLst>
                  </p:cNvPr>
                  <p:cNvSpPr/>
                  <p:nvPr/>
                </p:nvSpPr>
                <p:spPr>
                  <a:xfrm>
                    <a:off x="1457051" y="5076431"/>
                    <a:ext cx="8625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11" name="TextBox 310">
                    <a:extLst>
                      <a:ext uri="{FF2B5EF4-FFF2-40B4-BE49-F238E27FC236}">
                        <a16:creationId xmlns:a16="http://schemas.microsoft.com/office/drawing/2014/main" id="{F7D2CE07-1905-999E-3983-0A4695F66B6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331804" y="5205578"/>
                    <a:ext cx="248529" cy="19380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88" dirty="0">
                        <a:solidFill>
                          <a:srgbClr val="223341"/>
                        </a:solidFill>
                        <a:latin typeface="+mn-lt"/>
                      </a:rPr>
                      <a:t>100</a:t>
                    </a:r>
                    <a:endParaRPr lang="en-GB" sz="825" dirty="0">
                      <a:solidFill>
                        <a:srgbClr val="223341"/>
                      </a:solidFill>
                      <a:latin typeface="+mn-lt"/>
                    </a:endParaRPr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05EE4546-E1CD-B206-83A0-24DD0190C655}"/>
                    </a:ext>
                  </a:extLst>
                </p:cNvPr>
                <p:cNvGrpSpPr/>
                <p:nvPr/>
              </p:nvGrpSpPr>
              <p:grpSpPr>
                <a:xfrm>
                  <a:off x="7402882" y="2651660"/>
                  <a:ext cx="48642" cy="221674"/>
                  <a:chOff x="1522751" y="8999245"/>
                  <a:chExt cx="48642" cy="221674"/>
                </a:xfrm>
              </p:grpSpPr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9994ABA2-6FE1-A1C9-CBA5-7B3C1E12EB77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09" name="TextBox 308">
                    <a:extLst>
                      <a:ext uri="{FF2B5EF4-FFF2-40B4-BE49-F238E27FC236}">
                        <a16:creationId xmlns:a16="http://schemas.microsoft.com/office/drawing/2014/main" id="{590ECC27-28BC-7E03-7DB5-2B9C83CADF1B}"/>
                      </a:ext>
                    </a:extLst>
                  </p:cNvPr>
                  <p:cNvSpPr txBox="1"/>
                  <p:nvPr/>
                </p:nvSpPr>
                <p:spPr>
                  <a:xfrm>
                    <a:off x="1522751" y="9036437"/>
                    <a:ext cx="48642" cy="1844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0</a:t>
                    </a:r>
                  </a:p>
                </p:txBody>
              </p:sp>
            </p:grp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CB21B392-4B17-4E8B-6128-6D85B496611F}"/>
                    </a:ext>
                  </a:extLst>
                </p:cNvPr>
                <p:cNvGrpSpPr/>
                <p:nvPr/>
              </p:nvGrpSpPr>
              <p:grpSpPr>
                <a:xfrm>
                  <a:off x="7939703" y="2651660"/>
                  <a:ext cx="132649" cy="221674"/>
                  <a:chOff x="1483197" y="8999245"/>
                  <a:chExt cx="132649" cy="221674"/>
                </a:xfrm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35B5D301-6EAB-BD45-4EAE-0F56C9DEF0DE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07" name="TextBox 306">
                    <a:extLst>
                      <a:ext uri="{FF2B5EF4-FFF2-40B4-BE49-F238E27FC236}">
                        <a16:creationId xmlns:a16="http://schemas.microsoft.com/office/drawing/2014/main" id="{90D10CF9-0D04-0DA3-D9F6-F3EB225C1B19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6437"/>
                    <a:ext cx="132649" cy="1844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12</a:t>
                    </a:r>
                  </a:p>
                </p:txBody>
              </p: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06F271C-3E19-45EF-86C0-B19BCA75321B}"/>
                    </a:ext>
                  </a:extLst>
                </p:cNvPr>
                <p:cNvGrpSpPr/>
                <p:nvPr/>
              </p:nvGrpSpPr>
              <p:grpSpPr>
                <a:xfrm>
                  <a:off x="8511179" y="2651660"/>
                  <a:ext cx="132649" cy="221674"/>
                  <a:chOff x="1483197" y="8999245"/>
                  <a:chExt cx="132649" cy="221674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32C61C48-0F7B-482C-9B6A-8F222A8C34A3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05" name="TextBox 304">
                    <a:extLst>
                      <a:ext uri="{FF2B5EF4-FFF2-40B4-BE49-F238E27FC236}">
                        <a16:creationId xmlns:a16="http://schemas.microsoft.com/office/drawing/2014/main" id="{19A1BA7C-7AB7-68B3-FBD5-46A039D5F606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6437"/>
                    <a:ext cx="132649" cy="1844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24</a:t>
                    </a:r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499EF47B-396A-C9E9-340D-32A7A8E80318}"/>
                    </a:ext>
                  </a:extLst>
                </p:cNvPr>
                <p:cNvGrpSpPr/>
                <p:nvPr/>
              </p:nvGrpSpPr>
              <p:grpSpPr>
                <a:xfrm>
                  <a:off x="9083641" y="2651660"/>
                  <a:ext cx="132649" cy="221674"/>
                  <a:chOff x="1483197" y="8999245"/>
                  <a:chExt cx="132649" cy="221674"/>
                </a:xfrm>
              </p:grpSpPr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D0DF1C8C-7188-72C3-4257-CC9C1E281D73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F2A144D8-C482-5679-95FF-7B8C2563B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6437"/>
                    <a:ext cx="132649" cy="1844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36</a:t>
                    </a:r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1DD4F504-8C09-E667-E743-D137F5C38FAF}"/>
                    </a:ext>
                  </a:extLst>
                </p:cNvPr>
                <p:cNvGrpSpPr/>
                <p:nvPr/>
              </p:nvGrpSpPr>
              <p:grpSpPr>
                <a:xfrm>
                  <a:off x="9652545" y="2651660"/>
                  <a:ext cx="132649" cy="221674"/>
                  <a:chOff x="1483197" y="8999245"/>
                  <a:chExt cx="132649" cy="221674"/>
                </a:xfrm>
              </p:grpSpPr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12748B12-AF69-032E-63EB-D6E3CD86AD40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C0D445E6-F850-118A-F27C-F61C91132BBB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6437"/>
                    <a:ext cx="132649" cy="1844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48</a:t>
                    </a:r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1BE939E9-333E-5AC4-70EA-667E31D5087A}"/>
                    </a:ext>
                  </a:extLst>
                </p:cNvPr>
                <p:cNvGrpSpPr/>
                <p:nvPr/>
              </p:nvGrpSpPr>
              <p:grpSpPr>
                <a:xfrm>
                  <a:off x="10226147" y="2651660"/>
                  <a:ext cx="132649" cy="221674"/>
                  <a:chOff x="1483197" y="8999245"/>
                  <a:chExt cx="132649" cy="221674"/>
                </a:xfrm>
              </p:grpSpPr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025863F5-3C91-C413-A9D6-C50ED54C1697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297" name="TextBox 296">
                    <a:extLst>
                      <a:ext uri="{FF2B5EF4-FFF2-40B4-BE49-F238E27FC236}">
                        <a16:creationId xmlns:a16="http://schemas.microsoft.com/office/drawing/2014/main" id="{CB5D4019-07E4-DB0A-AB38-3B23092F4B98}"/>
                      </a:ext>
                    </a:extLst>
                  </p:cNvPr>
                  <p:cNvSpPr txBox="1"/>
                  <p:nvPr/>
                </p:nvSpPr>
                <p:spPr>
                  <a:xfrm>
                    <a:off x="1483197" y="9036437"/>
                    <a:ext cx="132649" cy="1844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60</a:t>
                    </a:r>
                  </a:p>
                </p:txBody>
              </p: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0DC78EB9-5C05-E70D-4AC2-4A504A9555E5}"/>
                    </a:ext>
                  </a:extLst>
                </p:cNvPr>
                <p:cNvGrpSpPr/>
                <p:nvPr/>
              </p:nvGrpSpPr>
              <p:grpSpPr>
                <a:xfrm>
                  <a:off x="10736498" y="2651660"/>
                  <a:ext cx="208192" cy="219911"/>
                  <a:chOff x="1436542" y="8999245"/>
                  <a:chExt cx="208192" cy="219911"/>
                </a:xfrm>
              </p:grpSpPr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C7497A90-C3B5-309E-1699-197C8A7C2039}"/>
                      </a:ext>
                    </a:extLst>
                  </p:cNvPr>
                  <p:cNvSpPr/>
                  <p:nvPr/>
                </p:nvSpPr>
                <p:spPr>
                  <a:xfrm>
                    <a:off x="1548137" y="8999245"/>
                    <a:ext cx="9347" cy="50507"/>
                  </a:xfrm>
                  <a:custGeom>
                    <a:avLst/>
                    <a:gdLst>
                      <a:gd name="connsiteX0" fmla="*/ 0 w 14268"/>
                      <a:gd name="connsiteY0" fmla="*/ 0 h 74196"/>
                      <a:gd name="connsiteX1" fmla="*/ 0 w 14268"/>
                      <a:gd name="connsiteY1" fmla="*/ 74197 h 74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68" h="74196">
                        <a:moveTo>
                          <a:pt x="0" y="0"/>
                        </a:moveTo>
                        <a:lnTo>
                          <a:pt x="0" y="74197"/>
                        </a:lnTo>
                      </a:path>
                    </a:pathLst>
                  </a:custGeom>
                  <a:ln w="10685" cap="flat">
                    <a:solidFill>
                      <a:schemeClr val="tx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GB" sz="525"/>
                  </a:p>
                </p:txBody>
              </p:sp>
              <p:sp>
                <p:nvSpPr>
                  <p:cNvPr id="295" name="TextBox 294">
                    <a:extLst>
                      <a:ext uri="{FF2B5EF4-FFF2-40B4-BE49-F238E27FC236}">
                        <a16:creationId xmlns:a16="http://schemas.microsoft.com/office/drawing/2014/main" id="{835CEA45-51F2-45F6-FBC6-8402DFD8B3DB}"/>
                      </a:ext>
                    </a:extLst>
                  </p:cNvPr>
                  <p:cNvSpPr txBox="1"/>
                  <p:nvPr/>
                </p:nvSpPr>
                <p:spPr>
                  <a:xfrm>
                    <a:off x="1436542" y="9034675"/>
                    <a:ext cx="208192" cy="18448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750" dirty="0">
                        <a:solidFill>
                          <a:srgbClr val="223341"/>
                        </a:solidFill>
                      </a:rPr>
                      <a:t>7</a:t>
                    </a:r>
                    <a:r>
                      <a:rPr lang="en-GB" sz="750" dirty="0">
                        <a:solidFill>
                          <a:srgbClr val="223341"/>
                        </a:solidFill>
                        <a:latin typeface="+mn-lt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AB0E6930-5737-6D88-0A2C-32FE49FD9F1D}"/>
                  </a:ext>
                </a:extLst>
              </p:cNvPr>
              <p:cNvSpPr txBox="1"/>
              <p:nvPr/>
            </p:nvSpPr>
            <p:spPr>
              <a:xfrm>
                <a:off x="8027224" y="1693925"/>
                <a:ext cx="378513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39.8%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17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.7%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A85B52DC-41B0-C9D4-46FC-63E1465409BD}"/>
                  </a:ext>
                </a:extLst>
              </p:cNvPr>
              <p:cNvSpPr txBox="1"/>
              <p:nvPr/>
            </p:nvSpPr>
            <p:spPr>
              <a:xfrm>
                <a:off x="8598652" y="1946518"/>
                <a:ext cx="363051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23.1%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4.3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F95FFA24-5BA6-D121-4A78-FEF4D94D04BB}"/>
                  </a:ext>
                </a:extLst>
              </p:cNvPr>
              <p:cNvSpPr txBox="1"/>
              <p:nvPr/>
            </p:nvSpPr>
            <p:spPr>
              <a:xfrm>
                <a:off x="9167610" y="2006781"/>
                <a:ext cx="313729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</a:rPr>
                  <a:t>13</a:t>
                </a: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.1%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1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.9%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756DDD10-12C3-56A3-B8E7-0194A7FABE13}"/>
                  </a:ext>
                </a:extLst>
              </p:cNvPr>
              <p:cNvSpPr txBox="1"/>
              <p:nvPr/>
            </p:nvSpPr>
            <p:spPr>
              <a:xfrm>
                <a:off x="9742371" y="2082785"/>
                <a:ext cx="350584" cy="331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>
                    <a:srgbClr val="A5B839"/>
                  </a:buClr>
                </a:pPr>
                <a:r>
                  <a:rPr lang="en-GB" sz="675" b="1" dirty="0">
                    <a:solidFill>
                      <a:schemeClr val="accent3"/>
                    </a:solidFill>
                  </a:rPr>
                  <a:t>10</a:t>
                </a: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.2%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1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.3%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980666B3-3548-CBC5-F77A-569D9A71073B}"/>
                  </a:ext>
                </a:extLst>
              </p:cNvPr>
              <p:cNvSpPr txBox="1"/>
              <p:nvPr/>
            </p:nvSpPr>
            <p:spPr>
              <a:xfrm>
                <a:off x="10313753" y="1927064"/>
                <a:ext cx="422828" cy="539073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buClr>
                    <a:srgbClr val="A5B839"/>
                  </a:buClr>
                </a:pPr>
                <a:r>
                  <a:rPr lang="en-GB" sz="675" b="1" dirty="0">
                    <a:latin typeface="+mn-lt"/>
                  </a:rPr>
                  <a:t>5-y PFS</a:t>
                </a:r>
                <a:br>
                  <a:rPr lang="en-GB" sz="675" b="1" dirty="0">
                    <a:solidFill>
                      <a:schemeClr val="accent3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chemeClr val="accent3"/>
                    </a:solidFill>
                  </a:rPr>
                  <a:t>7</a:t>
                </a:r>
                <a:r>
                  <a:rPr lang="en-GB" sz="675" b="1" dirty="0">
                    <a:solidFill>
                      <a:schemeClr val="accent3"/>
                    </a:solidFill>
                    <a:latin typeface="+mn-lt"/>
                  </a:rPr>
                  <a:t>.5%</a:t>
                </a:r>
                <a:br>
                  <a:rPr lang="en-GB" sz="675" b="1" dirty="0">
                    <a:solidFill>
                      <a:srgbClr val="223341"/>
                    </a:solidFill>
                    <a:latin typeface="+mn-lt"/>
                  </a:rPr>
                </a:br>
                <a:r>
                  <a:rPr lang="en-GB" sz="675" b="1" dirty="0">
                    <a:solidFill>
                      <a:srgbClr val="7F7F7F"/>
                    </a:solidFill>
                    <a:latin typeface="+mn-lt"/>
                  </a:rPr>
                  <a:t>0</a:t>
                </a:r>
                <a:r>
                  <a:rPr lang="en-GB" sz="675" b="1" dirty="0">
                    <a:solidFill>
                      <a:srgbClr val="7F7F7F"/>
                    </a:solidFill>
                  </a:rPr>
                  <a:t>.6%</a:t>
                </a:r>
                <a:endParaRPr lang="en-GB" sz="675" b="1" dirty="0">
                  <a:solidFill>
                    <a:srgbClr val="7F7F7F"/>
                  </a:solidFill>
                  <a:latin typeface="+mn-lt"/>
                </a:endParaRPr>
              </a:p>
            </p:txBody>
          </p: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8E3E3C4B-2DA8-1E68-8DF1-150AACE2F9AD}"/>
                </a:ext>
              </a:extLst>
            </p:cNvPr>
            <p:cNvGrpSpPr/>
            <p:nvPr/>
          </p:nvGrpSpPr>
          <p:grpSpPr>
            <a:xfrm>
              <a:off x="5933050" y="2649610"/>
              <a:ext cx="4811960" cy="450606"/>
              <a:chOff x="213048" y="2836877"/>
              <a:chExt cx="4811960" cy="450606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F98F4E6A-D812-6256-EA0F-51963EFD1D4A}"/>
                  </a:ext>
                </a:extLst>
              </p:cNvPr>
              <p:cNvGrpSpPr/>
              <p:nvPr/>
            </p:nvGrpSpPr>
            <p:grpSpPr>
              <a:xfrm>
                <a:off x="213048" y="3003789"/>
                <a:ext cx="4811960" cy="283694"/>
                <a:chOff x="375677" y="3588650"/>
                <a:chExt cx="4440172" cy="283694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59BC6B24-50DD-6744-38E0-9D04065F271C}"/>
                    </a:ext>
                  </a:extLst>
                </p:cNvPr>
                <p:cNvGrpSpPr/>
                <p:nvPr/>
              </p:nvGrpSpPr>
              <p:grpSpPr>
                <a:xfrm>
                  <a:off x="1406215" y="3588650"/>
                  <a:ext cx="3409634" cy="138500"/>
                  <a:chOff x="1282671" y="3205745"/>
                  <a:chExt cx="3409634" cy="138500"/>
                </a:xfrm>
              </p:grpSpPr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1592ED57-1114-1CAF-871E-F789B63FC5CC}"/>
                      </a:ext>
                    </a:extLst>
                  </p:cNvPr>
                  <p:cNvSpPr txBox="1"/>
                  <p:nvPr/>
                </p:nvSpPr>
                <p:spPr>
                  <a:xfrm>
                    <a:off x="1282671" y="3205745"/>
                    <a:ext cx="32298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410</a:t>
                    </a:r>
                  </a:p>
                </p:txBody>
              </p:sp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5B6CF681-8A2D-3063-23EF-684081B227C3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610" y="3205745"/>
                    <a:ext cx="194435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91</a:t>
                    </a:r>
                  </a:p>
                </p:txBody>
              </p:sp>
              <p:sp>
                <p:nvSpPr>
                  <p:cNvPr id="251" name="TextBox 250">
                    <a:extLst>
                      <a:ext uri="{FF2B5EF4-FFF2-40B4-BE49-F238E27FC236}">
                        <a16:creationId xmlns:a16="http://schemas.microsoft.com/office/drawing/2014/main" id="{3CBE820B-D8D2-15E0-C567-539DBB2BC02C}"/>
                      </a:ext>
                    </a:extLst>
                  </p:cNvPr>
                  <p:cNvSpPr txBox="1"/>
                  <p:nvPr/>
                </p:nvSpPr>
                <p:spPr>
                  <a:xfrm>
                    <a:off x="1834744" y="3205745"/>
                    <a:ext cx="266684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158</a:t>
                    </a:r>
                  </a:p>
                </p:txBody>
              </p:sp>
              <p:sp>
                <p:nvSpPr>
                  <p:cNvPr id="252" name="TextBox 251">
                    <a:extLst>
                      <a:ext uri="{FF2B5EF4-FFF2-40B4-BE49-F238E27FC236}">
                        <a16:creationId xmlns:a16="http://schemas.microsoft.com/office/drawing/2014/main" id="{4C91EF61-CC16-C2C7-4C5F-8BF67BE2F7AD}"/>
                      </a:ext>
                    </a:extLst>
                  </p:cNvPr>
                  <p:cNvSpPr txBox="1"/>
                  <p:nvPr/>
                </p:nvSpPr>
                <p:spPr>
                  <a:xfrm>
                    <a:off x="3445312" y="3205745"/>
                    <a:ext cx="196088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37</a:t>
                    </a:r>
                  </a:p>
                </p:txBody>
              </p:sp>
              <p:sp>
                <p:nvSpPr>
                  <p:cNvPr id="254" name="TextBox 253">
                    <a:extLst>
                      <a:ext uri="{FF2B5EF4-FFF2-40B4-BE49-F238E27FC236}">
                        <a16:creationId xmlns:a16="http://schemas.microsoft.com/office/drawing/2014/main" id="{C5BF5180-5DCF-1C7A-2496-C67155DA0300}"/>
                      </a:ext>
                    </a:extLst>
                  </p:cNvPr>
                  <p:cNvSpPr txBox="1"/>
                  <p:nvPr/>
                </p:nvSpPr>
                <p:spPr>
                  <a:xfrm>
                    <a:off x="2927674" y="3205745"/>
                    <a:ext cx="17925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49</a:t>
                    </a:r>
                  </a:p>
                </p:txBody>
              </p:sp>
              <p:sp>
                <p:nvSpPr>
                  <p:cNvPr id="256" name="TextBox 255">
                    <a:extLst>
                      <a:ext uri="{FF2B5EF4-FFF2-40B4-BE49-F238E27FC236}">
                        <a16:creationId xmlns:a16="http://schemas.microsoft.com/office/drawing/2014/main" id="{17301FA1-BF04-3882-5613-BAFAE00CDCCE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010" y="3205745"/>
                    <a:ext cx="159936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21</a:t>
                    </a:r>
                  </a:p>
                </p:txBody>
              </p:sp>
              <p:sp>
                <p:nvSpPr>
                  <p:cNvPr id="257" name="TextBox 256">
                    <a:extLst>
                      <a:ext uri="{FF2B5EF4-FFF2-40B4-BE49-F238E27FC236}">
                        <a16:creationId xmlns:a16="http://schemas.microsoft.com/office/drawing/2014/main" id="{0371EA99-EF60-89D3-45DD-BEC3B17299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283" y="3205745"/>
                    <a:ext cx="19402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chemeClr val="accent3"/>
                        </a:solidFill>
                        <a:latin typeface="+mn-lt"/>
                      </a:rPr>
                      <a:t>0</a:t>
                    </a: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873D9A9F-ADD6-3FFF-50D4-305C88C44EDD}"/>
                    </a:ext>
                  </a:extLst>
                </p:cNvPr>
                <p:cNvGrpSpPr/>
                <p:nvPr/>
              </p:nvGrpSpPr>
              <p:grpSpPr>
                <a:xfrm>
                  <a:off x="1421389" y="3733844"/>
                  <a:ext cx="3390723" cy="138500"/>
                  <a:chOff x="1301582" y="3166273"/>
                  <a:chExt cx="3390723" cy="138500"/>
                </a:xfrm>
              </p:grpSpPr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D648D629-39A5-88EB-940C-CB14E0BA5234}"/>
                      </a:ext>
                    </a:extLst>
                  </p:cNvPr>
                  <p:cNvSpPr txBox="1"/>
                  <p:nvPr/>
                </p:nvSpPr>
                <p:spPr>
                  <a:xfrm>
                    <a:off x="1301582" y="3166273"/>
                    <a:ext cx="285160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208</a:t>
                    </a:r>
                  </a:p>
                </p:txBody>
              </p:sp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1A261E67-E9DE-BB4D-A401-0E62109CC1C6}"/>
                      </a:ext>
                    </a:extLst>
                  </p:cNvPr>
                  <p:cNvSpPr txBox="1"/>
                  <p:nvPr/>
                </p:nvSpPr>
                <p:spPr>
                  <a:xfrm>
                    <a:off x="2398610" y="3166273"/>
                    <a:ext cx="194435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8</a:t>
                    </a:r>
                  </a:p>
                </p:txBody>
              </p:sp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311954F9-CAD8-A23D-40F3-788FDB85B472}"/>
                      </a:ext>
                    </a:extLst>
                  </p:cNvPr>
                  <p:cNvSpPr txBox="1"/>
                  <p:nvPr/>
                </p:nvSpPr>
                <p:spPr>
                  <a:xfrm>
                    <a:off x="1875754" y="3166273"/>
                    <a:ext cx="18466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35</a:t>
                    </a:r>
                  </a:p>
                </p:txBody>
              </p:sp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C290AB88-CF56-E5A5-8455-0E98A380E0B2}"/>
                      </a:ext>
                    </a:extLst>
                  </p:cNvPr>
                  <p:cNvSpPr txBox="1"/>
                  <p:nvPr/>
                </p:nvSpPr>
                <p:spPr>
                  <a:xfrm>
                    <a:off x="3445314" y="3166273"/>
                    <a:ext cx="196088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2F6187BF-C799-E0A6-A2A7-0FD3722EF252}"/>
                      </a:ext>
                    </a:extLst>
                  </p:cNvPr>
                  <p:cNvSpPr txBox="1"/>
                  <p:nvPr/>
                </p:nvSpPr>
                <p:spPr>
                  <a:xfrm>
                    <a:off x="2927674" y="3166273"/>
                    <a:ext cx="17925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3</a:t>
                    </a:r>
                  </a:p>
                </p:txBody>
              </p:sp>
              <p:sp>
                <p:nvSpPr>
                  <p:cNvPr id="245" name="TextBox 244">
                    <a:extLst>
                      <a:ext uri="{FF2B5EF4-FFF2-40B4-BE49-F238E27FC236}">
                        <a16:creationId xmlns:a16="http://schemas.microsoft.com/office/drawing/2014/main" id="{98F7295E-A25F-4F0E-E291-540B2D5EEAA3}"/>
                      </a:ext>
                    </a:extLst>
                  </p:cNvPr>
                  <p:cNvSpPr txBox="1"/>
                  <p:nvPr/>
                </p:nvSpPr>
                <p:spPr>
                  <a:xfrm>
                    <a:off x="3980010" y="3166273"/>
                    <a:ext cx="159936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A912A13E-9A77-9EAF-3FFA-29A3B92CFAB0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283" y="3166273"/>
                    <a:ext cx="194022" cy="1385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spAutoFit/>
                  </a:bodyPr>
                  <a:lstStyle/>
                  <a:p>
                    <a:pPr algn="ctr">
                      <a:spcBef>
                        <a:spcPts val="900"/>
                      </a:spcBef>
                      <a:buClr>
                        <a:srgbClr val="A5B839"/>
                      </a:buClr>
                    </a:pPr>
                    <a:r>
                      <a:rPr lang="en-GB" sz="675" dirty="0">
                        <a:solidFill>
                          <a:srgbClr val="7F7F7F"/>
                        </a:solidFill>
                        <a:latin typeface="+mn-lt"/>
                      </a:rPr>
                      <a:t>0</a:t>
                    </a:r>
                  </a:p>
                </p:txBody>
              </p:sp>
            </p:grp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B8CA644C-D352-C23E-6CDC-41FF08AFD9F0}"/>
                    </a:ext>
                  </a:extLst>
                </p:cNvPr>
                <p:cNvSpPr txBox="1"/>
                <p:nvPr/>
              </p:nvSpPr>
              <p:spPr>
                <a:xfrm>
                  <a:off x="561695" y="3588650"/>
                  <a:ext cx="822698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>
                    <a:spcBef>
                      <a:spcPts val="900"/>
                    </a:spcBef>
                    <a:buClr>
                      <a:srgbClr val="A5B839"/>
                    </a:buClr>
                  </a:pPr>
                  <a:r>
                    <a:rPr lang="en-GB" sz="675" b="1" dirty="0" err="1">
                      <a:solidFill>
                        <a:schemeClr val="accent3"/>
                      </a:solidFill>
                      <a:latin typeface="+mn-lt"/>
                    </a:rPr>
                    <a:t>Pembro</a:t>
                  </a:r>
                  <a:r>
                    <a:rPr lang="en-GB" sz="675" b="1" dirty="0">
                      <a:solidFill>
                        <a:schemeClr val="accent3"/>
                      </a:solidFill>
                      <a:latin typeface="+mn-lt"/>
                    </a:rPr>
                    <a:t> + chemo</a:t>
                  </a:r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56134FFA-CF1E-0E64-1005-0BC1847A2B0C}"/>
                    </a:ext>
                  </a:extLst>
                </p:cNvPr>
                <p:cNvSpPr txBox="1"/>
                <p:nvPr/>
              </p:nvSpPr>
              <p:spPr>
                <a:xfrm>
                  <a:off x="375677" y="3733844"/>
                  <a:ext cx="1000859" cy="1385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>
                    <a:spcBef>
                      <a:spcPts val="900"/>
                    </a:spcBef>
                    <a:buClr>
                      <a:srgbClr val="A5B839"/>
                    </a:buClr>
                  </a:pPr>
                  <a:r>
                    <a:rPr lang="en-GB" sz="675" b="1" dirty="0">
                      <a:solidFill>
                        <a:srgbClr val="7F7F7F"/>
                      </a:solidFill>
                      <a:latin typeface="+mn-lt"/>
                    </a:rPr>
                    <a:t>Placebo + chemo</a:t>
                  </a:r>
                </a:p>
              </p:txBody>
            </p: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C2E3A827-B4A4-230F-A600-83B1859E5D28}"/>
                  </a:ext>
                </a:extLst>
              </p:cNvPr>
              <p:cNvSpPr txBox="1"/>
              <p:nvPr/>
            </p:nvSpPr>
            <p:spPr>
              <a:xfrm>
                <a:off x="454911" y="2836877"/>
                <a:ext cx="94565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675" dirty="0">
                    <a:solidFill>
                      <a:srgbClr val="223341"/>
                    </a:solidFill>
                  </a:rPr>
                  <a:t>No. at risk</a:t>
                </a:r>
                <a:endParaRPr lang="en-GB" sz="525" dirty="0"/>
              </a:p>
            </p:txBody>
          </p:sp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3EB546A6-208A-CCE1-223C-ABBD7233A426}"/>
                </a:ext>
              </a:extLst>
            </p:cNvPr>
            <p:cNvGrpSpPr/>
            <p:nvPr/>
          </p:nvGrpSpPr>
          <p:grpSpPr>
            <a:xfrm>
              <a:off x="7183651" y="1352399"/>
              <a:ext cx="3337151" cy="1135253"/>
              <a:chOff x="7183651" y="1352399"/>
              <a:chExt cx="3337151" cy="1135253"/>
            </a:xfrm>
          </p:grpSpPr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ECD13C50-B936-666E-7C01-23BB4FB135D4}"/>
                  </a:ext>
                </a:extLst>
              </p:cNvPr>
              <p:cNvSpPr/>
              <p:nvPr/>
            </p:nvSpPr>
            <p:spPr>
              <a:xfrm>
                <a:off x="7718900" y="224032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9696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6347710-7D58-7D6B-0F45-0F0F762CB1EB}"/>
                  </a:ext>
                </a:extLst>
              </p:cNvPr>
              <p:cNvSpPr/>
              <p:nvPr/>
            </p:nvSpPr>
            <p:spPr>
              <a:xfrm>
                <a:off x="8036978" y="2361825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9696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4C8742C-3330-483D-FE83-80B712CABCD7}"/>
                  </a:ext>
                </a:extLst>
              </p:cNvPr>
              <p:cNvSpPr/>
              <p:nvPr/>
            </p:nvSpPr>
            <p:spPr>
              <a:xfrm>
                <a:off x="8596470" y="2412131"/>
                <a:ext cx="12692" cy="39862"/>
              </a:xfrm>
              <a:custGeom>
                <a:avLst/>
                <a:gdLst>
                  <a:gd name="connsiteX0" fmla="*/ 0 w 12692"/>
                  <a:gd name="connsiteY0" fmla="*/ 0 h 39862"/>
                  <a:gd name="connsiteX1" fmla="*/ 0 w 12692"/>
                  <a:gd name="connsiteY1" fmla="*/ 39862 h 3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862">
                    <a:moveTo>
                      <a:pt x="0" y="0"/>
                    </a:moveTo>
                    <a:lnTo>
                      <a:pt x="0" y="39862"/>
                    </a:lnTo>
                  </a:path>
                </a:pathLst>
              </a:custGeom>
              <a:ln w="9525" cap="flat">
                <a:solidFill>
                  <a:srgbClr val="9696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A784005-DA15-72ED-8D52-23407297D206}"/>
                  </a:ext>
                </a:extLst>
              </p:cNvPr>
              <p:cNvSpPr/>
              <p:nvPr/>
            </p:nvSpPr>
            <p:spPr>
              <a:xfrm>
                <a:off x="7183651" y="1352399"/>
                <a:ext cx="2865493" cy="1135253"/>
              </a:xfrm>
              <a:custGeom>
                <a:avLst/>
                <a:gdLst>
                  <a:gd name="connsiteX0" fmla="*/ 0 w 2865493"/>
                  <a:gd name="connsiteY0" fmla="*/ 0 h 1135253"/>
                  <a:gd name="connsiteX1" fmla="*/ 20181 w 2865493"/>
                  <a:gd name="connsiteY1" fmla="*/ 0 h 1135253"/>
                  <a:gd name="connsiteX2" fmla="*/ 20181 w 2865493"/>
                  <a:gd name="connsiteY2" fmla="*/ 19486 h 1135253"/>
                  <a:gd name="connsiteX3" fmla="*/ 32239 w 2865493"/>
                  <a:gd name="connsiteY3" fmla="*/ 19486 h 1135253"/>
                  <a:gd name="connsiteX4" fmla="*/ 32239 w 2865493"/>
                  <a:gd name="connsiteY4" fmla="*/ 34768 h 1135253"/>
                  <a:gd name="connsiteX5" fmla="*/ 37189 w 2865493"/>
                  <a:gd name="connsiteY5" fmla="*/ 39735 h 1135253"/>
                  <a:gd name="connsiteX6" fmla="*/ 44424 w 2865493"/>
                  <a:gd name="connsiteY6" fmla="*/ 39735 h 1135253"/>
                  <a:gd name="connsiteX7" fmla="*/ 44424 w 2865493"/>
                  <a:gd name="connsiteY7" fmla="*/ 47759 h 1135253"/>
                  <a:gd name="connsiteX8" fmla="*/ 51659 w 2865493"/>
                  <a:gd name="connsiteY8" fmla="*/ 47759 h 1135253"/>
                  <a:gd name="connsiteX9" fmla="*/ 51659 w 2865493"/>
                  <a:gd name="connsiteY9" fmla="*/ 58329 h 1135253"/>
                  <a:gd name="connsiteX10" fmla="*/ 51659 w 2865493"/>
                  <a:gd name="connsiteY10" fmla="*/ 68900 h 1135253"/>
                  <a:gd name="connsiteX11" fmla="*/ 51659 w 2865493"/>
                  <a:gd name="connsiteY11" fmla="*/ 72848 h 1135253"/>
                  <a:gd name="connsiteX12" fmla="*/ 60544 w 2865493"/>
                  <a:gd name="connsiteY12" fmla="*/ 72848 h 1135253"/>
                  <a:gd name="connsiteX13" fmla="*/ 60544 w 2865493"/>
                  <a:gd name="connsiteY13" fmla="*/ 95517 h 1135253"/>
                  <a:gd name="connsiteX14" fmla="*/ 60544 w 2865493"/>
                  <a:gd name="connsiteY14" fmla="*/ 110927 h 1135253"/>
                  <a:gd name="connsiteX15" fmla="*/ 64606 w 2865493"/>
                  <a:gd name="connsiteY15" fmla="*/ 110927 h 1135253"/>
                  <a:gd name="connsiteX16" fmla="*/ 64606 w 2865493"/>
                  <a:gd name="connsiteY16" fmla="*/ 152318 h 1135253"/>
                  <a:gd name="connsiteX17" fmla="*/ 70190 w 2865493"/>
                  <a:gd name="connsiteY17" fmla="*/ 152318 h 1135253"/>
                  <a:gd name="connsiteX18" fmla="*/ 70190 w 2865493"/>
                  <a:gd name="connsiteY18" fmla="*/ 169256 h 1135253"/>
                  <a:gd name="connsiteX19" fmla="*/ 74252 w 2865493"/>
                  <a:gd name="connsiteY19" fmla="*/ 169256 h 1135253"/>
                  <a:gd name="connsiteX20" fmla="*/ 74252 w 2865493"/>
                  <a:gd name="connsiteY20" fmla="*/ 188742 h 1135253"/>
                  <a:gd name="connsiteX21" fmla="*/ 74252 w 2865493"/>
                  <a:gd name="connsiteY21" fmla="*/ 192817 h 1135253"/>
                  <a:gd name="connsiteX22" fmla="*/ 74252 w 2865493"/>
                  <a:gd name="connsiteY22" fmla="*/ 211411 h 1135253"/>
                  <a:gd name="connsiteX23" fmla="*/ 84787 w 2865493"/>
                  <a:gd name="connsiteY23" fmla="*/ 211411 h 1135253"/>
                  <a:gd name="connsiteX24" fmla="*/ 84787 w 2865493"/>
                  <a:gd name="connsiteY24" fmla="*/ 222746 h 1135253"/>
                  <a:gd name="connsiteX25" fmla="*/ 104207 w 2865493"/>
                  <a:gd name="connsiteY25" fmla="*/ 222746 h 1135253"/>
                  <a:gd name="connsiteX26" fmla="*/ 104207 w 2865493"/>
                  <a:gd name="connsiteY26" fmla="*/ 228477 h 1135253"/>
                  <a:gd name="connsiteX27" fmla="*/ 109791 w 2865493"/>
                  <a:gd name="connsiteY27" fmla="*/ 228477 h 1135253"/>
                  <a:gd name="connsiteX28" fmla="*/ 109791 w 2865493"/>
                  <a:gd name="connsiteY28" fmla="*/ 247071 h 1135253"/>
                  <a:gd name="connsiteX29" fmla="*/ 131623 w 2865493"/>
                  <a:gd name="connsiteY29" fmla="*/ 247071 h 1135253"/>
                  <a:gd name="connsiteX30" fmla="*/ 131623 w 2865493"/>
                  <a:gd name="connsiteY30" fmla="*/ 278655 h 1135253"/>
                  <a:gd name="connsiteX31" fmla="*/ 135684 w 2865493"/>
                  <a:gd name="connsiteY31" fmla="*/ 278655 h 1135253"/>
                  <a:gd name="connsiteX32" fmla="*/ 135684 w 2865493"/>
                  <a:gd name="connsiteY32" fmla="*/ 327306 h 1135253"/>
                  <a:gd name="connsiteX33" fmla="*/ 140508 w 2865493"/>
                  <a:gd name="connsiteY33" fmla="*/ 327306 h 1135253"/>
                  <a:gd name="connsiteX34" fmla="*/ 140508 w 2865493"/>
                  <a:gd name="connsiteY34" fmla="*/ 337749 h 1135253"/>
                  <a:gd name="connsiteX35" fmla="*/ 145712 w 2865493"/>
                  <a:gd name="connsiteY35" fmla="*/ 337749 h 1135253"/>
                  <a:gd name="connsiteX36" fmla="*/ 145712 w 2865493"/>
                  <a:gd name="connsiteY36" fmla="*/ 350357 h 1135253"/>
                  <a:gd name="connsiteX37" fmla="*/ 150535 w 2865493"/>
                  <a:gd name="connsiteY37" fmla="*/ 350357 h 1135253"/>
                  <a:gd name="connsiteX38" fmla="*/ 150535 w 2865493"/>
                  <a:gd name="connsiteY38" fmla="*/ 355961 h 1135253"/>
                  <a:gd name="connsiteX39" fmla="*/ 155358 w 2865493"/>
                  <a:gd name="connsiteY39" fmla="*/ 355961 h 1135253"/>
                  <a:gd name="connsiteX40" fmla="*/ 155358 w 2865493"/>
                  <a:gd name="connsiteY40" fmla="*/ 369333 h 1135253"/>
                  <a:gd name="connsiteX41" fmla="*/ 159420 w 2865493"/>
                  <a:gd name="connsiteY41" fmla="*/ 369333 h 1135253"/>
                  <a:gd name="connsiteX42" fmla="*/ 159420 w 2865493"/>
                  <a:gd name="connsiteY42" fmla="*/ 384361 h 1135253"/>
                  <a:gd name="connsiteX43" fmla="*/ 173636 w 2865493"/>
                  <a:gd name="connsiteY43" fmla="*/ 384361 h 1135253"/>
                  <a:gd name="connsiteX44" fmla="*/ 173636 w 2865493"/>
                  <a:gd name="connsiteY44" fmla="*/ 395696 h 1135253"/>
                  <a:gd name="connsiteX45" fmla="*/ 179982 w 2865493"/>
                  <a:gd name="connsiteY45" fmla="*/ 395696 h 1135253"/>
                  <a:gd name="connsiteX46" fmla="*/ 179982 w 2865493"/>
                  <a:gd name="connsiteY46" fmla="*/ 404611 h 1135253"/>
                  <a:gd name="connsiteX47" fmla="*/ 187724 w 2865493"/>
                  <a:gd name="connsiteY47" fmla="*/ 404611 h 1135253"/>
                  <a:gd name="connsiteX48" fmla="*/ 187724 w 2865493"/>
                  <a:gd name="connsiteY48" fmla="*/ 411870 h 1135253"/>
                  <a:gd name="connsiteX49" fmla="*/ 193309 w 2865493"/>
                  <a:gd name="connsiteY49" fmla="*/ 411870 h 1135253"/>
                  <a:gd name="connsiteX50" fmla="*/ 193309 w 2865493"/>
                  <a:gd name="connsiteY50" fmla="*/ 417601 h 1135253"/>
                  <a:gd name="connsiteX51" fmla="*/ 199402 w 2865493"/>
                  <a:gd name="connsiteY51" fmla="*/ 417601 h 1135253"/>
                  <a:gd name="connsiteX52" fmla="*/ 199402 w 2865493"/>
                  <a:gd name="connsiteY52" fmla="*/ 426516 h 1135253"/>
                  <a:gd name="connsiteX53" fmla="*/ 211460 w 2865493"/>
                  <a:gd name="connsiteY53" fmla="*/ 426516 h 1135253"/>
                  <a:gd name="connsiteX54" fmla="*/ 211460 w 2865493"/>
                  <a:gd name="connsiteY54" fmla="*/ 431738 h 1135253"/>
                  <a:gd name="connsiteX55" fmla="*/ 218821 w 2865493"/>
                  <a:gd name="connsiteY55" fmla="*/ 431738 h 1135253"/>
                  <a:gd name="connsiteX56" fmla="*/ 218821 w 2865493"/>
                  <a:gd name="connsiteY56" fmla="*/ 441926 h 1135253"/>
                  <a:gd name="connsiteX57" fmla="*/ 218821 w 2865493"/>
                  <a:gd name="connsiteY57" fmla="*/ 461666 h 1135253"/>
                  <a:gd name="connsiteX58" fmla="*/ 224406 w 2865493"/>
                  <a:gd name="connsiteY58" fmla="*/ 461666 h 1135253"/>
                  <a:gd name="connsiteX59" fmla="*/ 224406 w 2865493"/>
                  <a:gd name="connsiteY59" fmla="*/ 491340 h 1135253"/>
                  <a:gd name="connsiteX60" fmla="*/ 224406 w 2865493"/>
                  <a:gd name="connsiteY60" fmla="*/ 521651 h 1135253"/>
                  <a:gd name="connsiteX61" fmla="*/ 231260 w 2865493"/>
                  <a:gd name="connsiteY61" fmla="*/ 528528 h 1135253"/>
                  <a:gd name="connsiteX62" fmla="*/ 231260 w 2865493"/>
                  <a:gd name="connsiteY62" fmla="*/ 592971 h 1135253"/>
                  <a:gd name="connsiteX63" fmla="*/ 231260 w 2865493"/>
                  <a:gd name="connsiteY63" fmla="*/ 619333 h 1135253"/>
                  <a:gd name="connsiteX64" fmla="*/ 243826 w 2865493"/>
                  <a:gd name="connsiteY64" fmla="*/ 619333 h 1135253"/>
                  <a:gd name="connsiteX65" fmla="*/ 243826 w 2865493"/>
                  <a:gd name="connsiteY65" fmla="*/ 627739 h 1135253"/>
                  <a:gd name="connsiteX66" fmla="*/ 250299 w 2865493"/>
                  <a:gd name="connsiteY66" fmla="*/ 627739 h 1135253"/>
                  <a:gd name="connsiteX67" fmla="*/ 250299 w 2865493"/>
                  <a:gd name="connsiteY67" fmla="*/ 632578 h 1135253"/>
                  <a:gd name="connsiteX68" fmla="*/ 259946 w 2865493"/>
                  <a:gd name="connsiteY68" fmla="*/ 632578 h 1135253"/>
                  <a:gd name="connsiteX69" fmla="*/ 259946 w 2865493"/>
                  <a:gd name="connsiteY69" fmla="*/ 639074 h 1135253"/>
                  <a:gd name="connsiteX70" fmla="*/ 265657 w 2865493"/>
                  <a:gd name="connsiteY70" fmla="*/ 639074 h 1135253"/>
                  <a:gd name="connsiteX71" fmla="*/ 265657 w 2865493"/>
                  <a:gd name="connsiteY71" fmla="*/ 658559 h 1135253"/>
                  <a:gd name="connsiteX72" fmla="*/ 281396 w 2865493"/>
                  <a:gd name="connsiteY72" fmla="*/ 658559 h 1135253"/>
                  <a:gd name="connsiteX73" fmla="*/ 281396 w 2865493"/>
                  <a:gd name="connsiteY73" fmla="*/ 679191 h 1135253"/>
                  <a:gd name="connsiteX74" fmla="*/ 294216 w 2865493"/>
                  <a:gd name="connsiteY74" fmla="*/ 679191 h 1135253"/>
                  <a:gd name="connsiteX75" fmla="*/ 294216 w 2865493"/>
                  <a:gd name="connsiteY75" fmla="*/ 685304 h 1135253"/>
                  <a:gd name="connsiteX76" fmla="*/ 300689 w 2865493"/>
                  <a:gd name="connsiteY76" fmla="*/ 685304 h 1135253"/>
                  <a:gd name="connsiteX77" fmla="*/ 300689 w 2865493"/>
                  <a:gd name="connsiteY77" fmla="*/ 688870 h 1135253"/>
                  <a:gd name="connsiteX78" fmla="*/ 308812 w 2865493"/>
                  <a:gd name="connsiteY78" fmla="*/ 688870 h 1135253"/>
                  <a:gd name="connsiteX79" fmla="*/ 308812 w 2865493"/>
                  <a:gd name="connsiteY79" fmla="*/ 696639 h 1135253"/>
                  <a:gd name="connsiteX80" fmla="*/ 308812 w 2865493"/>
                  <a:gd name="connsiteY80" fmla="*/ 699822 h 1135253"/>
                  <a:gd name="connsiteX81" fmla="*/ 316428 w 2865493"/>
                  <a:gd name="connsiteY81" fmla="*/ 699822 h 1135253"/>
                  <a:gd name="connsiteX82" fmla="*/ 316428 w 2865493"/>
                  <a:gd name="connsiteY82" fmla="*/ 705936 h 1135253"/>
                  <a:gd name="connsiteX83" fmla="*/ 322520 w 2865493"/>
                  <a:gd name="connsiteY83" fmla="*/ 705936 h 1135253"/>
                  <a:gd name="connsiteX84" fmla="*/ 322520 w 2865493"/>
                  <a:gd name="connsiteY84" fmla="*/ 713195 h 1135253"/>
                  <a:gd name="connsiteX85" fmla="*/ 329755 w 2865493"/>
                  <a:gd name="connsiteY85" fmla="*/ 713195 h 1135253"/>
                  <a:gd name="connsiteX86" fmla="*/ 329755 w 2865493"/>
                  <a:gd name="connsiteY86" fmla="*/ 731534 h 1135253"/>
                  <a:gd name="connsiteX87" fmla="*/ 334198 w 2865493"/>
                  <a:gd name="connsiteY87" fmla="*/ 731534 h 1135253"/>
                  <a:gd name="connsiteX88" fmla="*/ 334198 w 2865493"/>
                  <a:gd name="connsiteY88" fmla="*/ 762991 h 1135253"/>
                  <a:gd name="connsiteX89" fmla="*/ 334198 w 2865493"/>
                  <a:gd name="connsiteY89" fmla="*/ 768340 h 1135253"/>
                  <a:gd name="connsiteX90" fmla="*/ 340290 w 2865493"/>
                  <a:gd name="connsiteY90" fmla="*/ 768340 h 1135253"/>
                  <a:gd name="connsiteX91" fmla="*/ 340290 w 2865493"/>
                  <a:gd name="connsiteY91" fmla="*/ 782859 h 1135253"/>
                  <a:gd name="connsiteX92" fmla="*/ 363264 w 2865493"/>
                  <a:gd name="connsiteY92" fmla="*/ 782859 h 1135253"/>
                  <a:gd name="connsiteX93" fmla="*/ 363264 w 2865493"/>
                  <a:gd name="connsiteY93" fmla="*/ 794193 h 1135253"/>
                  <a:gd name="connsiteX94" fmla="*/ 367325 w 2865493"/>
                  <a:gd name="connsiteY94" fmla="*/ 794193 h 1135253"/>
                  <a:gd name="connsiteX95" fmla="*/ 367325 w 2865493"/>
                  <a:gd name="connsiteY95" fmla="*/ 801580 h 1135253"/>
                  <a:gd name="connsiteX96" fmla="*/ 376210 w 2865493"/>
                  <a:gd name="connsiteY96" fmla="*/ 801580 h 1135253"/>
                  <a:gd name="connsiteX97" fmla="*/ 376210 w 2865493"/>
                  <a:gd name="connsiteY97" fmla="*/ 807184 h 1135253"/>
                  <a:gd name="connsiteX98" fmla="*/ 389157 w 2865493"/>
                  <a:gd name="connsiteY98" fmla="*/ 807184 h 1135253"/>
                  <a:gd name="connsiteX99" fmla="*/ 389157 w 2865493"/>
                  <a:gd name="connsiteY99" fmla="*/ 814443 h 1135253"/>
                  <a:gd name="connsiteX100" fmla="*/ 411750 w 2865493"/>
                  <a:gd name="connsiteY100" fmla="*/ 814443 h 1135253"/>
                  <a:gd name="connsiteX101" fmla="*/ 411750 w 2865493"/>
                  <a:gd name="connsiteY101" fmla="*/ 825778 h 1135253"/>
                  <a:gd name="connsiteX102" fmla="*/ 420635 w 2865493"/>
                  <a:gd name="connsiteY102" fmla="*/ 825778 h 1135253"/>
                  <a:gd name="connsiteX103" fmla="*/ 420635 w 2865493"/>
                  <a:gd name="connsiteY103" fmla="*/ 836348 h 1135253"/>
                  <a:gd name="connsiteX104" fmla="*/ 426219 w 2865493"/>
                  <a:gd name="connsiteY104" fmla="*/ 836348 h 1135253"/>
                  <a:gd name="connsiteX105" fmla="*/ 426219 w 2865493"/>
                  <a:gd name="connsiteY105" fmla="*/ 873154 h 1135253"/>
                  <a:gd name="connsiteX106" fmla="*/ 435104 w 2865493"/>
                  <a:gd name="connsiteY106" fmla="*/ 873154 h 1135253"/>
                  <a:gd name="connsiteX107" fmla="*/ 435104 w 2865493"/>
                  <a:gd name="connsiteY107" fmla="*/ 880159 h 1135253"/>
                  <a:gd name="connsiteX108" fmla="*/ 440435 w 2865493"/>
                  <a:gd name="connsiteY108" fmla="*/ 880159 h 1135253"/>
                  <a:gd name="connsiteX109" fmla="*/ 440435 w 2865493"/>
                  <a:gd name="connsiteY109" fmla="*/ 889074 h 1135253"/>
                  <a:gd name="connsiteX110" fmla="*/ 477878 w 2865493"/>
                  <a:gd name="connsiteY110" fmla="*/ 889074 h 1135253"/>
                  <a:gd name="connsiteX111" fmla="*/ 477878 w 2865493"/>
                  <a:gd name="connsiteY111" fmla="*/ 902446 h 1135253"/>
                  <a:gd name="connsiteX112" fmla="*/ 517099 w 2865493"/>
                  <a:gd name="connsiteY112" fmla="*/ 902446 h 1135253"/>
                  <a:gd name="connsiteX113" fmla="*/ 517099 w 2865493"/>
                  <a:gd name="connsiteY113" fmla="*/ 910088 h 1135253"/>
                  <a:gd name="connsiteX114" fmla="*/ 520272 w 2865493"/>
                  <a:gd name="connsiteY114" fmla="*/ 910088 h 1135253"/>
                  <a:gd name="connsiteX115" fmla="*/ 520272 w 2865493"/>
                  <a:gd name="connsiteY115" fmla="*/ 919385 h 1135253"/>
                  <a:gd name="connsiteX116" fmla="*/ 525222 w 2865493"/>
                  <a:gd name="connsiteY116" fmla="*/ 919385 h 1135253"/>
                  <a:gd name="connsiteX117" fmla="*/ 525222 w 2865493"/>
                  <a:gd name="connsiteY117" fmla="*/ 925498 h 1135253"/>
                  <a:gd name="connsiteX118" fmla="*/ 530426 w 2865493"/>
                  <a:gd name="connsiteY118" fmla="*/ 925498 h 1135253"/>
                  <a:gd name="connsiteX119" fmla="*/ 530426 w 2865493"/>
                  <a:gd name="connsiteY119" fmla="*/ 930337 h 1135253"/>
                  <a:gd name="connsiteX120" fmla="*/ 537280 w 2865493"/>
                  <a:gd name="connsiteY120" fmla="*/ 930337 h 1135253"/>
                  <a:gd name="connsiteX121" fmla="*/ 537280 w 2865493"/>
                  <a:gd name="connsiteY121" fmla="*/ 940016 h 1135253"/>
                  <a:gd name="connsiteX122" fmla="*/ 575231 w 2865493"/>
                  <a:gd name="connsiteY122" fmla="*/ 940016 h 1135253"/>
                  <a:gd name="connsiteX123" fmla="*/ 575231 w 2865493"/>
                  <a:gd name="connsiteY123" fmla="*/ 953389 h 1135253"/>
                  <a:gd name="connsiteX124" fmla="*/ 592112 w 2865493"/>
                  <a:gd name="connsiteY124" fmla="*/ 953389 h 1135253"/>
                  <a:gd name="connsiteX125" fmla="*/ 592112 w 2865493"/>
                  <a:gd name="connsiteY125" fmla="*/ 959884 h 1135253"/>
                  <a:gd name="connsiteX126" fmla="*/ 620036 w 2865493"/>
                  <a:gd name="connsiteY126" fmla="*/ 959884 h 1135253"/>
                  <a:gd name="connsiteX127" fmla="*/ 620036 w 2865493"/>
                  <a:gd name="connsiteY127" fmla="*/ 965105 h 1135253"/>
                  <a:gd name="connsiteX128" fmla="*/ 627652 w 2865493"/>
                  <a:gd name="connsiteY128" fmla="*/ 965105 h 1135253"/>
                  <a:gd name="connsiteX129" fmla="*/ 627652 w 2865493"/>
                  <a:gd name="connsiteY129" fmla="*/ 970072 h 1135253"/>
                  <a:gd name="connsiteX130" fmla="*/ 655956 w 2865493"/>
                  <a:gd name="connsiteY130" fmla="*/ 970072 h 1135253"/>
                  <a:gd name="connsiteX131" fmla="*/ 655956 w 2865493"/>
                  <a:gd name="connsiteY131" fmla="*/ 984591 h 1135253"/>
                  <a:gd name="connsiteX132" fmla="*/ 662049 w 2865493"/>
                  <a:gd name="connsiteY132" fmla="*/ 984591 h 1135253"/>
                  <a:gd name="connsiteX133" fmla="*/ 662049 w 2865493"/>
                  <a:gd name="connsiteY133" fmla="*/ 993124 h 1135253"/>
                  <a:gd name="connsiteX134" fmla="*/ 682611 w 2865493"/>
                  <a:gd name="connsiteY134" fmla="*/ 993124 h 1135253"/>
                  <a:gd name="connsiteX135" fmla="*/ 682611 w 2865493"/>
                  <a:gd name="connsiteY135" fmla="*/ 998728 h 1135253"/>
                  <a:gd name="connsiteX136" fmla="*/ 748740 w 2865493"/>
                  <a:gd name="connsiteY136" fmla="*/ 998728 h 1135253"/>
                  <a:gd name="connsiteX137" fmla="*/ 748740 w 2865493"/>
                  <a:gd name="connsiteY137" fmla="*/ 1007642 h 1135253"/>
                  <a:gd name="connsiteX138" fmla="*/ 774252 w 2865493"/>
                  <a:gd name="connsiteY138" fmla="*/ 1007642 h 1135253"/>
                  <a:gd name="connsiteX139" fmla="*/ 774252 w 2865493"/>
                  <a:gd name="connsiteY139" fmla="*/ 1015411 h 1135253"/>
                  <a:gd name="connsiteX140" fmla="*/ 789102 w 2865493"/>
                  <a:gd name="connsiteY140" fmla="*/ 1015411 h 1135253"/>
                  <a:gd name="connsiteX141" fmla="*/ 789102 w 2865493"/>
                  <a:gd name="connsiteY141" fmla="*/ 1031203 h 1135253"/>
                  <a:gd name="connsiteX142" fmla="*/ 793164 w 2865493"/>
                  <a:gd name="connsiteY142" fmla="*/ 1031203 h 1135253"/>
                  <a:gd name="connsiteX143" fmla="*/ 793164 w 2865493"/>
                  <a:gd name="connsiteY143" fmla="*/ 1040500 h 1135253"/>
                  <a:gd name="connsiteX144" fmla="*/ 800779 w 2865493"/>
                  <a:gd name="connsiteY144" fmla="*/ 1040500 h 1135253"/>
                  <a:gd name="connsiteX145" fmla="*/ 800779 w 2865493"/>
                  <a:gd name="connsiteY145" fmla="*/ 1046613 h 1135253"/>
                  <a:gd name="connsiteX146" fmla="*/ 800779 w 2865493"/>
                  <a:gd name="connsiteY146" fmla="*/ 1051835 h 1135253"/>
                  <a:gd name="connsiteX147" fmla="*/ 907398 w 2865493"/>
                  <a:gd name="connsiteY147" fmla="*/ 1051835 h 1135253"/>
                  <a:gd name="connsiteX148" fmla="*/ 907398 w 2865493"/>
                  <a:gd name="connsiteY148" fmla="*/ 1058712 h 1135253"/>
                  <a:gd name="connsiteX149" fmla="*/ 921994 w 2865493"/>
                  <a:gd name="connsiteY149" fmla="*/ 1058712 h 1135253"/>
                  <a:gd name="connsiteX150" fmla="*/ 921994 w 2865493"/>
                  <a:gd name="connsiteY150" fmla="*/ 1065207 h 1135253"/>
                  <a:gd name="connsiteX151" fmla="*/ 1004750 w 2865493"/>
                  <a:gd name="connsiteY151" fmla="*/ 1065207 h 1135253"/>
                  <a:gd name="connsiteX152" fmla="*/ 1008304 w 2865493"/>
                  <a:gd name="connsiteY152" fmla="*/ 1065207 h 1135253"/>
                  <a:gd name="connsiteX153" fmla="*/ 1008304 w 2865493"/>
                  <a:gd name="connsiteY153" fmla="*/ 1070429 h 1135253"/>
                  <a:gd name="connsiteX154" fmla="*/ 1018839 w 2865493"/>
                  <a:gd name="connsiteY154" fmla="*/ 1070429 h 1135253"/>
                  <a:gd name="connsiteX155" fmla="*/ 1018839 w 2865493"/>
                  <a:gd name="connsiteY155" fmla="*/ 1077816 h 1135253"/>
                  <a:gd name="connsiteX156" fmla="*/ 1045875 w 2865493"/>
                  <a:gd name="connsiteY156" fmla="*/ 1077816 h 1135253"/>
                  <a:gd name="connsiteX157" fmla="*/ 1045875 w 2865493"/>
                  <a:gd name="connsiteY157" fmla="*/ 1088641 h 1135253"/>
                  <a:gd name="connsiteX158" fmla="*/ 1116573 w 2865493"/>
                  <a:gd name="connsiteY158" fmla="*/ 1088641 h 1135253"/>
                  <a:gd name="connsiteX159" fmla="*/ 1116573 w 2865493"/>
                  <a:gd name="connsiteY159" fmla="*/ 1096792 h 1135253"/>
                  <a:gd name="connsiteX160" fmla="*/ 1246038 w 2865493"/>
                  <a:gd name="connsiteY160" fmla="*/ 1096792 h 1135253"/>
                  <a:gd name="connsiteX161" fmla="*/ 1246038 w 2865493"/>
                  <a:gd name="connsiteY161" fmla="*/ 1102905 h 1135253"/>
                  <a:gd name="connsiteX162" fmla="*/ 1440997 w 2865493"/>
                  <a:gd name="connsiteY162" fmla="*/ 1102905 h 1135253"/>
                  <a:gd name="connsiteX163" fmla="*/ 1440997 w 2865493"/>
                  <a:gd name="connsiteY163" fmla="*/ 1107745 h 1135253"/>
                  <a:gd name="connsiteX164" fmla="*/ 1459655 w 2865493"/>
                  <a:gd name="connsiteY164" fmla="*/ 1107745 h 1135253"/>
                  <a:gd name="connsiteX165" fmla="*/ 1459655 w 2865493"/>
                  <a:gd name="connsiteY165" fmla="*/ 1113858 h 1135253"/>
                  <a:gd name="connsiteX166" fmla="*/ 1495195 w 2865493"/>
                  <a:gd name="connsiteY166" fmla="*/ 1113858 h 1135253"/>
                  <a:gd name="connsiteX167" fmla="*/ 1495195 w 2865493"/>
                  <a:gd name="connsiteY167" fmla="*/ 1120735 h 1135253"/>
                  <a:gd name="connsiteX168" fmla="*/ 1829392 w 2865493"/>
                  <a:gd name="connsiteY168" fmla="*/ 1120735 h 1135253"/>
                  <a:gd name="connsiteX169" fmla="*/ 1829392 w 2865493"/>
                  <a:gd name="connsiteY169" fmla="*/ 1127994 h 1135253"/>
                  <a:gd name="connsiteX170" fmla="*/ 2709755 w 2865493"/>
                  <a:gd name="connsiteY170" fmla="*/ 1127994 h 1135253"/>
                  <a:gd name="connsiteX171" fmla="*/ 2709755 w 2865493"/>
                  <a:gd name="connsiteY171" fmla="*/ 1135253 h 1135253"/>
                  <a:gd name="connsiteX172" fmla="*/ 2865493 w 2865493"/>
                  <a:gd name="connsiteY172" fmla="*/ 1135253 h 1135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2865493" h="1135253">
                    <a:moveTo>
                      <a:pt x="0" y="0"/>
                    </a:moveTo>
                    <a:lnTo>
                      <a:pt x="20181" y="0"/>
                    </a:lnTo>
                    <a:lnTo>
                      <a:pt x="20181" y="19486"/>
                    </a:lnTo>
                    <a:lnTo>
                      <a:pt x="32239" y="19486"/>
                    </a:lnTo>
                    <a:lnTo>
                      <a:pt x="32239" y="34768"/>
                    </a:lnTo>
                    <a:lnTo>
                      <a:pt x="37189" y="39735"/>
                    </a:lnTo>
                    <a:lnTo>
                      <a:pt x="44424" y="39735"/>
                    </a:lnTo>
                    <a:lnTo>
                      <a:pt x="44424" y="47759"/>
                    </a:lnTo>
                    <a:lnTo>
                      <a:pt x="51659" y="47759"/>
                    </a:lnTo>
                    <a:lnTo>
                      <a:pt x="51659" y="58329"/>
                    </a:lnTo>
                    <a:lnTo>
                      <a:pt x="51659" y="68900"/>
                    </a:lnTo>
                    <a:lnTo>
                      <a:pt x="51659" y="72848"/>
                    </a:lnTo>
                    <a:lnTo>
                      <a:pt x="60544" y="72848"/>
                    </a:lnTo>
                    <a:lnTo>
                      <a:pt x="60544" y="95517"/>
                    </a:lnTo>
                    <a:lnTo>
                      <a:pt x="60544" y="110927"/>
                    </a:lnTo>
                    <a:lnTo>
                      <a:pt x="64606" y="110927"/>
                    </a:lnTo>
                    <a:lnTo>
                      <a:pt x="64606" y="152318"/>
                    </a:lnTo>
                    <a:lnTo>
                      <a:pt x="70190" y="152318"/>
                    </a:lnTo>
                    <a:lnTo>
                      <a:pt x="70190" y="169256"/>
                    </a:lnTo>
                    <a:lnTo>
                      <a:pt x="74252" y="169256"/>
                    </a:lnTo>
                    <a:lnTo>
                      <a:pt x="74252" y="188742"/>
                    </a:lnTo>
                    <a:lnTo>
                      <a:pt x="74252" y="192817"/>
                    </a:lnTo>
                    <a:lnTo>
                      <a:pt x="74252" y="211411"/>
                    </a:lnTo>
                    <a:lnTo>
                      <a:pt x="84787" y="211411"/>
                    </a:lnTo>
                    <a:lnTo>
                      <a:pt x="84787" y="222746"/>
                    </a:lnTo>
                    <a:lnTo>
                      <a:pt x="104207" y="222746"/>
                    </a:lnTo>
                    <a:lnTo>
                      <a:pt x="104207" y="228477"/>
                    </a:lnTo>
                    <a:lnTo>
                      <a:pt x="109791" y="228477"/>
                    </a:lnTo>
                    <a:lnTo>
                      <a:pt x="109791" y="247071"/>
                    </a:lnTo>
                    <a:lnTo>
                      <a:pt x="131623" y="247071"/>
                    </a:lnTo>
                    <a:lnTo>
                      <a:pt x="131623" y="278655"/>
                    </a:lnTo>
                    <a:lnTo>
                      <a:pt x="135684" y="278655"/>
                    </a:lnTo>
                    <a:lnTo>
                      <a:pt x="135684" y="327306"/>
                    </a:lnTo>
                    <a:lnTo>
                      <a:pt x="140508" y="327306"/>
                    </a:lnTo>
                    <a:lnTo>
                      <a:pt x="140508" y="337749"/>
                    </a:lnTo>
                    <a:lnTo>
                      <a:pt x="145712" y="337749"/>
                    </a:lnTo>
                    <a:lnTo>
                      <a:pt x="145712" y="350357"/>
                    </a:lnTo>
                    <a:lnTo>
                      <a:pt x="150535" y="350357"/>
                    </a:lnTo>
                    <a:lnTo>
                      <a:pt x="150535" y="355961"/>
                    </a:lnTo>
                    <a:lnTo>
                      <a:pt x="155358" y="355961"/>
                    </a:lnTo>
                    <a:lnTo>
                      <a:pt x="155358" y="369333"/>
                    </a:lnTo>
                    <a:lnTo>
                      <a:pt x="159420" y="369333"/>
                    </a:lnTo>
                    <a:lnTo>
                      <a:pt x="159420" y="384361"/>
                    </a:lnTo>
                    <a:lnTo>
                      <a:pt x="173636" y="384361"/>
                    </a:lnTo>
                    <a:lnTo>
                      <a:pt x="173636" y="395696"/>
                    </a:lnTo>
                    <a:lnTo>
                      <a:pt x="179982" y="395696"/>
                    </a:lnTo>
                    <a:lnTo>
                      <a:pt x="179982" y="404611"/>
                    </a:lnTo>
                    <a:lnTo>
                      <a:pt x="187724" y="404611"/>
                    </a:lnTo>
                    <a:lnTo>
                      <a:pt x="187724" y="411870"/>
                    </a:lnTo>
                    <a:lnTo>
                      <a:pt x="193309" y="411870"/>
                    </a:lnTo>
                    <a:lnTo>
                      <a:pt x="193309" y="417601"/>
                    </a:lnTo>
                    <a:lnTo>
                      <a:pt x="199402" y="417601"/>
                    </a:lnTo>
                    <a:lnTo>
                      <a:pt x="199402" y="426516"/>
                    </a:lnTo>
                    <a:lnTo>
                      <a:pt x="211460" y="426516"/>
                    </a:lnTo>
                    <a:lnTo>
                      <a:pt x="211460" y="431738"/>
                    </a:lnTo>
                    <a:lnTo>
                      <a:pt x="218821" y="431738"/>
                    </a:lnTo>
                    <a:lnTo>
                      <a:pt x="218821" y="441926"/>
                    </a:lnTo>
                    <a:lnTo>
                      <a:pt x="218821" y="461666"/>
                    </a:lnTo>
                    <a:lnTo>
                      <a:pt x="224406" y="461666"/>
                    </a:lnTo>
                    <a:lnTo>
                      <a:pt x="224406" y="491340"/>
                    </a:lnTo>
                    <a:lnTo>
                      <a:pt x="224406" y="521651"/>
                    </a:lnTo>
                    <a:lnTo>
                      <a:pt x="231260" y="528528"/>
                    </a:lnTo>
                    <a:lnTo>
                      <a:pt x="231260" y="592971"/>
                    </a:lnTo>
                    <a:lnTo>
                      <a:pt x="231260" y="619333"/>
                    </a:lnTo>
                    <a:lnTo>
                      <a:pt x="243826" y="619333"/>
                    </a:lnTo>
                    <a:lnTo>
                      <a:pt x="243826" y="627739"/>
                    </a:lnTo>
                    <a:lnTo>
                      <a:pt x="250299" y="627739"/>
                    </a:lnTo>
                    <a:lnTo>
                      <a:pt x="250299" y="632578"/>
                    </a:lnTo>
                    <a:lnTo>
                      <a:pt x="259946" y="632578"/>
                    </a:lnTo>
                    <a:lnTo>
                      <a:pt x="259946" y="639074"/>
                    </a:lnTo>
                    <a:lnTo>
                      <a:pt x="265657" y="639074"/>
                    </a:lnTo>
                    <a:lnTo>
                      <a:pt x="265657" y="658559"/>
                    </a:lnTo>
                    <a:lnTo>
                      <a:pt x="281396" y="658559"/>
                    </a:lnTo>
                    <a:lnTo>
                      <a:pt x="281396" y="679191"/>
                    </a:lnTo>
                    <a:lnTo>
                      <a:pt x="294216" y="679191"/>
                    </a:lnTo>
                    <a:lnTo>
                      <a:pt x="294216" y="685304"/>
                    </a:lnTo>
                    <a:lnTo>
                      <a:pt x="300689" y="685304"/>
                    </a:lnTo>
                    <a:lnTo>
                      <a:pt x="300689" y="688870"/>
                    </a:lnTo>
                    <a:lnTo>
                      <a:pt x="308812" y="688870"/>
                    </a:lnTo>
                    <a:lnTo>
                      <a:pt x="308812" y="696639"/>
                    </a:lnTo>
                    <a:lnTo>
                      <a:pt x="308812" y="699822"/>
                    </a:lnTo>
                    <a:lnTo>
                      <a:pt x="316428" y="699822"/>
                    </a:lnTo>
                    <a:lnTo>
                      <a:pt x="316428" y="705936"/>
                    </a:lnTo>
                    <a:lnTo>
                      <a:pt x="322520" y="705936"/>
                    </a:lnTo>
                    <a:lnTo>
                      <a:pt x="322520" y="713195"/>
                    </a:lnTo>
                    <a:lnTo>
                      <a:pt x="329755" y="713195"/>
                    </a:lnTo>
                    <a:lnTo>
                      <a:pt x="329755" y="731534"/>
                    </a:lnTo>
                    <a:lnTo>
                      <a:pt x="334198" y="731534"/>
                    </a:lnTo>
                    <a:lnTo>
                      <a:pt x="334198" y="762991"/>
                    </a:lnTo>
                    <a:lnTo>
                      <a:pt x="334198" y="768340"/>
                    </a:lnTo>
                    <a:lnTo>
                      <a:pt x="340290" y="768340"/>
                    </a:lnTo>
                    <a:lnTo>
                      <a:pt x="340290" y="782859"/>
                    </a:lnTo>
                    <a:lnTo>
                      <a:pt x="363264" y="782859"/>
                    </a:lnTo>
                    <a:lnTo>
                      <a:pt x="363264" y="794193"/>
                    </a:lnTo>
                    <a:lnTo>
                      <a:pt x="367325" y="794193"/>
                    </a:lnTo>
                    <a:lnTo>
                      <a:pt x="367325" y="801580"/>
                    </a:lnTo>
                    <a:lnTo>
                      <a:pt x="376210" y="801580"/>
                    </a:lnTo>
                    <a:lnTo>
                      <a:pt x="376210" y="807184"/>
                    </a:lnTo>
                    <a:lnTo>
                      <a:pt x="389157" y="807184"/>
                    </a:lnTo>
                    <a:lnTo>
                      <a:pt x="389157" y="814443"/>
                    </a:lnTo>
                    <a:lnTo>
                      <a:pt x="411750" y="814443"/>
                    </a:lnTo>
                    <a:lnTo>
                      <a:pt x="411750" y="825778"/>
                    </a:lnTo>
                    <a:lnTo>
                      <a:pt x="420635" y="825778"/>
                    </a:lnTo>
                    <a:lnTo>
                      <a:pt x="420635" y="836348"/>
                    </a:lnTo>
                    <a:lnTo>
                      <a:pt x="426219" y="836348"/>
                    </a:lnTo>
                    <a:lnTo>
                      <a:pt x="426219" y="873154"/>
                    </a:lnTo>
                    <a:lnTo>
                      <a:pt x="435104" y="873154"/>
                    </a:lnTo>
                    <a:lnTo>
                      <a:pt x="435104" y="880159"/>
                    </a:lnTo>
                    <a:lnTo>
                      <a:pt x="440435" y="880159"/>
                    </a:lnTo>
                    <a:lnTo>
                      <a:pt x="440435" y="889074"/>
                    </a:lnTo>
                    <a:lnTo>
                      <a:pt x="477878" y="889074"/>
                    </a:lnTo>
                    <a:lnTo>
                      <a:pt x="477878" y="902446"/>
                    </a:lnTo>
                    <a:lnTo>
                      <a:pt x="517099" y="902446"/>
                    </a:lnTo>
                    <a:lnTo>
                      <a:pt x="517099" y="910088"/>
                    </a:lnTo>
                    <a:lnTo>
                      <a:pt x="520272" y="910088"/>
                    </a:lnTo>
                    <a:lnTo>
                      <a:pt x="520272" y="919385"/>
                    </a:lnTo>
                    <a:lnTo>
                      <a:pt x="525222" y="919385"/>
                    </a:lnTo>
                    <a:lnTo>
                      <a:pt x="525222" y="925498"/>
                    </a:lnTo>
                    <a:lnTo>
                      <a:pt x="530426" y="925498"/>
                    </a:lnTo>
                    <a:lnTo>
                      <a:pt x="530426" y="930337"/>
                    </a:lnTo>
                    <a:lnTo>
                      <a:pt x="537280" y="930337"/>
                    </a:lnTo>
                    <a:lnTo>
                      <a:pt x="537280" y="940016"/>
                    </a:lnTo>
                    <a:lnTo>
                      <a:pt x="575231" y="940016"/>
                    </a:lnTo>
                    <a:lnTo>
                      <a:pt x="575231" y="953389"/>
                    </a:lnTo>
                    <a:lnTo>
                      <a:pt x="592112" y="953389"/>
                    </a:lnTo>
                    <a:lnTo>
                      <a:pt x="592112" y="959884"/>
                    </a:lnTo>
                    <a:lnTo>
                      <a:pt x="620036" y="959884"/>
                    </a:lnTo>
                    <a:lnTo>
                      <a:pt x="620036" y="965105"/>
                    </a:lnTo>
                    <a:lnTo>
                      <a:pt x="627652" y="965105"/>
                    </a:lnTo>
                    <a:lnTo>
                      <a:pt x="627652" y="970072"/>
                    </a:lnTo>
                    <a:lnTo>
                      <a:pt x="655956" y="970072"/>
                    </a:lnTo>
                    <a:lnTo>
                      <a:pt x="655956" y="984591"/>
                    </a:lnTo>
                    <a:lnTo>
                      <a:pt x="662049" y="984591"/>
                    </a:lnTo>
                    <a:lnTo>
                      <a:pt x="662049" y="993124"/>
                    </a:lnTo>
                    <a:lnTo>
                      <a:pt x="682611" y="993124"/>
                    </a:lnTo>
                    <a:lnTo>
                      <a:pt x="682611" y="998728"/>
                    </a:lnTo>
                    <a:lnTo>
                      <a:pt x="748740" y="998728"/>
                    </a:lnTo>
                    <a:lnTo>
                      <a:pt x="748740" y="1007642"/>
                    </a:lnTo>
                    <a:lnTo>
                      <a:pt x="774252" y="1007642"/>
                    </a:lnTo>
                    <a:lnTo>
                      <a:pt x="774252" y="1015411"/>
                    </a:lnTo>
                    <a:lnTo>
                      <a:pt x="789102" y="1015411"/>
                    </a:lnTo>
                    <a:lnTo>
                      <a:pt x="789102" y="1031203"/>
                    </a:lnTo>
                    <a:lnTo>
                      <a:pt x="793164" y="1031203"/>
                    </a:lnTo>
                    <a:lnTo>
                      <a:pt x="793164" y="1040500"/>
                    </a:lnTo>
                    <a:lnTo>
                      <a:pt x="800779" y="1040500"/>
                    </a:lnTo>
                    <a:lnTo>
                      <a:pt x="800779" y="1046613"/>
                    </a:lnTo>
                    <a:lnTo>
                      <a:pt x="800779" y="1051835"/>
                    </a:lnTo>
                    <a:lnTo>
                      <a:pt x="907398" y="1051835"/>
                    </a:lnTo>
                    <a:lnTo>
                      <a:pt x="907398" y="1058712"/>
                    </a:lnTo>
                    <a:lnTo>
                      <a:pt x="921994" y="1058712"/>
                    </a:lnTo>
                    <a:lnTo>
                      <a:pt x="921994" y="1065207"/>
                    </a:lnTo>
                    <a:lnTo>
                      <a:pt x="1004750" y="1065207"/>
                    </a:lnTo>
                    <a:lnTo>
                      <a:pt x="1008304" y="1065207"/>
                    </a:lnTo>
                    <a:lnTo>
                      <a:pt x="1008304" y="1070429"/>
                    </a:lnTo>
                    <a:lnTo>
                      <a:pt x="1018839" y="1070429"/>
                    </a:lnTo>
                    <a:lnTo>
                      <a:pt x="1018839" y="1077816"/>
                    </a:lnTo>
                    <a:lnTo>
                      <a:pt x="1045875" y="1077816"/>
                    </a:lnTo>
                    <a:lnTo>
                      <a:pt x="1045875" y="1088641"/>
                    </a:lnTo>
                    <a:lnTo>
                      <a:pt x="1116573" y="1088641"/>
                    </a:lnTo>
                    <a:lnTo>
                      <a:pt x="1116573" y="1096792"/>
                    </a:lnTo>
                    <a:lnTo>
                      <a:pt x="1246038" y="1096792"/>
                    </a:lnTo>
                    <a:lnTo>
                      <a:pt x="1246038" y="1102905"/>
                    </a:lnTo>
                    <a:lnTo>
                      <a:pt x="1440997" y="1102905"/>
                    </a:lnTo>
                    <a:lnTo>
                      <a:pt x="1440997" y="1107745"/>
                    </a:lnTo>
                    <a:lnTo>
                      <a:pt x="1459655" y="1107745"/>
                    </a:lnTo>
                    <a:lnTo>
                      <a:pt x="1459655" y="1113858"/>
                    </a:lnTo>
                    <a:lnTo>
                      <a:pt x="1495195" y="1113858"/>
                    </a:lnTo>
                    <a:lnTo>
                      <a:pt x="1495195" y="1120735"/>
                    </a:lnTo>
                    <a:lnTo>
                      <a:pt x="1829392" y="1120735"/>
                    </a:lnTo>
                    <a:lnTo>
                      <a:pt x="1829392" y="1127994"/>
                    </a:lnTo>
                    <a:lnTo>
                      <a:pt x="2709755" y="1127994"/>
                    </a:lnTo>
                    <a:lnTo>
                      <a:pt x="2709755" y="1135253"/>
                    </a:lnTo>
                    <a:lnTo>
                      <a:pt x="2865493" y="1135253"/>
                    </a:lnTo>
                  </a:path>
                </a:pathLst>
              </a:custGeom>
              <a:noFill/>
              <a:ln w="9525" cap="flat">
                <a:solidFill>
                  <a:srgbClr val="9696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6B8DC46-7072-A108-F958-898F72DD6D2B}"/>
                  </a:ext>
                </a:extLst>
              </p:cNvPr>
              <p:cNvSpPr/>
              <p:nvPr/>
            </p:nvSpPr>
            <p:spPr>
              <a:xfrm>
                <a:off x="9681438" y="2346160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1FAD691-654F-5659-AF83-9E24A6F837D7}"/>
                  </a:ext>
                </a:extLst>
              </p:cNvPr>
              <p:cNvSpPr/>
              <p:nvPr/>
            </p:nvSpPr>
            <p:spPr>
              <a:xfrm>
                <a:off x="9771048" y="2353547"/>
                <a:ext cx="12692" cy="39862"/>
              </a:xfrm>
              <a:custGeom>
                <a:avLst/>
                <a:gdLst>
                  <a:gd name="connsiteX0" fmla="*/ 0 w 12692"/>
                  <a:gd name="connsiteY0" fmla="*/ 0 h 39862"/>
                  <a:gd name="connsiteX1" fmla="*/ 0 w 12692"/>
                  <a:gd name="connsiteY1" fmla="*/ 39862 h 3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862">
                    <a:moveTo>
                      <a:pt x="0" y="0"/>
                    </a:moveTo>
                    <a:lnTo>
                      <a:pt x="0" y="39862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D6D9775-3930-4EF0-D824-645A9B7FDEFE}"/>
                  </a:ext>
                </a:extLst>
              </p:cNvPr>
              <p:cNvSpPr/>
              <p:nvPr/>
            </p:nvSpPr>
            <p:spPr>
              <a:xfrm>
                <a:off x="9849361" y="2353547"/>
                <a:ext cx="12692" cy="39862"/>
              </a:xfrm>
              <a:custGeom>
                <a:avLst/>
                <a:gdLst>
                  <a:gd name="connsiteX0" fmla="*/ 0 w 12692"/>
                  <a:gd name="connsiteY0" fmla="*/ 0 h 39862"/>
                  <a:gd name="connsiteX1" fmla="*/ 0 w 12692"/>
                  <a:gd name="connsiteY1" fmla="*/ 39862 h 3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862">
                    <a:moveTo>
                      <a:pt x="0" y="0"/>
                    </a:moveTo>
                    <a:lnTo>
                      <a:pt x="0" y="39862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10348AF-E3C6-3A73-74C2-5E7A14D079EA}"/>
                  </a:ext>
                </a:extLst>
              </p:cNvPr>
              <p:cNvSpPr/>
              <p:nvPr/>
            </p:nvSpPr>
            <p:spPr>
              <a:xfrm>
                <a:off x="9938210" y="2363226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6E5149D-2A9A-F9E9-4409-C7D1217A150C}"/>
                  </a:ext>
                </a:extLst>
              </p:cNvPr>
              <p:cNvSpPr/>
              <p:nvPr/>
            </p:nvSpPr>
            <p:spPr>
              <a:xfrm>
                <a:off x="9954330" y="2363226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11883FE-C171-C45F-7401-E832126AFAA2}"/>
                  </a:ext>
                </a:extLst>
              </p:cNvPr>
              <p:cNvSpPr/>
              <p:nvPr/>
            </p:nvSpPr>
            <p:spPr>
              <a:xfrm>
                <a:off x="10023758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4E75018-55B9-4260-7CF3-3060A27FE0FC}"/>
                  </a:ext>
                </a:extLst>
              </p:cNvPr>
              <p:cNvSpPr/>
              <p:nvPr/>
            </p:nvSpPr>
            <p:spPr>
              <a:xfrm>
                <a:off x="10028582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E8F3935-474A-A1D8-DB9C-7142E9C978DB}"/>
                  </a:ext>
                </a:extLst>
              </p:cNvPr>
              <p:cNvSpPr/>
              <p:nvPr/>
            </p:nvSpPr>
            <p:spPr>
              <a:xfrm>
                <a:off x="10037467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CD2B414-8A67-9BDC-EB16-4392F41D1B57}"/>
                  </a:ext>
                </a:extLst>
              </p:cNvPr>
              <p:cNvSpPr/>
              <p:nvPr/>
            </p:nvSpPr>
            <p:spPr>
              <a:xfrm>
                <a:off x="10074656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C2DF3C9-F9CD-CA93-54CD-ABE9E93EAABD}"/>
                  </a:ext>
                </a:extLst>
              </p:cNvPr>
              <p:cNvSpPr/>
              <p:nvPr/>
            </p:nvSpPr>
            <p:spPr>
              <a:xfrm>
                <a:off x="10078591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C9BAEAF-A92F-7053-2BBA-D82B922CF7E7}"/>
                  </a:ext>
                </a:extLst>
              </p:cNvPr>
              <p:cNvSpPr/>
              <p:nvPr/>
            </p:nvSpPr>
            <p:spPr>
              <a:xfrm>
                <a:off x="10082272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AE4F60-4D3A-A20A-F3AE-21B5DB38FCF6}"/>
                  </a:ext>
                </a:extLst>
              </p:cNvPr>
              <p:cNvSpPr/>
              <p:nvPr/>
            </p:nvSpPr>
            <p:spPr>
              <a:xfrm>
                <a:off x="10086333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9F490B6-22E7-9F22-E92C-12540F72887F}"/>
                  </a:ext>
                </a:extLst>
              </p:cNvPr>
              <p:cNvSpPr/>
              <p:nvPr/>
            </p:nvSpPr>
            <p:spPr>
              <a:xfrm>
                <a:off x="10091156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02063E1-B224-789B-1943-78EADC5A9CB3}"/>
                  </a:ext>
                </a:extLst>
              </p:cNvPr>
              <p:cNvSpPr/>
              <p:nvPr/>
            </p:nvSpPr>
            <p:spPr>
              <a:xfrm>
                <a:off x="10093949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823B350-488A-4507-BC42-D47DA7D4FA73}"/>
                  </a:ext>
                </a:extLst>
              </p:cNvPr>
              <p:cNvSpPr/>
              <p:nvPr/>
            </p:nvSpPr>
            <p:spPr>
              <a:xfrm>
                <a:off x="10108926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4AC66B1-59F3-71D2-27EC-1F59AD0F9D6D}"/>
                  </a:ext>
                </a:extLst>
              </p:cNvPr>
              <p:cNvSpPr/>
              <p:nvPr/>
            </p:nvSpPr>
            <p:spPr>
              <a:xfrm>
                <a:off x="10114638" y="237086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7D8B4B2-7204-98BC-2014-86D181CDB1F0}"/>
                  </a:ext>
                </a:extLst>
              </p:cNvPr>
              <p:cNvSpPr/>
              <p:nvPr/>
            </p:nvSpPr>
            <p:spPr>
              <a:xfrm>
                <a:off x="10157793" y="2374943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7595EDB-8327-1984-5A4F-4A32B6324859}"/>
                  </a:ext>
                </a:extLst>
              </p:cNvPr>
              <p:cNvSpPr/>
              <p:nvPr/>
            </p:nvSpPr>
            <p:spPr>
              <a:xfrm>
                <a:off x="10162997" y="2374943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9F34FE2-4962-85B0-7349-1783E227FE9C}"/>
                  </a:ext>
                </a:extLst>
              </p:cNvPr>
              <p:cNvSpPr/>
              <p:nvPr/>
            </p:nvSpPr>
            <p:spPr>
              <a:xfrm>
                <a:off x="10221510" y="2374943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0350DE2-64E5-B945-05EF-B4F42C62F04E}"/>
                  </a:ext>
                </a:extLst>
              </p:cNvPr>
              <p:cNvSpPr/>
              <p:nvPr/>
            </p:nvSpPr>
            <p:spPr>
              <a:xfrm>
                <a:off x="10227983" y="2374943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48077AF-171A-3FBB-DC83-D63F09CBCCC2}"/>
                  </a:ext>
                </a:extLst>
              </p:cNvPr>
              <p:cNvSpPr/>
              <p:nvPr/>
            </p:nvSpPr>
            <p:spPr>
              <a:xfrm>
                <a:off x="10267584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605A0C6-0EC3-51C2-C3DD-7D4FB41318C3}"/>
                  </a:ext>
                </a:extLst>
              </p:cNvPr>
              <p:cNvSpPr/>
              <p:nvPr/>
            </p:nvSpPr>
            <p:spPr>
              <a:xfrm>
                <a:off x="10289416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4C1F2851-D393-9CCB-22DB-4E61F18C9757}"/>
                  </a:ext>
                </a:extLst>
              </p:cNvPr>
              <p:cNvSpPr/>
              <p:nvPr/>
            </p:nvSpPr>
            <p:spPr>
              <a:xfrm>
                <a:off x="10294620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361DE12-E300-F38D-7CD2-663963BC103D}"/>
                  </a:ext>
                </a:extLst>
              </p:cNvPr>
              <p:cNvSpPr/>
              <p:nvPr/>
            </p:nvSpPr>
            <p:spPr>
              <a:xfrm>
                <a:off x="10316832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F2E4C51-CEA3-E7E6-F73D-E7FCA45C05C3}"/>
                  </a:ext>
                </a:extLst>
              </p:cNvPr>
              <p:cNvSpPr/>
              <p:nvPr/>
            </p:nvSpPr>
            <p:spPr>
              <a:xfrm>
                <a:off x="10323305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C7164F84-86B3-37CC-A568-DB90236FE679}"/>
                  </a:ext>
                </a:extLst>
              </p:cNvPr>
              <p:cNvSpPr/>
              <p:nvPr/>
            </p:nvSpPr>
            <p:spPr>
              <a:xfrm>
                <a:off x="10332190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DA19D76-D2DE-B3E7-3D62-4B04887E5131}"/>
                  </a:ext>
                </a:extLst>
              </p:cNvPr>
              <p:cNvSpPr/>
              <p:nvPr/>
            </p:nvSpPr>
            <p:spPr>
              <a:xfrm>
                <a:off x="10338663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8DAE859-CC9B-5915-089E-8F9E96AD0B4E}"/>
                  </a:ext>
                </a:extLst>
              </p:cNvPr>
              <p:cNvSpPr/>
              <p:nvPr/>
            </p:nvSpPr>
            <p:spPr>
              <a:xfrm>
                <a:off x="10350721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4253671-6D10-F21F-3745-89495564640C}"/>
                  </a:ext>
                </a:extLst>
              </p:cNvPr>
              <p:cNvSpPr/>
              <p:nvPr/>
            </p:nvSpPr>
            <p:spPr>
              <a:xfrm>
                <a:off x="10357956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4898B58-AA8A-8158-247A-A7157E12E204}"/>
                  </a:ext>
                </a:extLst>
              </p:cNvPr>
              <p:cNvSpPr/>
              <p:nvPr/>
            </p:nvSpPr>
            <p:spPr>
              <a:xfrm>
                <a:off x="10363287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C749504-C7A8-7FE7-864C-6778E260E6D4}"/>
                  </a:ext>
                </a:extLst>
              </p:cNvPr>
              <p:cNvSpPr/>
              <p:nvPr/>
            </p:nvSpPr>
            <p:spPr>
              <a:xfrm>
                <a:off x="10369633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903728D-406D-0FD2-FDD2-C1B6C0737278}"/>
                  </a:ext>
                </a:extLst>
              </p:cNvPr>
              <p:cNvSpPr/>
              <p:nvPr/>
            </p:nvSpPr>
            <p:spPr>
              <a:xfrm>
                <a:off x="10382961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80A22BF6-E8D6-88FA-519F-CCDD60FF8960}"/>
                  </a:ext>
                </a:extLst>
              </p:cNvPr>
              <p:cNvSpPr/>
              <p:nvPr/>
            </p:nvSpPr>
            <p:spPr>
              <a:xfrm>
                <a:off x="10388291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026ADCD-42E7-8C17-CAB2-6FE59FCF871E}"/>
                  </a:ext>
                </a:extLst>
              </p:cNvPr>
              <p:cNvSpPr/>
              <p:nvPr/>
            </p:nvSpPr>
            <p:spPr>
              <a:xfrm>
                <a:off x="10460513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D32A6BE-4DE2-EA9F-9AE6-452749EFC901}"/>
                  </a:ext>
                </a:extLst>
              </p:cNvPr>
              <p:cNvSpPr/>
              <p:nvPr/>
            </p:nvSpPr>
            <p:spPr>
              <a:xfrm>
                <a:off x="10466605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A1A9C45-6BFF-6D5D-2D01-42FDD59FA7E4}"/>
                  </a:ext>
                </a:extLst>
              </p:cNvPr>
              <p:cNvSpPr/>
              <p:nvPr/>
            </p:nvSpPr>
            <p:spPr>
              <a:xfrm>
                <a:off x="10473078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A632CA6-6DDE-E187-8CE5-6841CE8AD707}"/>
                  </a:ext>
                </a:extLst>
              </p:cNvPr>
              <p:cNvSpPr/>
              <p:nvPr/>
            </p:nvSpPr>
            <p:spPr>
              <a:xfrm>
                <a:off x="10477902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C1E5DE5-05C7-95AA-7E1D-9B1C503665D4}"/>
                  </a:ext>
                </a:extLst>
              </p:cNvPr>
              <p:cNvSpPr/>
              <p:nvPr/>
            </p:nvSpPr>
            <p:spPr>
              <a:xfrm>
                <a:off x="10503287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C87FE2E-1402-6556-F6BB-A022A1860F04}"/>
                  </a:ext>
                </a:extLst>
              </p:cNvPr>
              <p:cNvSpPr/>
              <p:nvPr/>
            </p:nvSpPr>
            <p:spPr>
              <a:xfrm>
                <a:off x="10508110" y="238220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F54A3CF-F8E9-7371-7C41-9B3AC6DC5333}"/>
                  </a:ext>
                </a:extLst>
              </p:cNvPr>
              <p:cNvSpPr/>
              <p:nvPr/>
            </p:nvSpPr>
            <p:spPr>
              <a:xfrm>
                <a:off x="7803687" y="2011723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FD57ABB-B8FF-E7C4-89D9-6C25D4B6F6BB}"/>
                  </a:ext>
                </a:extLst>
              </p:cNvPr>
              <p:cNvSpPr/>
              <p:nvPr/>
            </p:nvSpPr>
            <p:spPr>
              <a:xfrm>
                <a:off x="7559099" y="1822981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1726145-7851-C2AC-5792-2F330FB19357}"/>
                  </a:ext>
                </a:extLst>
              </p:cNvPr>
              <p:cNvSpPr/>
              <p:nvPr/>
            </p:nvSpPr>
            <p:spPr>
              <a:xfrm>
                <a:off x="7533968" y="1806806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27A9FAD-30F4-3CC8-D662-EBF931C4C71A}"/>
                  </a:ext>
                </a:extLst>
              </p:cNvPr>
              <p:cNvSpPr/>
              <p:nvPr/>
            </p:nvSpPr>
            <p:spPr>
              <a:xfrm>
                <a:off x="7623578" y="189519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E96FC2D8-F335-6F9B-BDDC-D97C2AB53337}"/>
                  </a:ext>
                </a:extLst>
              </p:cNvPr>
              <p:cNvSpPr/>
              <p:nvPr/>
            </p:nvSpPr>
            <p:spPr>
              <a:xfrm>
                <a:off x="7339516" y="1522675"/>
                <a:ext cx="12692" cy="39862"/>
              </a:xfrm>
              <a:custGeom>
                <a:avLst/>
                <a:gdLst>
                  <a:gd name="connsiteX0" fmla="*/ 0 w 12692"/>
                  <a:gd name="connsiteY0" fmla="*/ 0 h 39862"/>
                  <a:gd name="connsiteX1" fmla="*/ 0 w 12692"/>
                  <a:gd name="connsiteY1" fmla="*/ 39862 h 3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862">
                    <a:moveTo>
                      <a:pt x="0" y="0"/>
                    </a:moveTo>
                    <a:lnTo>
                      <a:pt x="0" y="39862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F4BA7FF-7728-960F-E6E9-599838A9253D}"/>
                  </a:ext>
                </a:extLst>
              </p:cNvPr>
              <p:cNvSpPr/>
              <p:nvPr/>
            </p:nvSpPr>
            <p:spPr>
              <a:xfrm>
                <a:off x="7318446" y="1452247"/>
                <a:ext cx="12692" cy="39862"/>
              </a:xfrm>
              <a:custGeom>
                <a:avLst/>
                <a:gdLst>
                  <a:gd name="connsiteX0" fmla="*/ 0 w 12692"/>
                  <a:gd name="connsiteY0" fmla="*/ 0 h 39862"/>
                  <a:gd name="connsiteX1" fmla="*/ 0 w 12692"/>
                  <a:gd name="connsiteY1" fmla="*/ 39863 h 3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862">
                    <a:moveTo>
                      <a:pt x="0" y="0"/>
                    </a:moveTo>
                    <a:lnTo>
                      <a:pt x="0" y="39863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49A5A2-8F7D-71B3-F54B-12336872AE9A}"/>
                  </a:ext>
                </a:extLst>
              </p:cNvPr>
              <p:cNvSpPr/>
              <p:nvPr/>
            </p:nvSpPr>
            <p:spPr>
              <a:xfrm>
                <a:off x="7250668" y="137659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7662553E-FFD6-ABC0-38D1-29A90FFB2681}"/>
                  </a:ext>
                </a:extLst>
              </p:cNvPr>
              <p:cNvSpPr/>
              <p:nvPr/>
            </p:nvSpPr>
            <p:spPr>
              <a:xfrm>
                <a:off x="8349344" y="2200337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21D82CE-7106-0C47-0E24-7D6591E6268E}"/>
                  </a:ext>
                </a:extLst>
              </p:cNvPr>
              <p:cNvSpPr/>
              <p:nvPr/>
            </p:nvSpPr>
            <p:spPr>
              <a:xfrm>
                <a:off x="8527802" y="2244912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8D8A44D-4220-9B89-838B-29751D7287F9}"/>
                  </a:ext>
                </a:extLst>
              </p:cNvPr>
              <p:cNvSpPr/>
              <p:nvPr/>
            </p:nvSpPr>
            <p:spPr>
              <a:xfrm>
                <a:off x="8768455" y="2292798"/>
                <a:ext cx="12692" cy="39862"/>
              </a:xfrm>
              <a:custGeom>
                <a:avLst/>
                <a:gdLst>
                  <a:gd name="connsiteX0" fmla="*/ 0 w 12692"/>
                  <a:gd name="connsiteY0" fmla="*/ 0 h 39862"/>
                  <a:gd name="connsiteX1" fmla="*/ 0 w 12692"/>
                  <a:gd name="connsiteY1" fmla="*/ 39863 h 3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862">
                    <a:moveTo>
                      <a:pt x="0" y="0"/>
                    </a:moveTo>
                    <a:lnTo>
                      <a:pt x="0" y="39863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38BE700-B7A9-7AEF-F8C0-DB8D79451045}"/>
                  </a:ext>
                </a:extLst>
              </p:cNvPr>
              <p:cNvSpPr/>
              <p:nvPr/>
            </p:nvSpPr>
            <p:spPr>
              <a:xfrm>
                <a:off x="8427657" y="2230521"/>
                <a:ext cx="12692" cy="39989"/>
              </a:xfrm>
              <a:custGeom>
                <a:avLst/>
                <a:gdLst>
                  <a:gd name="connsiteX0" fmla="*/ 0 w 12692"/>
                  <a:gd name="connsiteY0" fmla="*/ 0 h 39989"/>
                  <a:gd name="connsiteX1" fmla="*/ 0 w 12692"/>
                  <a:gd name="connsiteY1" fmla="*/ 39990 h 3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2" h="39989">
                    <a:moveTo>
                      <a:pt x="0" y="0"/>
                    </a:moveTo>
                    <a:lnTo>
                      <a:pt x="0" y="39990"/>
                    </a:lnTo>
                  </a:path>
                </a:pathLst>
              </a:custGeom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9F3BAA6-C07F-05D2-1FEB-B41C4FE9E602}"/>
                  </a:ext>
                </a:extLst>
              </p:cNvPr>
              <p:cNvSpPr/>
              <p:nvPr/>
            </p:nvSpPr>
            <p:spPr>
              <a:xfrm>
                <a:off x="7183651" y="1355583"/>
                <a:ext cx="3319636" cy="1066990"/>
              </a:xfrm>
              <a:custGeom>
                <a:avLst/>
                <a:gdLst>
                  <a:gd name="connsiteX0" fmla="*/ -240 w 3319636"/>
                  <a:gd name="connsiteY0" fmla="*/ -241 h 1066990"/>
                  <a:gd name="connsiteX1" fmla="*/ 14230 w 3319636"/>
                  <a:gd name="connsiteY1" fmla="*/ -241 h 1066990"/>
                  <a:gd name="connsiteX2" fmla="*/ 14230 w 3319636"/>
                  <a:gd name="connsiteY2" fmla="*/ 12494 h 1066990"/>
                  <a:gd name="connsiteX3" fmla="*/ 37838 w 3319636"/>
                  <a:gd name="connsiteY3" fmla="*/ 12494 h 1066990"/>
                  <a:gd name="connsiteX4" fmla="*/ 37838 w 3319636"/>
                  <a:gd name="connsiteY4" fmla="*/ 31088 h 1066990"/>
                  <a:gd name="connsiteX5" fmla="*/ 53069 w 3319636"/>
                  <a:gd name="connsiteY5" fmla="*/ 31088 h 1066990"/>
                  <a:gd name="connsiteX6" fmla="*/ 53069 w 3319636"/>
                  <a:gd name="connsiteY6" fmla="*/ 47390 h 1066990"/>
                  <a:gd name="connsiteX7" fmla="*/ 61192 w 3319636"/>
                  <a:gd name="connsiteY7" fmla="*/ 47390 h 1066990"/>
                  <a:gd name="connsiteX8" fmla="*/ 61192 w 3319636"/>
                  <a:gd name="connsiteY8" fmla="*/ 69168 h 1066990"/>
                  <a:gd name="connsiteX9" fmla="*/ 66904 w 3319636"/>
                  <a:gd name="connsiteY9" fmla="*/ 69168 h 1066990"/>
                  <a:gd name="connsiteX10" fmla="*/ 66904 w 3319636"/>
                  <a:gd name="connsiteY10" fmla="*/ 94639 h 1066990"/>
                  <a:gd name="connsiteX11" fmla="*/ 78962 w 3319636"/>
                  <a:gd name="connsiteY11" fmla="*/ 94639 h 1066990"/>
                  <a:gd name="connsiteX12" fmla="*/ 78962 w 3319636"/>
                  <a:gd name="connsiteY12" fmla="*/ 105974 h 1066990"/>
                  <a:gd name="connsiteX13" fmla="*/ 95970 w 3319636"/>
                  <a:gd name="connsiteY13" fmla="*/ 105974 h 1066990"/>
                  <a:gd name="connsiteX14" fmla="*/ 95970 w 3319636"/>
                  <a:gd name="connsiteY14" fmla="*/ 115653 h 1066990"/>
                  <a:gd name="connsiteX15" fmla="*/ 112852 w 3319636"/>
                  <a:gd name="connsiteY15" fmla="*/ 115653 h 1066990"/>
                  <a:gd name="connsiteX16" fmla="*/ 112852 w 3319636"/>
                  <a:gd name="connsiteY16" fmla="*/ 119728 h 1066990"/>
                  <a:gd name="connsiteX17" fmla="*/ 124148 w 3319636"/>
                  <a:gd name="connsiteY17" fmla="*/ 119728 h 1066990"/>
                  <a:gd name="connsiteX18" fmla="*/ 124148 w 3319636"/>
                  <a:gd name="connsiteY18" fmla="*/ 134374 h 1066990"/>
                  <a:gd name="connsiteX19" fmla="*/ 130621 w 3319636"/>
                  <a:gd name="connsiteY19" fmla="*/ 134374 h 1066990"/>
                  <a:gd name="connsiteX20" fmla="*/ 130621 w 3319636"/>
                  <a:gd name="connsiteY20" fmla="*/ 156152 h 1066990"/>
                  <a:gd name="connsiteX21" fmla="*/ 136333 w 3319636"/>
                  <a:gd name="connsiteY21" fmla="*/ 156152 h 1066990"/>
                  <a:gd name="connsiteX22" fmla="*/ 136333 w 3319636"/>
                  <a:gd name="connsiteY22" fmla="*/ 184553 h 1066990"/>
                  <a:gd name="connsiteX23" fmla="*/ 140268 w 3319636"/>
                  <a:gd name="connsiteY23" fmla="*/ 184553 h 1066990"/>
                  <a:gd name="connsiteX24" fmla="*/ 140268 w 3319636"/>
                  <a:gd name="connsiteY24" fmla="*/ 199963 h 1066990"/>
                  <a:gd name="connsiteX25" fmla="*/ 154864 w 3319636"/>
                  <a:gd name="connsiteY25" fmla="*/ 199963 h 1066990"/>
                  <a:gd name="connsiteX26" fmla="*/ 154864 w 3319636"/>
                  <a:gd name="connsiteY26" fmla="*/ 210406 h 1066990"/>
                  <a:gd name="connsiteX27" fmla="*/ 173395 w 3319636"/>
                  <a:gd name="connsiteY27" fmla="*/ 210406 h 1066990"/>
                  <a:gd name="connsiteX28" fmla="*/ 173395 w 3319636"/>
                  <a:gd name="connsiteY28" fmla="*/ 217792 h 1066990"/>
                  <a:gd name="connsiteX29" fmla="*/ 184692 w 3319636"/>
                  <a:gd name="connsiteY29" fmla="*/ 217792 h 1066990"/>
                  <a:gd name="connsiteX30" fmla="*/ 184692 w 3319636"/>
                  <a:gd name="connsiteY30" fmla="*/ 230528 h 1066990"/>
                  <a:gd name="connsiteX31" fmla="*/ 195989 w 3319636"/>
                  <a:gd name="connsiteY31" fmla="*/ 230528 h 1066990"/>
                  <a:gd name="connsiteX32" fmla="*/ 195989 w 3319636"/>
                  <a:gd name="connsiteY32" fmla="*/ 245174 h 1066990"/>
                  <a:gd name="connsiteX33" fmla="*/ 205762 w 3319636"/>
                  <a:gd name="connsiteY33" fmla="*/ 245174 h 1066990"/>
                  <a:gd name="connsiteX34" fmla="*/ 205762 w 3319636"/>
                  <a:gd name="connsiteY34" fmla="*/ 250778 h 1066990"/>
                  <a:gd name="connsiteX35" fmla="*/ 224293 w 3319636"/>
                  <a:gd name="connsiteY35" fmla="*/ 250778 h 1066990"/>
                  <a:gd name="connsiteX36" fmla="*/ 224293 w 3319636"/>
                  <a:gd name="connsiteY36" fmla="*/ 268353 h 1066990"/>
                  <a:gd name="connsiteX37" fmla="*/ 230132 w 3319636"/>
                  <a:gd name="connsiteY37" fmla="*/ 268353 h 1066990"/>
                  <a:gd name="connsiteX38" fmla="*/ 230132 w 3319636"/>
                  <a:gd name="connsiteY38" fmla="*/ 274848 h 1066990"/>
                  <a:gd name="connsiteX39" fmla="*/ 233178 w 3319636"/>
                  <a:gd name="connsiteY39" fmla="*/ 274848 h 1066990"/>
                  <a:gd name="connsiteX40" fmla="*/ 233178 w 3319636"/>
                  <a:gd name="connsiteY40" fmla="*/ 309999 h 1066990"/>
                  <a:gd name="connsiteX41" fmla="*/ 237747 w 3319636"/>
                  <a:gd name="connsiteY41" fmla="*/ 309999 h 1066990"/>
                  <a:gd name="connsiteX42" fmla="*/ 237747 w 3319636"/>
                  <a:gd name="connsiteY42" fmla="*/ 332923 h 1066990"/>
                  <a:gd name="connsiteX43" fmla="*/ 242063 w 3319636"/>
                  <a:gd name="connsiteY43" fmla="*/ 332923 h 1066990"/>
                  <a:gd name="connsiteX44" fmla="*/ 242063 w 3319636"/>
                  <a:gd name="connsiteY44" fmla="*/ 341838 h 1066990"/>
                  <a:gd name="connsiteX45" fmla="*/ 250313 w 3319636"/>
                  <a:gd name="connsiteY45" fmla="*/ 341838 h 1066990"/>
                  <a:gd name="connsiteX46" fmla="*/ 250313 w 3319636"/>
                  <a:gd name="connsiteY46" fmla="*/ 351516 h 1066990"/>
                  <a:gd name="connsiteX47" fmla="*/ 256278 w 3319636"/>
                  <a:gd name="connsiteY47" fmla="*/ 351516 h 1066990"/>
                  <a:gd name="connsiteX48" fmla="*/ 256278 w 3319636"/>
                  <a:gd name="connsiteY48" fmla="*/ 358012 h 1066990"/>
                  <a:gd name="connsiteX49" fmla="*/ 264656 w 3319636"/>
                  <a:gd name="connsiteY49" fmla="*/ 358012 h 1066990"/>
                  <a:gd name="connsiteX50" fmla="*/ 264656 w 3319636"/>
                  <a:gd name="connsiteY50" fmla="*/ 362597 h 1066990"/>
                  <a:gd name="connsiteX51" fmla="*/ 276206 w 3319636"/>
                  <a:gd name="connsiteY51" fmla="*/ 362597 h 1066990"/>
                  <a:gd name="connsiteX52" fmla="*/ 276206 w 3319636"/>
                  <a:gd name="connsiteY52" fmla="*/ 372785 h 1066990"/>
                  <a:gd name="connsiteX53" fmla="*/ 287249 w 3319636"/>
                  <a:gd name="connsiteY53" fmla="*/ 372785 h 1066990"/>
                  <a:gd name="connsiteX54" fmla="*/ 287249 w 3319636"/>
                  <a:gd name="connsiteY54" fmla="*/ 381700 h 1066990"/>
                  <a:gd name="connsiteX55" fmla="*/ 291691 w 3319636"/>
                  <a:gd name="connsiteY55" fmla="*/ 381700 h 1066990"/>
                  <a:gd name="connsiteX56" fmla="*/ 291691 w 3319636"/>
                  <a:gd name="connsiteY56" fmla="*/ 385521 h 1066990"/>
                  <a:gd name="connsiteX57" fmla="*/ 297910 w 3319636"/>
                  <a:gd name="connsiteY57" fmla="*/ 385521 h 1066990"/>
                  <a:gd name="connsiteX58" fmla="*/ 297910 w 3319636"/>
                  <a:gd name="connsiteY58" fmla="*/ 395200 h 1066990"/>
                  <a:gd name="connsiteX59" fmla="*/ 307303 w 3319636"/>
                  <a:gd name="connsiteY59" fmla="*/ 395200 h 1066990"/>
                  <a:gd name="connsiteX60" fmla="*/ 307303 w 3319636"/>
                  <a:gd name="connsiteY60" fmla="*/ 404370 h 1066990"/>
                  <a:gd name="connsiteX61" fmla="*/ 321011 w 3319636"/>
                  <a:gd name="connsiteY61" fmla="*/ 404370 h 1066990"/>
                  <a:gd name="connsiteX62" fmla="*/ 321011 w 3319636"/>
                  <a:gd name="connsiteY62" fmla="*/ 434680 h 1066990"/>
                  <a:gd name="connsiteX63" fmla="*/ 327484 w 3319636"/>
                  <a:gd name="connsiteY63" fmla="*/ 434680 h 1066990"/>
                  <a:gd name="connsiteX64" fmla="*/ 327484 w 3319636"/>
                  <a:gd name="connsiteY64" fmla="*/ 443850 h 1066990"/>
                  <a:gd name="connsiteX65" fmla="*/ 331292 w 3319636"/>
                  <a:gd name="connsiteY65" fmla="*/ 443850 h 1066990"/>
                  <a:gd name="connsiteX66" fmla="*/ 331292 w 3319636"/>
                  <a:gd name="connsiteY66" fmla="*/ 474670 h 1066990"/>
                  <a:gd name="connsiteX67" fmla="*/ 339288 w 3319636"/>
                  <a:gd name="connsiteY67" fmla="*/ 474670 h 1066990"/>
                  <a:gd name="connsiteX68" fmla="*/ 339288 w 3319636"/>
                  <a:gd name="connsiteY68" fmla="*/ 487406 h 1066990"/>
                  <a:gd name="connsiteX69" fmla="*/ 357693 w 3319636"/>
                  <a:gd name="connsiteY69" fmla="*/ 487406 h 1066990"/>
                  <a:gd name="connsiteX70" fmla="*/ 357693 w 3319636"/>
                  <a:gd name="connsiteY70" fmla="*/ 493901 h 1066990"/>
                  <a:gd name="connsiteX71" fmla="*/ 361374 w 3319636"/>
                  <a:gd name="connsiteY71" fmla="*/ 493901 h 1066990"/>
                  <a:gd name="connsiteX72" fmla="*/ 361374 w 3319636"/>
                  <a:gd name="connsiteY72" fmla="*/ 500141 h 1066990"/>
                  <a:gd name="connsiteX73" fmla="*/ 371655 w 3319636"/>
                  <a:gd name="connsiteY73" fmla="*/ 500141 h 1066990"/>
                  <a:gd name="connsiteX74" fmla="*/ 371655 w 3319636"/>
                  <a:gd name="connsiteY74" fmla="*/ 506891 h 1066990"/>
                  <a:gd name="connsiteX75" fmla="*/ 385871 w 3319636"/>
                  <a:gd name="connsiteY75" fmla="*/ 506891 h 1066990"/>
                  <a:gd name="connsiteX76" fmla="*/ 385871 w 3319636"/>
                  <a:gd name="connsiteY76" fmla="*/ 516061 h 1066990"/>
                  <a:gd name="connsiteX77" fmla="*/ 395898 w 3319636"/>
                  <a:gd name="connsiteY77" fmla="*/ 516061 h 1066990"/>
                  <a:gd name="connsiteX78" fmla="*/ 395898 w 3319636"/>
                  <a:gd name="connsiteY78" fmla="*/ 522556 h 1066990"/>
                  <a:gd name="connsiteX79" fmla="*/ 410367 w 3319636"/>
                  <a:gd name="connsiteY79" fmla="*/ 522556 h 1066990"/>
                  <a:gd name="connsiteX80" fmla="*/ 410367 w 3319636"/>
                  <a:gd name="connsiteY80" fmla="*/ 535292 h 1066990"/>
                  <a:gd name="connsiteX81" fmla="*/ 416840 w 3319636"/>
                  <a:gd name="connsiteY81" fmla="*/ 535292 h 1066990"/>
                  <a:gd name="connsiteX82" fmla="*/ 416840 w 3319636"/>
                  <a:gd name="connsiteY82" fmla="*/ 545480 h 1066990"/>
                  <a:gd name="connsiteX83" fmla="*/ 421664 w 3319636"/>
                  <a:gd name="connsiteY83" fmla="*/ 545480 h 1066990"/>
                  <a:gd name="connsiteX84" fmla="*/ 421664 w 3319636"/>
                  <a:gd name="connsiteY84" fmla="*/ 554777 h 1066990"/>
                  <a:gd name="connsiteX85" fmla="*/ 426487 w 3319636"/>
                  <a:gd name="connsiteY85" fmla="*/ 554777 h 1066990"/>
                  <a:gd name="connsiteX86" fmla="*/ 426487 w 3319636"/>
                  <a:gd name="connsiteY86" fmla="*/ 563692 h 1066990"/>
                  <a:gd name="connsiteX87" fmla="*/ 429787 w 3319636"/>
                  <a:gd name="connsiteY87" fmla="*/ 563692 h 1066990"/>
                  <a:gd name="connsiteX88" fmla="*/ 429787 w 3319636"/>
                  <a:gd name="connsiteY88" fmla="*/ 572480 h 1066990"/>
                  <a:gd name="connsiteX89" fmla="*/ 434610 w 3319636"/>
                  <a:gd name="connsiteY89" fmla="*/ 572480 h 1066990"/>
                  <a:gd name="connsiteX90" fmla="*/ 434610 w 3319636"/>
                  <a:gd name="connsiteY90" fmla="*/ 581395 h 1066990"/>
                  <a:gd name="connsiteX91" fmla="*/ 439687 w 3319636"/>
                  <a:gd name="connsiteY91" fmla="*/ 581395 h 1066990"/>
                  <a:gd name="connsiteX92" fmla="*/ 439687 w 3319636"/>
                  <a:gd name="connsiteY92" fmla="*/ 596550 h 1066990"/>
                  <a:gd name="connsiteX93" fmla="*/ 445399 w 3319636"/>
                  <a:gd name="connsiteY93" fmla="*/ 596550 h 1066990"/>
                  <a:gd name="connsiteX94" fmla="*/ 445399 w 3319636"/>
                  <a:gd name="connsiteY94" fmla="*/ 602281 h 1066990"/>
                  <a:gd name="connsiteX95" fmla="*/ 449715 w 3319636"/>
                  <a:gd name="connsiteY95" fmla="*/ 602281 h 1066990"/>
                  <a:gd name="connsiteX96" fmla="*/ 449715 w 3319636"/>
                  <a:gd name="connsiteY96" fmla="*/ 614762 h 1066990"/>
                  <a:gd name="connsiteX97" fmla="*/ 498074 w 3319636"/>
                  <a:gd name="connsiteY97" fmla="*/ 614762 h 1066990"/>
                  <a:gd name="connsiteX98" fmla="*/ 498074 w 3319636"/>
                  <a:gd name="connsiteY98" fmla="*/ 625332 h 1066990"/>
                  <a:gd name="connsiteX99" fmla="*/ 505943 w 3319636"/>
                  <a:gd name="connsiteY99" fmla="*/ 625332 h 1066990"/>
                  <a:gd name="connsiteX100" fmla="*/ 505943 w 3319636"/>
                  <a:gd name="connsiteY100" fmla="*/ 630681 h 1066990"/>
                  <a:gd name="connsiteX101" fmla="*/ 514828 w 3319636"/>
                  <a:gd name="connsiteY101" fmla="*/ 630681 h 1066990"/>
                  <a:gd name="connsiteX102" fmla="*/ 514828 w 3319636"/>
                  <a:gd name="connsiteY102" fmla="*/ 636667 h 1066990"/>
                  <a:gd name="connsiteX103" fmla="*/ 521301 w 3319636"/>
                  <a:gd name="connsiteY103" fmla="*/ 636667 h 1066990"/>
                  <a:gd name="connsiteX104" fmla="*/ 521301 w 3319636"/>
                  <a:gd name="connsiteY104" fmla="*/ 643672 h 1066990"/>
                  <a:gd name="connsiteX105" fmla="*/ 524982 w 3319636"/>
                  <a:gd name="connsiteY105" fmla="*/ 643672 h 1066990"/>
                  <a:gd name="connsiteX106" fmla="*/ 524982 w 3319636"/>
                  <a:gd name="connsiteY106" fmla="*/ 651950 h 1066990"/>
                  <a:gd name="connsiteX107" fmla="*/ 530186 w 3319636"/>
                  <a:gd name="connsiteY107" fmla="*/ 651950 h 1066990"/>
                  <a:gd name="connsiteX108" fmla="*/ 530186 w 3319636"/>
                  <a:gd name="connsiteY108" fmla="*/ 659082 h 1066990"/>
                  <a:gd name="connsiteX109" fmla="*/ 536532 w 3319636"/>
                  <a:gd name="connsiteY109" fmla="*/ 659082 h 1066990"/>
                  <a:gd name="connsiteX110" fmla="*/ 536532 w 3319636"/>
                  <a:gd name="connsiteY110" fmla="*/ 664940 h 1066990"/>
                  <a:gd name="connsiteX111" fmla="*/ 541102 w 3319636"/>
                  <a:gd name="connsiteY111" fmla="*/ 664940 h 1066990"/>
                  <a:gd name="connsiteX112" fmla="*/ 541102 w 3319636"/>
                  <a:gd name="connsiteY112" fmla="*/ 671436 h 1066990"/>
                  <a:gd name="connsiteX113" fmla="*/ 556206 w 3319636"/>
                  <a:gd name="connsiteY113" fmla="*/ 671436 h 1066990"/>
                  <a:gd name="connsiteX114" fmla="*/ 556206 w 3319636"/>
                  <a:gd name="connsiteY114" fmla="*/ 677421 h 1066990"/>
                  <a:gd name="connsiteX115" fmla="*/ 560268 w 3319636"/>
                  <a:gd name="connsiteY115" fmla="*/ 677421 h 1066990"/>
                  <a:gd name="connsiteX116" fmla="*/ 560268 w 3319636"/>
                  <a:gd name="connsiteY116" fmla="*/ 684426 h 1066990"/>
                  <a:gd name="connsiteX117" fmla="*/ 586668 w 3319636"/>
                  <a:gd name="connsiteY117" fmla="*/ 684426 h 1066990"/>
                  <a:gd name="connsiteX118" fmla="*/ 586668 w 3319636"/>
                  <a:gd name="connsiteY118" fmla="*/ 688501 h 1066990"/>
                  <a:gd name="connsiteX119" fmla="*/ 609769 w 3319636"/>
                  <a:gd name="connsiteY119" fmla="*/ 688501 h 1066990"/>
                  <a:gd name="connsiteX120" fmla="*/ 609769 w 3319636"/>
                  <a:gd name="connsiteY120" fmla="*/ 694360 h 1066990"/>
                  <a:gd name="connsiteX121" fmla="*/ 635916 w 3319636"/>
                  <a:gd name="connsiteY121" fmla="*/ 694360 h 1066990"/>
                  <a:gd name="connsiteX122" fmla="*/ 635916 w 3319636"/>
                  <a:gd name="connsiteY122" fmla="*/ 705185 h 1066990"/>
                  <a:gd name="connsiteX123" fmla="*/ 653939 w 3319636"/>
                  <a:gd name="connsiteY123" fmla="*/ 705185 h 1066990"/>
                  <a:gd name="connsiteX124" fmla="*/ 653939 w 3319636"/>
                  <a:gd name="connsiteY124" fmla="*/ 722251 h 1066990"/>
                  <a:gd name="connsiteX125" fmla="*/ 660667 w 3319636"/>
                  <a:gd name="connsiteY125" fmla="*/ 722251 h 1066990"/>
                  <a:gd name="connsiteX126" fmla="*/ 660667 w 3319636"/>
                  <a:gd name="connsiteY126" fmla="*/ 732694 h 1066990"/>
                  <a:gd name="connsiteX127" fmla="*/ 667140 w 3319636"/>
                  <a:gd name="connsiteY127" fmla="*/ 732694 h 1066990"/>
                  <a:gd name="connsiteX128" fmla="*/ 667140 w 3319636"/>
                  <a:gd name="connsiteY128" fmla="*/ 738680 h 1066990"/>
                  <a:gd name="connsiteX129" fmla="*/ 674882 w 3319636"/>
                  <a:gd name="connsiteY129" fmla="*/ 738680 h 1066990"/>
                  <a:gd name="connsiteX130" fmla="*/ 674882 w 3319636"/>
                  <a:gd name="connsiteY130" fmla="*/ 745430 h 1066990"/>
                  <a:gd name="connsiteX131" fmla="*/ 682117 w 3319636"/>
                  <a:gd name="connsiteY131" fmla="*/ 745430 h 1066990"/>
                  <a:gd name="connsiteX132" fmla="*/ 682117 w 3319636"/>
                  <a:gd name="connsiteY132" fmla="*/ 750269 h 1066990"/>
                  <a:gd name="connsiteX133" fmla="*/ 689987 w 3319636"/>
                  <a:gd name="connsiteY133" fmla="*/ 750269 h 1066990"/>
                  <a:gd name="connsiteX134" fmla="*/ 689987 w 3319636"/>
                  <a:gd name="connsiteY134" fmla="*/ 754854 h 1066990"/>
                  <a:gd name="connsiteX135" fmla="*/ 705852 w 3319636"/>
                  <a:gd name="connsiteY135" fmla="*/ 754854 h 1066990"/>
                  <a:gd name="connsiteX136" fmla="*/ 705852 w 3319636"/>
                  <a:gd name="connsiteY136" fmla="*/ 760330 h 1066990"/>
                  <a:gd name="connsiteX137" fmla="*/ 780993 w 3319636"/>
                  <a:gd name="connsiteY137" fmla="*/ 760330 h 1066990"/>
                  <a:gd name="connsiteX138" fmla="*/ 780993 w 3319636"/>
                  <a:gd name="connsiteY138" fmla="*/ 767080 h 1066990"/>
                  <a:gd name="connsiteX139" fmla="*/ 788228 w 3319636"/>
                  <a:gd name="connsiteY139" fmla="*/ 767080 h 1066990"/>
                  <a:gd name="connsiteX140" fmla="*/ 788228 w 3319636"/>
                  <a:gd name="connsiteY140" fmla="*/ 775358 h 1066990"/>
                  <a:gd name="connsiteX141" fmla="*/ 793051 w 3319636"/>
                  <a:gd name="connsiteY141" fmla="*/ 775358 h 1066990"/>
                  <a:gd name="connsiteX142" fmla="*/ 793051 w 3319636"/>
                  <a:gd name="connsiteY142" fmla="*/ 780325 h 1066990"/>
                  <a:gd name="connsiteX143" fmla="*/ 799397 w 3319636"/>
                  <a:gd name="connsiteY143" fmla="*/ 780325 h 1066990"/>
                  <a:gd name="connsiteX144" fmla="*/ 799397 w 3319636"/>
                  <a:gd name="connsiteY144" fmla="*/ 790131 h 1066990"/>
                  <a:gd name="connsiteX145" fmla="*/ 808282 w 3319636"/>
                  <a:gd name="connsiteY145" fmla="*/ 790131 h 1066990"/>
                  <a:gd name="connsiteX146" fmla="*/ 808282 w 3319636"/>
                  <a:gd name="connsiteY146" fmla="*/ 794971 h 1066990"/>
                  <a:gd name="connsiteX147" fmla="*/ 826306 w 3319636"/>
                  <a:gd name="connsiteY147" fmla="*/ 794971 h 1066990"/>
                  <a:gd name="connsiteX148" fmla="*/ 826306 w 3319636"/>
                  <a:gd name="connsiteY148" fmla="*/ 799556 h 1066990"/>
                  <a:gd name="connsiteX149" fmla="*/ 832144 w 3319636"/>
                  <a:gd name="connsiteY149" fmla="*/ 799556 h 1066990"/>
                  <a:gd name="connsiteX150" fmla="*/ 832144 w 3319636"/>
                  <a:gd name="connsiteY150" fmla="*/ 803631 h 1066990"/>
                  <a:gd name="connsiteX151" fmla="*/ 843694 w 3319636"/>
                  <a:gd name="connsiteY151" fmla="*/ 803631 h 1066990"/>
                  <a:gd name="connsiteX152" fmla="*/ 843694 w 3319636"/>
                  <a:gd name="connsiteY152" fmla="*/ 808980 h 1066990"/>
                  <a:gd name="connsiteX153" fmla="*/ 857529 w 3319636"/>
                  <a:gd name="connsiteY153" fmla="*/ 808980 h 1066990"/>
                  <a:gd name="connsiteX154" fmla="*/ 857529 w 3319636"/>
                  <a:gd name="connsiteY154" fmla="*/ 813565 h 1066990"/>
                  <a:gd name="connsiteX155" fmla="*/ 919089 w 3319636"/>
                  <a:gd name="connsiteY155" fmla="*/ 813565 h 1066990"/>
                  <a:gd name="connsiteX156" fmla="*/ 919089 w 3319636"/>
                  <a:gd name="connsiteY156" fmla="*/ 818532 h 1066990"/>
                  <a:gd name="connsiteX157" fmla="*/ 929878 w 3319636"/>
                  <a:gd name="connsiteY157" fmla="*/ 818532 h 1066990"/>
                  <a:gd name="connsiteX158" fmla="*/ 929878 w 3319636"/>
                  <a:gd name="connsiteY158" fmla="*/ 824390 h 1066990"/>
                  <a:gd name="connsiteX159" fmla="*/ 940032 w 3319636"/>
                  <a:gd name="connsiteY159" fmla="*/ 824390 h 1066990"/>
                  <a:gd name="connsiteX160" fmla="*/ 940032 w 3319636"/>
                  <a:gd name="connsiteY160" fmla="*/ 829230 h 1066990"/>
                  <a:gd name="connsiteX161" fmla="*/ 971890 w 3319636"/>
                  <a:gd name="connsiteY161" fmla="*/ 829230 h 1066990"/>
                  <a:gd name="connsiteX162" fmla="*/ 971890 w 3319636"/>
                  <a:gd name="connsiteY162" fmla="*/ 832286 h 1066990"/>
                  <a:gd name="connsiteX163" fmla="*/ 991437 w 3319636"/>
                  <a:gd name="connsiteY163" fmla="*/ 832286 h 1066990"/>
                  <a:gd name="connsiteX164" fmla="*/ 991437 w 3319636"/>
                  <a:gd name="connsiteY164" fmla="*/ 836617 h 1066990"/>
                  <a:gd name="connsiteX165" fmla="*/ 1006287 w 3319636"/>
                  <a:gd name="connsiteY165" fmla="*/ 836617 h 1066990"/>
                  <a:gd name="connsiteX166" fmla="*/ 1006287 w 3319636"/>
                  <a:gd name="connsiteY166" fmla="*/ 840055 h 1066990"/>
                  <a:gd name="connsiteX167" fmla="*/ 1020503 w 3319636"/>
                  <a:gd name="connsiteY167" fmla="*/ 840055 h 1066990"/>
                  <a:gd name="connsiteX168" fmla="*/ 1020503 w 3319636"/>
                  <a:gd name="connsiteY168" fmla="*/ 845786 h 1066990"/>
                  <a:gd name="connsiteX169" fmla="*/ 1042842 w 3319636"/>
                  <a:gd name="connsiteY169" fmla="*/ 845786 h 1066990"/>
                  <a:gd name="connsiteX170" fmla="*/ 1042842 w 3319636"/>
                  <a:gd name="connsiteY170" fmla="*/ 851390 h 1066990"/>
                  <a:gd name="connsiteX171" fmla="*/ 1050204 w 3319636"/>
                  <a:gd name="connsiteY171" fmla="*/ 851390 h 1066990"/>
                  <a:gd name="connsiteX172" fmla="*/ 1050204 w 3319636"/>
                  <a:gd name="connsiteY172" fmla="*/ 858777 h 1066990"/>
                  <a:gd name="connsiteX173" fmla="*/ 1058708 w 3319636"/>
                  <a:gd name="connsiteY173" fmla="*/ 858777 h 1066990"/>
                  <a:gd name="connsiteX174" fmla="*/ 1058708 w 3319636"/>
                  <a:gd name="connsiteY174" fmla="*/ 864890 h 1066990"/>
                  <a:gd name="connsiteX175" fmla="*/ 1065943 w 3319636"/>
                  <a:gd name="connsiteY175" fmla="*/ 864890 h 1066990"/>
                  <a:gd name="connsiteX176" fmla="*/ 1065943 w 3319636"/>
                  <a:gd name="connsiteY176" fmla="*/ 869474 h 1066990"/>
                  <a:gd name="connsiteX177" fmla="*/ 1091328 w 3319636"/>
                  <a:gd name="connsiteY177" fmla="*/ 869474 h 1066990"/>
                  <a:gd name="connsiteX178" fmla="*/ 1091328 w 3319636"/>
                  <a:gd name="connsiteY178" fmla="*/ 872786 h 1066990"/>
                  <a:gd name="connsiteX179" fmla="*/ 1171292 w 3319636"/>
                  <a:gd name="connsiteY179" fmla="*/ 872786 h 1066990"/>
                  <a:gd name="connsiteX180" fmla="*/ 1171292 w 3319636"/>
                  <a:gd name="connsiteY180" fmla="*/ 880809 h 1066990"/>
                  <a:gd name="connsiteX181" fmla="*/ 1179034 w 3319636"/>
                  <a:gd name="connsiteY181" fmla="*/ 880809 h 1066990"/>
                  <a:gd name="connsiteX182" fmla="*/ 1179034 w 3319636"/>
                  <a:gd name="connsiteY182" fmla="*/ 888196 h 1066990"/>
                  <a:gd name="connsiteX183" fmla="*/ 1184746 w 3319636"/>
                  <a:gd name="connsiteY183" fmla="*/ 888196 h 1066990"/>
                  <a:gd name="connsiteX184" fmla="*/ 1184746 w 3319636"/>
                  <a:gd name="connsiteY184" fmla="*/ 893290 h 1066990"/>
                  <a:gd name="connsiteX185" fmla="*/ 1191219 w 3319636"/>
                  <a:gd name="connsiteY185" fmla="*/ 893290 h 1066990"/>
                  <a:gd name="connsiteX186" fmla="*/ 1191219 w 3319636"/>
                  <a:gd name="connsiteY186" fmla="*/ 899530 h 1066990"/>
                  <a:gd name="connsiteX187" fmla="*/ 1196043 w 3319636"/>
                  <a:gd name="connsiteY187" fmla="*/ 899530 h 1066990"/>
                  <a:gd name="connsiteX188" fmla="*/ 1196043 w 3319636"/>
                  <a:gd name="connsiteY188" fmla="*/ 903861 h 1066990"/>
                  <a:gd name="connsiteX189" fmla="*/ 1215335 w 3319636"/>
                  <a:gd name="connsiteY189" fmla="*/ 903861 h 1066990"/>
                  <a:gd name="connsiteX190" fmla="*/ 1215335 w 3319636"/>
                  <a:gd name="connsiteY190" fmla="*/ 909719 h 1066990"/>
                  <a:gd name="connsiteX191" fmla="*/ 1232343 w 3319636"/>
                  <a:gd name="connsiteY191" fmla="*/ 909719 h 1066990"/>
                  <a:gd name="connsiteX192" fmla="*/ 1232343 w 3319636"/>
                  <a:gd name="connsiteY192" fmla="*/ 915959 h 1066990"/>
                  <a:gd name="connsiteX193" fmla="*/ 1289080 w 3319636"/>
                  <a:gd name="connsiteY193" fmla="*/ 915959 h 1066990"/>
                  <a:gd name="connsiteX194" fmla="*/ 1289080 w 3319636"/>
                  <a:gd name="connsiteY194" fmla="*/ 920417 h 1066990"/>
                  <a:gd name="connsiteX195" fmla="*/ 1304945 w 3319636"/>
                  <a:gd name="connsiteY195" fmla="*/ 920417 h 1066990"/>
                  <a:gd name="connsiteX196" fmla="*/ 1304945 w 3319636"/>
                  <a:gd name="connsiteY196" fmla="*/ 925511 h 1066990"/>
                  <a:gd name="connsiteX197" fmla="*/ 1328935 w 3319636"/>
                  <a:gd name="connsiteY197" fmla="*/ 925511 h 1066990"/>
                  <a:gd name="connsiteX198" fmla="*/ 1328935 w 3319636"/>
                  <a:gd name="connsiteY198" fmla="*/ 931497 h 1066990"/>
                  <a:gd name="connsiteX199" fmla="*/ 1355589 w 3319636"/>
                  <a:gd name="connsiteY199" fmla="*/ 931497 h 1066990"/>
                  <a:gd name="connsiteX200" fmla="*/ 1355589 w 3319636"/>
                  <a:gd name="connsiteY200" fmla="*/ 935827 h 1066990"/>
                  <a:gd name="connsiteX201" fmla="*/ 1399759 w 3319636"/>
                  <a:gd name="connsiteY201" fmla="*/ 935827 h 1066990"/>
                  <a:gd name="connsiteX202" fmla="*/ 1399759 w 3319636"/>
                  <a:gd name="connsiteY202" fmla="*/ 940921 h 1066990"/>
                  <a:gd name="connsiteX203" fmla="*/ 1423114 w 3319636"/>
                  <a:gd name="connsiteY203" fmla="*/ 940921 h 1066990"/>
                  <a:gd name="connsiteX204" fmla="*/ 1423114 w 3319636"/>
                  <a:gd name="connsiteY204" fmla="*/ 949582 h 1066990"/>
                  <a:gd name="connsiteX205" fmla="*/ 1432634 w 3319636"/>
                  <a:gd name="connsiteY205" fmla="*/ 949582 h 1066990"/>
                  <a:gd name="connsiteX206" fmla="*/ 1432634 w 3319636"/>
                  <a:gd name="connsiteY206" fmla="*/ 957096 h 1066990"/>
                  <a:gd name="connsiteX207" fmla="*/ 1458019 w 3319636"/>
                  <a:gd name="connsiteY207" fmla="*/ 957096 h 1066990"/>
                  <a:gd name="connsiteX208" fmla="*/ 1458019 w 3319636"/>
                  <a:gd name="connsiteY208" fmla="*/ 960661 h 1066990"/>
                  <a:gd name="connsiteX209" fmla="*/ 1467412 w 3319636"/>
                  <a:gd name="connsiteY209" fmla="*/ 960661 h 1066990"/>
                  <a:gd name="connsiteX210" fmla="*/ 1467412 w 3319636"/>
                  <a:gd name="connsiteY210" fmla="*/ 966265 h 1066990"/>
                  <a:gd name="connsiteX211" fmla="*/ 1510186 w 3319636"/>
                  <a:gd name="connsiteY211" fmla="*/ 966265 h 1066990"/>
                  <a:gd name="connsiteX212" fmla="*/ 1510186 w 3319636"/>
                  <a:gd name="connsiteY212" fmla="*/ 970595 h 1066990"/>
                  <a:gd name="connsiteX213" fmla="*/ 1564257 w 3319636"/>
                  <a:gd name="connsiteY213" fmla="*/ 970595 h 1066990"/>
                  <a:gd name="connsiteX214" fmla="*/ 1564257 w 3319636"/>
                  <a:gd name="connsiteY214" fmla="*/ 974925 h 1066990"/>
                  <a:gd name="connsiteX215" fmla="*/ 1603603 w 3319636"/>
                  <a:gd name="connsiteY215" fmla="*/ 974925 h 1066990"/>
                  <a:gd name="connsiteX216" fmla="*/ 1603603 w 3319636"/>
                  <a:gd name="connsiteY216" fmla="*/ 980019 h 1066990"/>
                  <a:gd name="connsiteX217" fmla="*/ 1632416 w 3319636"/>
                  <a:gd name="connsiteY217" fmla="*/ 980019 h 1066990"/>
                  <a:gd name="connsiteX218" fmla="*/ 1632416 w 3319636"/>
                  <a:gd name="connsiteY218" fmla="*/ 985496 h 1066990"/>
                  <a:gd name="connsiteX219" fmla="*/ 1684329 w 3319636"/>
                  <a:gd name="connsiteY219" fmla="*/ 984095 h 1066990"/>
                  <a:gd name="connsiteX220" fmla="*/ 1703114 w 3319636"/>
                  <a:gd name="connsiteY220" fmla="*/ 984095 h 1066990"/>
                  <a:gd name="connsiteX221" fmla="*/ 1703114 w 3319636"/>
                  <a:gd name="connsiteY221" fmla="*/ 990845 h 1066990"/>
                  <a:gd name="connsiteX222" fmla="*/ 1779270 w 3319636"/>
                  <a:gd name="connsiteY222" fmla="*/ 990845 h 1066990"/>
                  <a:gd name="connsiteX223" fmla="*/ 1779270 w 3319636"/>
                  <a:gd name="connsiteY223" fmla="*/ 995684 h 1066990"/>
                  <a:gd name="connsiteX224" fmla="*/ 1814048 w 3319636"/>
                  <a:gd name="connsiteY224" fmla="*/ 995684 h 1066990"/>
                  <a:gd name="connsiteX225" fmla="*/ 1814048 w 3319636"/>
                  <a:gd name="connsiteY225" fmla="*/ 1002180 h 1066990"/>
                  <a:gd name="connsiteX226" fmla="*/ 1824456 w 3319636"/>
                  <a:gd name="connsiteY226" fmla="*/ 1002180 h 1066990"/>
                  <a:gd name="connsiteX227" fmla="*/ 1824456 w 3319636"/>
                  <a:gd name="connsiteY227" fmla="*/ 1008675 h 1066990"/>
                  <a:gd name="connsiteX228" fmla="*/ 1837910 w 3319636"/>
                  <a:gd name="connsiteY228" fmla="*/ 1008675 h 1066990"/>
                  <a:gd name="connsiteX229" fmla="*/ 1837910 w 3319636"/>
                  <a:gd name="connsiteY229" fmla="*/ 1015170 h 1066990"/>
                  <a:gd name="connsiteX230" fmla="*/ 1892615 w 3319636"/>
                  <a:gd name="connsiteY230" fmla="*/ 1015170 h 1066990"/>
                  <a:gd name="connsiteX231" fmla="*/ 1892615 w 3319636"/>
                  <a:gd name="connsiteY231" fmla="*/ 1020010 h 1066990"/>
                  <a:gd name="connsiteX232" fmla="*/ 1968771 w 3319636"/>
                  <a:gd name="connsiteY232" fmla="*/ 1020010 h 1066990"/>
                  <a:gd name="connsiteX233" fmla="*/ 1968771 w 3319636"/>
                  <a:gd name="connsiteY233" fmla="*/ 1025104 h 1066990"/>
                  <a:gd name="connsiteX234" fmla="*/ 2378109 w 3319636"/>
                  <a:gd name="connsiteY234" fmla="*/ 1025104 h 1066990"/>
                  <a:gd name="connsiteX235" fmla="*/ 2378109 w 3319636"/>
                  <a:gd name="connsiteY235" fmla="*/ 1030070 h 1066990"/>
                  <a:gd name="connsiteX236" fmla="*/ 2528137 w 3319636"/>
                  <a:gd name="connsiteY236" fmla="*/ 1030070 h 1066990"/>
                  <a:gd name="connsiteX237" fmla="*/ 2528137 w 3319636"/>
                  <a:gd name="connsiteY237" fmla="*/ 1039750 h 1066990"/>
                  <a:gd name="connsiteX238" fmla="*/ 2702534 w 3319636"/>
                  <a:gd name="connsiteY238" fmla="*/ 1039750 h 1066990"/>
                  <a:gd name="connsiteX239" fmla="*/ 2702534 w 3319636"/>
                  <a:gd name="connsiteY239" fmla="*/ 1047264 h 1066990"/>
                  <a:gd name="connsiteX240" fmla="*/ 2787575 w 3319636"/>
                  <a:gd name="connsiteY240" fmla="*/ 1047264 h 1066990"/>
                  <a:gd name="connsiteX241" fmla="*/ 2793540 w 3319636"/>
                  <a:gd name="connsiteY241" fmla="*/ 1053249 h 1066990"/>
                  <a:gd name="connsiteX242" fmla="*/ 2953341 w 3319636"/>
                  <a:gd name="connsiteY242" fmla="*/ 1053249 h 1066990"/>
                  <a:gd name="connsiteX243" fmla="*/ 2953341 w 3319636"/>
                  <a:gd name="connsiteY243" fmla="*/ 1058089 h 1066990"/>
                  <a:gd name="connsiteX244" fmla="*/ 3060974 w 3319636"/>
                  <a:gd name="connsiteY244" fmla="*/ 1058089 h 1066990"/>
                  <a:gd name="connsiteX245" fmla="*/ 3060974 w 3319636"/>
                  <a:gd name="connsiteY245" fmla="*/ 1066749 h 1066990"/>
                  <a:gd name="connsiteX246" fmla="*/ 3319397 w 3319636"/>
                  <a:gd name="connsiteY246" fmla="*/ 1066749 h 106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</a:cxnLst>
                <a:rect l="l" t="t" r="r" b="b"/>
                <a:pathLst>
                  <a:path w="3319636" h="1066990">
                    <a:moveTo>
                      <a:pt x="-240" y="-241"/>
                    </a:moveTo>
                    <a:lnTo>
                      <a:pt x="14230" y="-241"/>
                    </a:lnTo>
                    <a:lnTo>
                      <a:pt x="14230" y="12494"/>
                    </a:lnTo>
                    <a:lnTo>
                      <a:pt x="37838" y="12494"/>
                    </a:lnTo>
                    <a:lnTo>
                      <a:pt x="37838" y="31088"/>
                    </a:lnTo>
                    <a:lnTo>
                      <a:pt x="53069" y="31088"/>
                    </a:lnTo>
                    <a:lnTo>
                      <a:pt x="53069" y="47390"/>
                    </a:lnTo>
                    <a:lnTo>
                      <a:pt x="61192" y="47390"/>
                    </a:lnTo>
                    <a:lnTo>
                      <a:pt x="61192" y="69168"/>
                    </a:lnTo>
                    <a:lnTo>
                      <a:pt x="66904" y="69168"/>
                    </a:lnTo>
                    <a:lnTo>
                      <a:pt x="66904" y="94639"/>
                    </a:lnTo>
                    <a:lnTo>
                      <a:pt x="78962" y="94639"/>
                    </a:lnTo>
                    <a:lnTo>
                      <a:pt x="78962" y="105974"/>
                    </a:lnTo>
                    <a:lnTo>
                      <a:pt x="95970" y="105974"/>
                    </a:lnTo>
                    <a:lnTo>
                      <a:pt x="95970" y="115653"/>
                    </a:lnTo>
                    <a:lnTo>
                      <a:pt x="112852" y="115653"/>
                    </a:lnTo>
                    <a:lnTo>
                      <a:pt x="112852" y="119728"/>
                    </a:lnTo>
                    <a:lnTo>
                      <a:pt x="124148" y="119728"/>
                    </a:lnTo>
                    <a:lnTo>
                      <a:pt x="124148" y="134374"/>
                    </a:lnTo>
                    <a:lnTo>
                      <a:pt x="130621" y="134374"/>
                    </a:lnTo>
                    <a:lnTo>
                      <a:pt x="130621" y="156152"/>
                    </a:lnTo>
                    <a:lnTo>
                      <a:pt x="136333" y="156152"/>
                    </a:lnTo>
                    <a:lnTo>
                      <a:pt x="136333" y="184553"/>
                    </a:lnTo>
                    <a:lnTo>
                      <a:pt x="140268" y="184553"/>
                    </a:lnTo>
                    <a:lnTo>
                      <a:pt x="140268" y="199963"/>
                    </a:lnTo>
                    <a:lnTo>
                      <a:pt x="154864" y="199963"/>
                    </a:lnTo>
                    <a:lnTo>
                      <a:pt x="154864" y="210406"/>
                    </a:lnTo>
                    <a:lnTo>
                      <a:pt x="173395" y="210406"/>
                    </a:lnTo>
                    <a:lnTo>
                      <a:pt x="173395" y="217792"/>
                    </a:lnTo>
                    <a:lnTo>
                      <a:pt x="184692" y="217792"/>
                    </a:lnTo>
                    <a:lnTo>
                      <a:pt x="184692" y="230528"/>
                    </a:lnTo>
                    <a:lnTo>
                      <a:pt x="195989" y="230528"/>
                    </a:lnTo>
                    <a:lnTo>
                      <a:pt x="195989" y="245174"/>
                    </a:lnTo>
                    <a:lnTo>
                      <a:pt x="205762" y="245174"/>
                    </a:lnTo>
                    <a:lnTo>
                      <a:pt x="205762" y="250778"/>
                    </a:lnTo>
                    <a:lnTo>
                      <a:pt x="224293" y="250778"/>
                    </a:lnTo>
                    <a:lnTo>
                      <a:pt x="224293" y="268353"/>
                    </a:lnTo>
                    <a:lnTo>
                      <a:pt x="230132" y="268353"/>
                    </a:lnTo>
                    <a:lnTo>
                      <a:pt x="230132" y="274848"/>
                    </a:lnTo>
                    <a:lnTo>
                      <a:pt x="233178" y="274848"/>
                    </a:lnTo>
                    <a:lnTo>
                      <a:pt x="233178" y="309999"/>
                    </a:lnTo>
                    <a:lnTo>
                      <a:pt x="237747" y="309999"/>
                    </a:lnTo>
                    <a:lnTo>
                      <a:pt x="237747" y="332923"/>
                    </a:lnTo>
                    <a:lnTo>
                      <a:pt x="242063" y="332923"/>
                    </a:lnTo>
                    <a:lnTo>
                      <a:pt x="242063" y="341838"/>
                    </a:lnTo>
                    <a:lnTo>
                      <a:pt x="250313" y="341838"/>
                    </a:lnTo>
                    <a:lnTo>
                      <a:pt x="250313" y="351516"/>
                    </a:lnTo>
                    <a:lnTo>
                      <a:pt x="256278" y="351516"/>
                    </a:lnTo>
                    <a:lnTo>
                      <a:pt x="256278" y="358012"/>
                    </a:lnTo>
                    <a:lnTo>
                      <a:pt x="264656" y="358012"/>
                    </a:lnTo>
                    <a:lnTo>
                      <a:pt x="264656" y="362597"/>
                    </a:lnTo>
                    <a:lnTo>
                      <a:pt x="276206" y="362597"/>
                    </a:lnTo>
                    <a:lnTo>
                      <a:pt x="276206" y="372785"/>
                    </a:lnTo>
                    <a:lnTo>
                      <a:pt x="287249" y="372785"/>
                    </a:lnTo>
                    <a:lnTo>
                      <a:pt x="287249" y="381700"/>
                    </a:lnTo>
                    <a:lnTo>
                      <a:pt x="291691" y="381700"/>
                    </a:lnTo>
                    <a:lnTo>
                      <a:pt x="291691" y="385521"/>
                    </a:lnTo>
                    <a:lnTo>
                      <a:pt x="297910" y="385521"/>
                    </a:lnTo>
                    <a:lnTo>
                      <a:pt x="297910" y="395200"/>
                    </a:lnTo>
                    <a:lnTo>
                      <a:pt x="307303" y="395200"/>
                    </a:lnTo>
                    <a:lnTo>
                      <a:pt x="307303" y="404370"/>
                    </a:lnTo>
                    <a:lnTo>
                      <a:pt x="321011" y="404370"/>
                    </a:lnTo>
                    <a:lnTo>
                      <a:pt x="321011" y="434680"/>
                    </a:lnTo>
                    <a:lnTo>
                      <a:pt x="327484" y="434680"/>
                    </a:lnTo>
                    <a:lnTo>
                      <a:pt x="327484" y="443850"/>
                    </a:lnTo>
                    <a:lnTo>
                      <a:pt x="331292" y="443850"/>
                    </a:lnTo>
                    <a:lnTo>
                      <a:pt x="331292" y="474670"/>
                    </a:lnTo>
                    <a:lnTo>
                      <a:pt x="339288" y="474670"/>
                    </a:lnTo>
                    <a:lnTo>
                      <a:pt x="339288" y="487406"/>
                    </a:lnTo>
                    <a:lnTo>
                      <a:pt x="357693" y="487406"/>
                    </a:lnTo>
                    <a:lnTo>
                      <a:pt x="357693" y="493901"/>
                    </a:lnTo>
                    <a:lnTo>
                      <a:pt x="361374" y="493901"/>
                    </a:lnTo>
                    <a:lnTo>
                      <a:pt x="361374" y="500141"/>
                    </a:lnTo>
                    <a:lnTo>
                      <a:pt x="371655" y="500141"/>
                    </a:lnTo>
                    <a:lnTo>
                      <a:pt x="371655" y="506891"/>
                    </a:lnTo>
                    <a:lnTo>
                      <a:pt x="385871" y="506891"/>
                    </a:lnTo>
                    <a:lnTo>
                      <a:pt x="385871" y="516061"/>
                    </a:lnTo>
                    <a:lnTo>
                      <a:pt x="395898" y="516061"/>
                    </a:lnTo>
                    <a:lnTo>
                      <a:pt x="395898" y="522556"/>
                    </a:lnTo>
                    <a:lnTo>
                      <a:pt x="410367" y="522556"/>
                    </a:lnTo>
                    <a:lnTo>
                      <a:pt x="410367" y="535292"/>
                    </a:lnTo>
                    <a:lnTo>
                      <a:pt x="416840" y="535292"/>
                    </a:lnTo>
                    <a:lnTo>
                      <a:pt x="416840" y="545480"/>
                    </a:lnTo>
                    <a:lnTo>
                      <a:pt x="421664" y="545480"/>
                    </a:lnTo>
                    <a:lnTo>
                      <a:pt x="421664" y="554777"/>
                    </a:lnTo>
                    <a:lnTo>
                      <a:pt x="426487" y="554777"/>
                    </a:lnTo>
                    <a:lnTo>
                      <a:pt x="426487" y="563692"/>
                    </a:lnTo>
                    <a:lnTo>
                      <a:pt x="429787" y="563692"/>
                    </a:lnTo>
                    <a:lnTo>
                      <a:pt x="429787" y="572480"/>
                    </a:lnTo>
                    <a:lnTo>
                      <a:pt x="434610" y="572480"/>
                    </a:lnTo>
                    <a:lnTo>
                      <a:pt x="434610" y="581395"/>
                    </a:lnTo>
                    <a:lnTo>
                      <a:pt x="439687" y="581395"/>
                    </a:lnTo>
                    <a:lnTo>
                      <a:pt x="439687" y="596550"/>
                    </a:lnTo>
                    <a:lnTo>
                      <a:pt x="445399" y="596550"/>
                    </a:lnTo>
                    <a:lnTo>
                      <a:pt x="445399" y="602281"/>
                    </a:lnTo>
                    <a:lnTo>
                      <a:pt x="449715" y="602281"/>
                    </a:lnTo>
                    <a:lnTo>
                      <a:pt x="449715" y="614762"/>
                    </a:lnTo>
                    <a:lnTo>
                      <a:pt x="498074" y="614762"/>
                    </a:lnTo>
                    <a:lnTo>
                      <a:pt x="498074" y="625332"/>
                    </a:lnTo>
                    <a:lnTo>
                      <a:pt x="505943" y="625332"/>
                    </a:lnTo>
                    <a:lnTo>
                      <a:pt x="505943" y="630681"/>
                    </a:lnTo>
                    <a:lnTo>
                      <a:pt x="514828" y="630681"/>
                    </a:lnTo>
                    <a:lnTo>
                      <a:pt x="514828" y="636667"/>
                    </a:lnTo>
                    <a:lnTo>
                      <a:pt x="521301" y="636667"/>
                    </a:lnTo>
                    <a:lnTo>
                      <a:pt x="521301" y="643672"/>
                    </a:lnTo>
                    <a:lnTo>
                      <a:pt x="524982" y="643672"/>
                    </a:lnTo>
                    <a:lnTo>
                      <a:pt x="524982" y="651950"/>
                    </a:lnTo>
                    <a:lnTo>
                      <a:pt x="530186" y="651950"/>
                    </a:lnTo>
                    <a:lnTo>
                      <a:pt x="530186" y="659082"/>
                    </a:lnTo>
                    <a:lnTo>
                      <a:pt x="536532" y="659082"/>
                    </a:lnTo>
                    <a:lnTo>
                      <a:pt x="536532" y="664940"/>
                    </a:lnTo>
                    <a:lnTo>
                      <a:pt x="541102" y="664940"/>
                    </a:lnTo>
                    <a:lnTo>
                      <a:pt x="541102" y="671436"/>
                    </a:lnTo>
                    <a:lnTo>
                      <a:pt x="556206" y="671436"/>
                    </a:lnTo>
                    <a:lnTo>
                      <a:pt x="556206" y="677421"/>
                    </a:lnTo>
                    <a:lnTo>
                      <a:pt x="560268" y="677421"/>
                    </a:lnTo>
                    <a:lnTo>
                      <a:pt x="560268" y="684426"/>
                    </a:lnTo>
                    <a:lnTo>
                      <a:pt x="586668" y="684426"/>
                    </a:lnTo>
                    <a:lnTo>
                      <a:pt x="586668" y="688501"/>
                    </a:lnTo>
                    <a:lnTo>
                      <a:pt x="609769" y="688501"/>
                    </a:lnTo>
                    <a:lnTo>
                      <a:pt x="609769" y="694360"/>
                    </a:lnTo>
                    <a:lnTo>
                      <a:pt x="635916" y="694360"/>
                    </a:lnTo>
                    <a:lnTo>
                      <a:pt x="635916" y="705185"/>
                    </a:lnTo>
                    <a:lnTo>
                      <a:pt x="653939" y="705185"/>
                    </a:lnTo>
                    <a:lnTo>
                      <a:pt x="653939" y="722251"/>
                    </a:lnTo>
                    <a:lnTo>
                      <a:pt x="660667" y="722251"/>
                    </a:lnTo>
                    <a:lnTo>
                      <a:pt x="660667" y="732694"/>
                    </a:lnTo>
                    <a:lnTo>
                      <a:pt x="667140" y="732694"/>
                    </a:lnTo>
                    <a:lnTo>
                      <a:pt x="667140" y="738680"/>
                    </a:lnTo>
                    <a:lnTo>
                      <a:pt x="674882" y="738680"/>
                    </a:lnTo>
                    <a:lnTo>
                      <a:pt x="674882" y="745430"/>
                    </a:lnTo>
                    <a:lnTo>
                      <a:pt x="682117" y="745430"/>
                    </a:lnTo>
                    <a:lnTo>
                      <a:pt x="682117" y="750269"/>
                    </a:lnTo>
                    <a:lnTo>
                      <a:pt x="689987" y="750269"/>
                    </a:lnTo>
                    <a:cubicBezTo>
                      <a:pt x="689987" y="750269"/>
                      <a:pt x="688590" y="754854"/>
                      <a:pt x="689987" y="754854"/>
                    </a:cubicBezTo>
                    <a:lnTo>
                      <a:pt x="705852" y="754854"/>
                    </a:lnTo>
                    <a:lnTo>
                      <a:pt x="705852" y="760330"/>
                    </a:lnTo>
                    <a:lnTo>
                      <a:pt x="780993" y="760330"/>
                    </a:lnTo>
                    <a:lnTo>
                      <a:pt x="780993" y="767080"/>
                    </a:lnTo>
                    <a:lnTo>
                      <a:pt x="788228" y="767080"/>
                    </a:lnTo>
                    <a:lnTo>
                      <a:pt x="788228" y="775358"/>
                    </a:lnTo>
                    <a:lnTo>
                      <a:pt x="793051" y="775358"/>
                    </a:lnTo>
                    <a:lnTo>
                      <a:pt x="793051" y="780325"/>
                    </a:lnTo>
                    <a:lnTo>
                      <a:pt x="799397" y="780325"/>
                    </a:lnTo>
                    <a:lnTo>
                      <a:pt x="799397" y="790131"/>
                    </a:lnTo>
                    <a:lnTo>
                      <a:pt x="808282" y="790131"/>
                    </a:lnTo>
                    <a:lnTo>
                      <a:pt x="808282" y="794971"/>
                    </a:lnTo>
                    <a:lnTo>
                      <a:pt x="826306" y="794971"/>
                    </a:lnTo>
                    <a:lnTo>
                      <a:pt x="826306" y="799556"/>
                    </a:lnTo>
                    <a:lnTo>
                      <a:pt x="832144" y="799556"/>
                    </a:lnTo>
                    <a:lnTo>
                      <a:pt x="832144" y="803631"/>
                    </a:lnTo>
                    <a:lnTo>
                      <a:pt x="843694" y="803631"/>
                    </a:lnTo>
                    <a:lnTo>
                      <a:pt x="843694" y="808980"/>
                    </a:lnTo>
                    <a:lnTo>
                      <a:pt x="857529" y="808980"/>
                    </a:lnTo>
                    <a:lnTo>
                      <a:pt x="857529" y="813565"/>
                    </a:lnTo>
                    <a:lnTo>
                      <a:pt x="919089" y="813565"/>
                    </a:lnTo>
                    <a:lnTo>
                      <a:pt x="919089" y="818532"/>
                    </a:lnTo>
                    <a:lnTo>
                      <a:pt x="929878" y="818532"/>
                    </a:lnTo>
                    <a:lnTo>
                      <a:pt x="929878" y="824390"/>
                    </a:lnTo>
                    <a:lnTo>
                      <a:pt x="940032" y="824390"/>
                    </a:lnTo>
                    <a:lnTo>
                      <a:pt x="940032" y="829230"/>
                    </a:lnTo>
                    <a:lnTo>
                      <a:pt x="971890" y="829230"/>
                    </a:lnTo>
                    <a:lnTo>
                      <a:pt x="971890" y="832286"/>
                    </a:lnTo>
                    <a:lnTo>
                      <a:pt x="991437" y="832286"/>
                    </a:lnTo>
                    <a:lnTo>
                      <a:pt x="991437" y="836617"/>
                    </a:lnTo>
                    <a:lnTo>
                      <a:pt x="1006287" y="836617"/>
                    </a:lnTo>
                    <a:lnTo>
                      <a:pt x="1006287" y="840055"/>
                    </a:lnTo>
                    <a:lnTo>
                      <a:pt x="1020503" y="840055"/>
                    </a:lnTo>
                    <a:lnTo>
                      <a:pt x="1020503" y="845786"/>
                    </a:lnTo>
                    <a:lnTo>
                      <a:pt x="1042842" y="845786"/>
                    </a:lnTo>
                    <a:lnTo>
                      <a:pt x="1042842" y="851390"/>
                    </a:lnTo>
                    <a:lnTo>
                      <a:pt x="1050204" y="851390"/>
                    </a:lnTo>
                    <a:lnTo>
                      <a:pt x="1050204" y="858777"/>
                    </a:lnTo>
                    <a:lnTo>
                      <a:pt x="1058708" y="858777"/>
                    </a:lnTo>
                    <a:lnTo>
                      <a:pt x="1058708" y="864890"/>
                    </a:lnTo>
                    <a:lnTo>
                      <a:pt x="1065943" y="864890"/>
                    </a:lnTo>
                    <a:lnTo>
                      <a:pt x="1065943" y="869474"/>
                    </a:lnTo>
                    <a:lnTo>
                      <a:pt x="1091328" y="869474"/>
                    </a:lnTo>
                    <a:lnTo>
                      <a:pt x="1091328" y="872786"/>
                    </a:lnTo>
                    <a:lnTo>
                      <a:pt x="1171292" y="872786"/>
                    </a:lnTo>
                    <a:lnTo>
                      <a:pt x="1171292" y="880809"/>
                    </a:lnTo>
                    <a:lnTo>
                      <a:pt x="1179034" y="880809"/>
                    </a:lnTo>
                    <a:lnTo>
                      <a:pt x="1179034" y="888196"/>
                    </a:lnTo>
                    <a:lnTo>
                      <a:pt x="1184746" y="888196"/>
                    </a:lnTo>
                    <a:lnTo>
                      <a:pt x="1184746" y="893290"/>
                    </a:lnTo>
                    <a:lnTo>
                      <a:pt x="1191219" y="893290"/>
                    </a:lnTo>
                    <a:lnTo>
                      <a:pt x="1191219" y="899530"/>
                    </a:lnTo>
                    <a:lnTo>
                      <a:pt x="1196043" y="899530"/>
                    </a:lnTo>
                    <a:lnTo>
                      <a:pt x="1196043" y="903861"/>
                    </a:lnTo>
                    <a:lnTo>
                      <a:pt x="1215335" y="903861"/>
                    </a:lnTo>
                    <a:lnTo>
                      <a:pt x="1215335" y="909719"/>
                    </a:lnTo>
                    <a:lnTo>
                      <a:pt x="1232343" y="909719"/>
                    </a:lnTo>
                    <a:lnTo>
                      <a:pt x="1232343" y="915959"/>
                    </a:lnTo>
                    <a:lnTo>
                      <a:pt x="1289080" y="915959"/>
                    </a:lnTo>
                    <a:lnTo>
                      <a:pt x="1289080" y="920417"/>
                    </a:lnTo>
                    <a:lnTo>
                      <a:pt x="1304945" y="920417"/>
                    </a:lnTo>
                    <a:lnTo>
                      <a:pt x="1304945" y="925511"/>
                    </a:lnTo>
                    <a:lnTo>
                      <a:pt x="1328935" y="925511"/>
                    </a:lnTo>
                    <a:lnTo>
                      <a:pt x="1328935" y="931497"/>
                    </a:lnTo>
                    <a:lnTo>
                      <a:pt x="1355589" y="931497"/>
                    </a:lnTo>
                    <a:lnTo>
                      <a:pt x="1355589" y="935827"/>
                    </a:lnTo>
                    <a:lnTo>
                      <a:pt x="1399759" y="935827"/>
                    </a:lnTo>
                    <a:lnTo>
                      <a:pt x="1399759" y="940921"/>
                    </a:lnTo>
                    <a:lnTo>
                      <a:pt x="1423114" y="940921"/>
                    </a:lnTo>
                    <a:lnTo>
                      <a:pt x="1423114" y="949582"/>
                    </a:lnTo>
                    <a:lnTo>
                      <a:pt x="1432634" y="949582"/>
                    </a:lnTo>
                    <a:lnTo>
                      <a:pt x="1432634" y="957096"/>
                    </a:lnTo>
                    <a:lnTo>
                      <a:pt x="1458019" y="957096"/>
                    </a:lnTo>
                    <a:lnTo>
                      <a:pt x="1458019" y="960661"/>
                    </a:lnTo>
                    <a:lnTo>
                      <a:pt x="1467412" y="960661"/>
                    </a:lnTo>
                    <a:lnTo>
                      <a:pt x="1467412" y="966265"/>
                    </a:lnTo>
                    <a:lnTo>
                      <a:pt x="1510186" y="966265"/>
                    </a:lnTo>
                    <a:lnTo>
                      <a:pt x="1510186" y="970595"/>
                    </a:lnTo>
                    <a:lnTo>
                      <a:pt x="1564257" y="970595"/>
                    </a:lnTo>
                    <a:lnTo>
                      <a:pt x="1564257" y="974925"/>
                    </a:lnTo>
                    <a:lnTo>
                      <a:pt x="1603603" y="974925"/>
                    </a:lnTo>
                    <a:lnTo>
                      <a:pt x="1603603" y="980019"/>
                    </a:lnTo>
                    <a:lnTo>
                      <a:pt x="1632416" y="980019"/>
                    </a:lnTo>
                    <a:lnTo>
                      <a:pt x="1632416" y="985496"/>
                    </a:lnTo>
                    <a:lnTo>
                      <a:pt x="1684329" y="984095"/>
                    </a:lnTo>
                    <a:lnTo>
                      <a:pt x="1703114" y="984095"/>
                    </a:lnTo>
                    <a:lnTo>
                      <a:pt x="1703114" y="990845"/>
                    </a:lnTo>
                    <a:lnTo>
                      <a:pt x="1779270" y="990845"/>
                    </a:lnTo>
                    <a:lnTo>
                      <a:pt x="1779270" y="995684"/>
                    </a:lnTo>
                    <a:lnTo>
                      <a:pt x="1814048" y="995684"/>
                    </a:lnTo>
                    <a:lnTo>
                      <a:pt x="1814048" y="1002180"/>
                    </a:lnTo>
                    <a:lnTo>
                      <a:pt x="1824456" y="1002180"/>
                    </a:lnTo>
                    <a:lnTo>
                      <a:pt x="1824456" y="1008675"/>
                    </a:lnTo>
                    <a:lnTo>
                      <a:pt x="1837910" y="1008675"/>
                    </a:lnTo>
                    <a:lnTo>
                      <a:pt x="1837910" y="1015170"/>
                    </a:lnTo>
                    <a:lnTo>
                      <a:pt x="1892615" y="1015170"/>
                    </a:lnTo>
                    <a:lnTo>
                      <a:pt x="1892615" y="1020010"/>
                    </a:lnTo>
                    <a:lnTo>
                      <a:pt x="1968771" y="1020010"/>
                    </a:lnTo>
                    <a:lnTo>
                      <a:pt x="1968771" y="1025104"/>
                    </a:lnTo>
                    <a:lnTo>
                      <a:pt x="2378109" y="1025104"/>
                    </a:lnTo>
                    <a:lnTo>
                      <a:pt x="2378109" y="1030070"/>
                    </a:lnTo>
                    <a:lnTo>
                      <a:pt x="2528137" y="1030070"/>
                    </a:lnTo>
                    <a:lnTo>
                      <a:pt x="2528137" y="1039750"/>
                    </a:lnTo>
                    <a:lnTo>
                      <a:pt x="2702534" y="1039750"/>
                    </a:lnTo>
                    <a:lnTo>
                      <a:pt x="2702534" y="1047264"/>
                    </a:lnTo>
                    <a:lnTo>
                      <a:pt x="2787575" y="1047264"/>
                    </a:lnTo>
                    <a:lnTo>
                      <a:pt x="2793540" y="1053249"/>
                    </a:lnTo>
                    <a:lnTo>
                      <a:pt x="2953341" y="1053249"/>
                    </a:lnTo>
                    <a:lnTo>
                      <a:pt x="2953341" y="1058089"/>
                    </a:lnTo>
                    <a:lnTo>
                      <a:pt x="3060974" y="1058089"/>
                    </a:lnTo>
                    <a:lnTo>
                      <a:pt x="3060974" y="1066749"/>
                    </a:lnTo>
                    <a:lnTo>
                      <a:pt x="3319397" y="1066749"/>
                    </a:lnTo>
                  </a:path>
                </a:pathLst>
              </a:custGeom>
              <a:noFill/>
              <a:ln w="9525" cap="flat">
                <a:solidFill>
                  <a:srgbClr val="288A4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731"/>
              </a:p>
            </p:txBody>
          </p:sp>
        </p:grpSp>
      </p:grpSp>
      <p:sp>
        <p:nvSpPr>
          <p:cNvPr id="361" name="TextBox 360">
            <a:extLst>
              <a:ext uri="{FF2B5EF4-FFF2-40B4-BE49-F238E27FC236}">
                <a16:creationId xmlns:a16="http://schemas.microsoft.com/office/drawing/2014/main" id="{7B8B21A5-E8DC-4356-67E6-287669E57BE4}"/>
              </a:ext>
            </a:extLst>
          </p:cNvPr>
          <p:cNvSpPr txBox="1"/>
          <p:nvPr/>
        </p:nvSpPr>
        <p:spPr>
          <a:xfrm rot="16200000">
            <a:off x="6472080" y="4455500"/>
            <a:ext cx="47961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A5B839"/>
              </a:buClr>
            </a:pPr>
            <a:r>
              <a:rPr lang="en-GB" sz="750" b="1" dirty="0">
                <a:solidFill>
                  <a:srgbClr val="223341"/>
                </a:solidFill>
                <a:latin typeface="+mn-lt"/>
              </a:rPr>
              <a:t>PFS (%)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A13BADBD-E08C-A546-3DD6-9CDF382B6821}"/>
              </a:ext>
            </a:extLst>
          </p:cNvPr>
          <p:cNvSpPr txBox="1"/>
          <p:nvPr/>
        </p:nvSpPr>
        <p:spPr>
          <a:xfrm rot="16200000">
            <a:off x="2155286" y="4334146"/>
            <a:ext cx="44916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A5B839"/>
              </a:buClr>
            </a:pPr>
            <a:r>
              <a:rPr lang="en-GB" sz="750" b="1" dirty="0">
                <a:solidFill>
                  <a:srgbClr val="223341"/>
                </a:solidFill>
                <a:latin typeface="+mn-lt"/>
              </a:rPr>
              <a:t>OS (%)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BD1E9AF2-F756-E254-40AF-62A1917B26D0}"/>
              </a:ext>
            </a:extLst>
          </p:cNvPr>
          <p:cNvSpPr txBox="1"/>
          <p:nvPr/>
        </p:nvSpPr>
        <p:spPr>
          <a:xfrm rot="16200000">
            <a:off x="3953369" y="2433774"/>
            <a:ext cx="5644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buClr>
                <a:srgbClr val="A5B839"/>
              </a:buClr>
            </a:pPr>
            <a:r>
              <a:rPr lang="en-GB" sz="750" b="1" dirty="0">
                <a:solidFill>
                  <a:srgbClr val="223341"/>
                </a:solidFill>
              </a:rPr>
              <a:t>ORR</a:t>
            </a:r>
            <a:r>
              <a:rPr lang="en-GB" sz="750" b="1" dirty="0">
                <a:solidFill>
                  <a:srgbClr val="223341"/>
                </a:solidFill>
                <a:latin typeface="+mn-lt"/>
              </a:rPr>
              <a:t> (%)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490C325-3BC1-4860-8EC7-236568E014DD}"/>
              </a:ext>
            </a:extLst>
          </p:cNvPr>
          <p:cNvSpPr txBox="1"/>
          <p:nvPr/>
        </p:nvSpPr>
        <p:spPr>
          <a:xfrm>
            <a:off x="4310115" y="2038676"/>
            <a:ext cx="202004" cy="1212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spcBef>
                <a:spcPts val="900"/>
              </a:spcBef>
              <a:buClr>
                <a:srgbClr val="A5B839"/>
              </a:buClr>
            </a:pPr>
            <a:r>
              <a:rPr lang="en-GB" sz="788" dirty="0">
                <a:solidFill>
                  <a:srgbClr val="223341"/>
                </a:solidFill>
              </a:rPr>
              <a:t>100</a:t>
            </a:r>
            <a:endParaRPr lang="en-GB" sz="788" dirty="0">
              <a:solidFill>
                <a:srgbClr val="223341"/>
              </a:solidFill>
              <a:latin typeface="+mn-lt"/>
            </a:endParaRP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D620AB22-C72A-DA13-FB7A-179EE8024FA4}"/>
              </a:ext>
            </a:extLst>
          </p:cNvPr>
          <p:cNvCxnSpPr>
            <a:cxnSpLocks/>
          </p:cNvCxnSpPr>
          <p:nvPr/>
        </p:nvCxnSpPr>
        <p:spPr>
          <a:xfrm flipH="1">
            <a:off x="4600255" y="2082551"/>
            <a:ext cx="2257" cy="177605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1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12">
            <a:extLst>
              <a:ext uri="{FF2B5EF4-FFF2-40B4-BE49-F238E27FC236}">
                <a16:creationId xmlns:a16="http://schemas.microsoft.com/office/drawing/2014/main" id="{6C6A0D73-26C2-0269-140F-B384D434F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86715"/>
              </p:ext>
            </p:extLst>
          </p:nvPr>
        </p:nvGraphicFramePr>
        <p:xfrm>
          <a:off x="7305328" y="1896872"/>
          <a:ext cx="4086572" cy="283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532">
                  <a:extLst>
                    <a:ext uri="{9D8B030D-6E8A-4147-A177-3AD203B41FA5}">
                      <a16:colId xmlns:a16="http://schemas.microsoft.com/office/drawing/2014/main" val="1798637718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852155529"/>
                    </a:ext>
                  </a:extLst>
                </a:gridCol>
              </a:tblGrid>
              <a:tr h="2523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N=57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17319070"/>
                  </a:ext>
                </a:extLst>
              </a:tr>
              <a:tr h="29694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ORR (95% CI),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dirty="0"/>
                        <a:t>86.0 (74.2, 93.7)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479211"/>
                  </a:ext>
                </a:extLst>
              </a:tr>
              <a:tr h="7201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Best overall response, n (%)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CR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  PR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400" b="0" dirty="0"/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8 (14.0)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41 (71.9)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5800898"/>
                  </a:ext>
                </a:extLst>
              </a:tr>
              <a:tr h="4017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Median DOR (range),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months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57.7 (4.2</a:t>
                      </a:r>
                      <a:r>
                        <a:rPr lang="en-GB" sz="1400" dirty="0"/>
                        <a:t>–</a:t>
                      </a:r>
                      <a:r>
                        <a:rPr lang="en-GB" sz="1400" b="0" dirty="0"/>
                        <a:t>68.3)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3379553"/>
                  </a:ext>
                </a:extLst>
              </a:tr>
              <a:tr h="4017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3-year OS rate after completing 35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cycles</a:t>
                      </a:r>
                      <a:r>
                        <a:rPr lang="en-GB" sz="1400" baseline="300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/>
                        <a:t>71.9%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71253922"/>
                  </a:ext>
                </a:extLst>
              </a:tr>
              <a:tr h="4017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Alive without PD or subsequent therapy, n (%)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23 (40.4)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23858635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98A52EB-44C9-9422-B6EE-FC5B91EC9719}"/>
              </a:ext>
            </a:extLst>
          </p:cNvPr>
          <p:cNvGrpSpPr/>
          <p:nvPr/>
        </p:nvGrpSpPr>
        <p:grpSpPr>
          <a:xfrm>
            <a:off x="1338428" y="1395437"/>
            <a:ext cx="5210304" cy="4030872"/>
            <a:chOff x="585408" y="1298218"/>
            <a:chExt cx="5965602" cy="4615196"/>
          </a:xfrm>
        </p:grpSpPr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64FCD86A-B6B9-2CBB-9B21-2CD1640BA04E}"/>
                </a:ext>
              </a:extLst>
            </p:cNvPr>
            <p:cNvSpPr/>
            <p:nvPr/>
          </p:nvSpPr>
          <p:spPr>
            <a:xfrm>
              <a:off x="5105315" y="2995769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3BCF6B-627D-9A81-CBCD-C36489141781}"/>
                </a:ext>
              </a:extLst>
            </p:cNvPr>
            <p:cNvSpPr txBox="1"/>
            <p:nvPr/>
          </p:nvSpPr>
          <p:spPr>
            <a:xfrm>
              <a:off x="3194745" y="5744137"/>
              <a:ext cx="803639" cy="1692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685783"/>
              <a:r>
                <a:rPr lang="en-GB" sz="825" b="1">
                  <a:solidFill>
                    <a:prstClr val="black"/>
                  </a:solidFill>
                  <a:latin typeface="+mj-lt"/>
                  <a:cs typeface="Arial"/>
                  <a:sym typeface="Arial"/>
                </a:rPr>
                <a:t>Time, months</a:t>
              </a:r>
            </a:p>
          </p:txBody>
        </p:sp>
        <p:sp>
          <p:nvSpPr>
            <p:cNvPr id="17" name="Rectangle 351">
              <a:extLst>
                <a:ext uri="{FF2B5EF4-FFF2-40B4-BE49-F238E27FC236}">
                  <a16:creationId xmlns:a16="http://schemas.microsoft.com/office/drawing/2014/main" id="{85438D7A-77F0-80E5-181F-520E2BE9A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347431"/>
              <a:ext cx="5664200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8" name="Rectangle 352">
              <a:extLst>
                <a:ext uri="{FF2B5EF4-FFF2-40B4-BE49-F238E27FC236}">
                  <a16:creationId xmlns:a16="http://schemas.microsoft.com/office/drawing/2014/main" id="{FD96DD3A-0045-E704-D7FE-83AF04A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420456"/>
              <a:ext cx="560863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9" name="Rectangle 353">
              <a:extLst>
                <a:ext uri="{FF2B5EF4-FFF2-40B4-BE49-F238E27FC236}">
                  <a16:creationId xmlns:a16="http://schemas.microsoft.com/office/drawing/2014/main" id="{E15A57BD-F77C-723E-50A0-6B302E77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493481"/>
              <a:ext cx="5592763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0" name="Rectangle 354">
              <a:extLst>
                <a:ext uri="{FF2B5EF4-FFF2-40B4-BE49-F238E27FC236}">
                  <a16:creationId xmlns:a16="http://schemas.microsoft.com/office/drawing/2014/main" id="{336DC01F-B56F-7F5A-67F9-0995F2CB2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564918"/>
              <a:ext cx="5584825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1" name="Rectangle 355">
              <a:extLst>
                <a:ext uri="{FF2B5EF4-FFF2-40B4-BE49-F238E27FC236}">
                  <a16:creationId xmlns:a16="http://schemas.microsoft.com/office/drawing/2014/main" id="{B4DE9025-A2A0-7415-3903-E97F9C592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637943"/>
              <a:ext cx="5418138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2" name="Rectangle 356">
              <a:extLst>
                <a:ext uri="{FF2B5EF4-FFF2-40B4-BE49-F238E27FC236}">
                  <a16:creationId xmlns:a16="http://schemas.microsoft.com/office/drawing/2014/main" id="{E16BDB2F-E8C4-CB79-0844-357215CA2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710968"/>
              <a:ext cx="540543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3" name="Rectangle 357">
              <a:extLst>
                <a:ext uri="{FF2B5EF4-FFF2-40B4-BE49-F238E27FC236}">
                  <a16:creationId xmlns:a16="http://schemas.microsoft.com/office/drawing/2014/main" id="{5DCB886F-D46D-0C6A-B20D-E22E2EC3F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782406"/>
              <a:ext cx="536733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" name="Rectangle 358">
              <a:extLst>
                <a:ext uri="{FF2B5EF4-FFF2-40B4-BE49-F238E27FC236}">
                  <a16:creationId xmlns:a16="http://schemas.microsoft.com/office/drawing/2014/main" id="{454BFC7A-69BC-2C19-E6BC-E5770C53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855431"/>
              <a:ext cx="5341938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" name="Rectangle 359">
              <a:extLst>
                <a:ext uri="{FF2B5EF4-FFF2-40B4-BE49-F238E27FC236}">
                  <a16:creationId xmlns:a16="http://schemas.microsoft.com/office/drawing/2014/main" id="{D7B5F8E1-1CD8-96EA-2041-E1239D7D8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928456"/>
              <a:ext cx="5294313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6" name="Rectangle 360">
              <a:extLst>
                <a:ext uri="{FF2B5EF4-FFF2-40B4-BE49-F238E27FC236}">
                  <a16:creationId xmlns:a16="http://schemas.microsoft.com/office/drawing/2014/main" id="{EA762F53-C577-F92E-E230-94C26C188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001481"/>
              <a:ext cx="525303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7" name="Rectangle 361">
              <a:extLst>
                <a:ext uri="{FF2B5EF4-FFF2-40B4-BE49-F238E27FC236}">
                  <a16:creationId xmlns:a16="http://schemas.microsoft.com/office/drawing/2014/main" id="{18206601-0BC1-F3AD-4D08-79D0864F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072918"/>
              <a:ext cx="5184775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8" name="Rectangle 362">
              <a:extLst>
                <a:ext uri="{FF2B5EF4-FFF2-40B4-BE49-F238E27FC236}">
                  <a16:creationId xmlns:a16="http://schemas.microsoft.com/office/drawing/2014/main" id="{82B0CD4A-4FD0-09AE-7DDA-C602FEA4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145943"/>
              <a:ext cx="506888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9" name="Rectangle 363">
              <a:extLst>
                <a:ext uri="{FF2B5EF4-FFF2-40B4-BE49-F238E27FC236}">
                  <a16:creationId xmlns:a16="http://schemas.microsoft.com/office/drawing/2014/main" id="{EA129D60-1C0F-C5C8-60E2-7BB1155A1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218968"/>
              <a:ext cx="505142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0" name="Rectangle 364">
              <a:extLst>
                <a:ext uri="{FF2B5EF4-FFF2-40B4-BE49-F238E27FC236}">
                  <a16:creationId xmlns:a16="http://schemas.microsoft.com/office/drawing/2014/main" id="{3D38739F-B6D0-DCA8-DAD7-63DB5684E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290406"/>
              <a:ext cx="4983163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1" name="Rectangle 365">
              <a:extLst>
                <a:ext uri="{FF2B5EF4-FFF2-40B4-BE49-F238E27FC236}">
                  <a16:creationId xmlns:a16="http://schemas.microsoft.com/office/drawing/2014/main" id="{D44AB194-7D5C-5CD1-C4D2-1E946DD5E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363431"/>
              <a:ext cx="4935538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2" name="Rectangle 366">
              <a:extLst>
                <a:ext uri="{FF2B5EF4-FFF2-40B4-BE49-F238E27FC236}">
                  <a16:creationId xmlns:a16="http://schemas.microsoft.com/office/drawing/2014/main" id="{33BDC2C0-6027-8AFC-3D67-B1C26090E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436456"/>
              <a:ext cx="493553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3" name="Rectangle 367">
              <a:extLst>
                <a:ext uri="{FF2B5EF4-FFF2-40B4-BE49-F238E27FC236}">
                  <a16:creationId xmlns:a16="http://schemas.microsoft.com/office/drawing/2014/main" id="{48DF1CD8-74EA-AE49-F7F6-AECE53FD9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509481"/>
              <a:ext cx="492442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4" name="Rectangle 368">
              <a:extLst>
                <a:ext uri="{FF2B5EF4-FFF2-40B4-BE49-F238E27FC236}">
                  <a16:creationId xmlns:a16="http://schemas.microsoft.com/office/drawing/2014/main" id="{EA4D6C8B-3DAC-5F7D-DB74-A90F36CEB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580918"/>
              <a:ext cx="4837113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5" name="Rectangle 370">
              <a:extLst>
                <a:ext uri="{FF2B5EF4-FFF2-40B4-BE49-F238E27FC236}">
                  <a16:creationId xmlns:a16="http://schemas.microsoft.com/office/drawing/2014/main" id="{F4D0A3F8-1000-10EA-BCE4-392C1626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726968"/>
              <a:ext cx="477837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6" name="Rectangle 371">
              <a:extLst>
                <a:ext uri="{FF2B5EF4-FFF2-40B4-BE49-F238E27FC236}">
                  <a16:creationId xmlns:a16="http://schemas.microsoft.com/office/drawing/2014/main" id="{1C094EF3-0FD5-4D58-C3EB-C818EA2ED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798406"/>
              <a:ext cx="471487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7" name="Rectangle 372">
              <a:extLst>
                <a:ext uri="{FF2B5EF4-FFF2-40B4-BE49-F238E27FC236}">
                  <a16:creationId xmlns:a16="http://schemas.microsoft.com/office/drawing/2014/main" id="{F3FA36D6-3BF1-A90E-DBAE-0770665DA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871431"/>
              <a:ext cx="4684713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8" name="Rectangle 373">
              <a:extLst>
                <a:ext uri="{FF2B5EF4-FFF2-40B4-BE49-F238E27FC236}">
                  <a16:creationId xmlns:a16="http://schemas.microsoft.com/office/drawing/2014/main" id="{45296504-59CA-26E2-29A8-46C6013A9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944456"/>
              <a:ext cx="4538663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39" name="Rectangle 374">
              <a:extLst>
                <a:ext uri="{FF2B5EF4-FFF2-40B4-BE49-F238E27FC236}">
                  <a16:creationId xmlns:a16="http://schemas.microsoft.com/office/drawing/2014/main" id="{320FCAAD-8EE0-7E65-B088-3BBF733FA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015893"/>
              <a:ext cx="4495800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0" name="Rectangle 375">
              <a:extLst>
                <a:ext uri="{FF2B5EF4-FFF2-40B4-BE49-F238E27FC236}">
                  <a16:creationId xmlns:a16="http://schemas.microsoft.com/office/drawing/2014/main" id="{05144459-BB82-E556-356E-56075303F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088918"/>
              <a:ext cx="4402138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1" name="Rectangle 376">
              <a:extLst>
                <a:ext uri="{FF2B5EF4-FFF2-40B4-BE49-F238E27FC236}">
                  <a16:creationId xmlns:a16="http://schemas.microsoft.com/office/drawing/2014/main" id="{4CA7F32F-F0FF-12BF-C738-27EB0E59C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161943"/>
              <a:ext cx="432752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2" name="Rectangle 377">
              <a:extLst>
                <a:ext uri="{FF2B5EF4-FFF2-40B4-BE49-F238E27FC236}">
                  <a16:creationId xmlns:a16="http://schemas.microsoft.com/office/drawing/2014/main" id="{FB17C2B9-1100-D10C-A4D0-4DB63FA53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234968"/>
              <a:ext cx="432117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3" name="Rectangle 378">
              <a:extLst>
                <a:ext uri="{FF2B5EF4-FFF2-40B4-BE49-F238E27FC236}">
                  <a16:creationId xmlns:a16="http://schemas.microsoft.com/office/drawing/2014/main" id="{770BE227-3308-1FE3-86D3-822C3F953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306406"/>
              <a:ext cx="3368675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4" name="Rectangle 379">
              <a:extLst>
                <a:ext uri="{FF2B5EF4-FFF2-40B4-BE49-F238E27FC236}">
                  <a16:creationId xmlns:a16="http://schemas.microsoft.com/office/drawing/2014/main" id="{88104BA6-9E14-CE95-59DE-5B3290396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379431"/>
              <a:ext cx="3148013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5" name="Rectangle 380">
              <a:extLst>
                <a:ext uri="{FF2B5EF4-FFF2-40B4-BE49-F238E27FC236}">
                  <a16:creationId xmlns:a16="http://schemas.microsoft.com/office/drawing/2014/main" id="{C4189F85-CEB7-208E-D7C1-A926277A2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452456"/>
              <a:ext cx="3136900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6" name="Rectangle 381">
              <a:extLst>
                <a:ext uri="{FF2B5EF4-FFF2-40B4-BE49-F238E27FC236}">
                  <a16:creationId xmlns:a16="http://schemas.microsoft.com/office/drawing/2014/main" id="{AEFD470E-96B6-987D-720C-9F34BE7E0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523893"/>
              <a:ext cx="3130550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7" name="Rectangle 382">
              <a:extLst>
                <a:ext uri="{FF2B5EF4-FFF2-40B4-BE49-F238E27FC236}">
                  <a16:creationId xmlns:a16="http://schemas.microsoft.com/office/drawing/2014/main" id="{F6E60193-354E-6D63-6D1D-6E021CA0B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596918"/>
              <a:ext cx="3105150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8" name="Rectangle 383">
              <a:extLst>
                <a:ext uri="{FF2B5EF4-FFF2-40B4-BE49-F238E27FC236}">
                  <a16:creationId xmlns:a16="http://schemas.microsoft.com/office/drawing/2014/main" id="{EFB1E63F-B7E4-254B-ACDD-945F27EF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669943"/>
              <a:ext cx="2914650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49" name="Rectangle 384">
              <a:extLst>
                <a:ext uri="{FF2B5EF4-FFF2-40B4-BE49-F238E27FC236}">
                  <a16:creationId xmlns:a16="http://schemas.microsoft.com/office/drawing/2014/main" id="{7B66CCB4-9A3D-B2B6-4261-2980E0B16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742968"/>
              <a:ext cx="2906713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0" name="Rectangle 385">
              <a:extLst>
                <a:ext uri="{FF2B5EF4-FFF2-40B4-BE49-F238E27FC236}">
                  <a16:creationId xmlns:a16="http://schemas.microsoft.com/office/drawing/2014/main" id="{F7625E9D-F4DA-6A48-F10D-2750F41BC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814406"/>
              <a:ext cx="268922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1" name="Rectangle 386">
              <a:extLst>
                <a:ext uri="{FF2B5EF4-FFF2-40B4-BE49-F238E27FC236}">
                  <a16:creationId xmlns:a16="http://schemas.microsoft.com/office/drawing/2014/main" id="{039152EF-00D5-D67D-DDCF-7E492B16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887431"/>
              <a:ext cx="2578100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2" name="Rectangle 387">
              <a:extLst>
                <a:ext uri="{FF2B5EF4-FFF2-40B4-BE49-F238E27FC236}">
                  <a16:creationId xmlns:a16="http://schemas.microsoft.com/office/drawing/2014/main" id="{07F32CB8-F0C5-CC17-7E81-A916F2826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960456"/>
              <a:ext cx="2508250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3" name="Rectangle 388">
              <a:extLst>
                <a:ext uri="{FF2B5EF4-FFF2-40B4-BE49-F238E27FC236}">
                  <a16:creationId xmlns:a16="http://schemas.microsoft.com/office/drawing/2014/main" id="{E6C96FCA-8754-0530-B886-589E3B677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031893"/>
              <a:ext cx="2471738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4" name="Rectangle 389">
              <a:extLst>
                <a:ext uri="{FF2B5EF4-FFF2-40B4-BE49-F238E27FC236}">
                  <a16:creationId xmlns:a16="http://schemas.microsoft.com/office/drawing/2014/main" id="{51A52372-9C1D-1E8E-0397-4AAECC99E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104918"/>
              <a:ext cx="2433638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5" name="Rectangle 390">
              <a:extLst>
                <a:ext uri="{FF2B5EF4-FFF2-40B4-BE49-F238E27FC236}">
                  <a16:creationId xmlns:a16="http://schemas.microsoft.com/office/drawing/2014/main" id="{E40D76B5-7C00-2920-ABEB-8410880D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177943"/>
              <a:ext cx="234632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6" name="Rectangle 391">
              <a:extLst>
                <a:ext uri="{FF2B5EF4-FFF2-40B4-BE49-F238E27FC236}">
                  <a16:creationId xmlns:a16="http://schemas.microsoft.com/office/drawing/2014/main" id="{AD2631E8-F5A0-F8CD-C79F-FC8DAE74A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249381"/>
              <a:ext cx="228123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7" name="Rectangle 392">
              <a:extLst>
                <a:ext uri="{FF2B5EF4-FFF2-40B4-BE49-F238E27FC236}">
                  <a16:creationId xmlns:a16="http://schemas.microsoft.com/office/drawing/2014/main" id="{DD081F1F-8D2F-BABE-8223-EC349F666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322406"/>
              <a:ext cx="2071688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8" name="Rectangle 393">
              <a:extLst>
                <a:ext uri="{FF2B5EF4-FFF2-40B4-BE49-F238E27FC236}">
                  <a16:creationId xmlns:a16="http://schemas.microsoft.com/office/drawing/2014/main" id="{5962CD8F-BDBB-5654-3D41-03F98B05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395431"/>
              <a:ext cx="2027238" cy="47625"/>
            </a:xfrm>
            <a:prstGeom prst="rect">
              <a:avLst/>
            </a:prstGeom>
            <a:solidFill>
              <a:srgbClr val="78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59" name="Rectangle 394">
              <a:extLst>
                <a:ext uri="{FF2B5EF4-FFF2-40B4-BE49-F238E27FC236}">
                  <a16:creationId xmlns:a16="http://schemas.microsoft.com/office/drawing/2014/main" id="{9D55065A-8463-B0AB-EA77-3A50E70E0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468456"/>
              <a:ext cx="2016125" cy="47625"/>
            </a:xfrm>
            <a:prstGeom prst="rect">
              <a:avLst/>
            </a:prstGeom>
            <a:solidFill>
              <a:srgbClr val="78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0" name="Rectangle 395">
              <a:extLst>
                <a:ext uri="{FF2B5EF4-FFF2-40B4-BE49-F238E27FC236}">
                  <a16:creationId xmlns:a16="http://schemas.microsoft.com/office/drawing/2014/main" id="{AFC53BEA-AACE-0C43-B0FF-8002DB93B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539893"/>
              <a:ext cx="1993900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1" name="Rectangle 396">
              <a:extLst>
                <a:ext uri="{FF2B5EF4-FFF2-40B4-BE49-F238E27FC236}">
                  <a16:creationId xmlns:a16="http://schemas.microsoft.com/office/drawing/2014/main" id="{11AE003B-0A9D-2B93-96D2-1103777E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612918"/>
              <a:ext cx="1973263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2" name="Rectangle 397">
              <a:extLst>
                <a:ext uri="{FF2B5EF4-FFF2-40B4-BE49-F238E27FC236}">
                  <a16:creationId xmlns:a16="http://schemas.microsoft.com/office/drawing/2014/main" id="{F159BD02-6344-5BDE-ED13-0729BF56D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685943"/>
              <a:ext cx="1801813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3" name="Rectangle 398">
              <a:extLst>
                <a:ext uri="{FF2B5EF4-FFF2-40B4-BE49-F238E27FC236}">
                  <a16:creationId xmlns:a16="http://schemas.microsoft.com/office/drawing/2014/main" id="{C528F18C-870B-2C72-AB95-BE465E50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757381"/>
              <a:ext cx="1781175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4" name="Rectangle 399">
              <a:extLst>
                <a:ext uri="{FF2B5EF4-FFF2-40B4-BE49-F238E27FC236}">
                  <a16:creationId xmlns:a16="http://schemas.microsoft.com/office/drawing/2014/main" id="{601D0196-BEC3-107B-0221-CE4EC9A7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830406"/>
              <a:ext cx="1463675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5" name="Rectangle 400">
              <a:extLst>
                <a:ext uri="{FF2B5EF4-FFF2-40B4-BE49-F238E27FC236}">
                  <a16:creationId xmlns:a16="http://schemas.microsoft.com/office/drawing/2014/main" id="{73C5AD30-0B38-6047-F7D6-788B1EB1A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903431"/>
              <a:ext cx="1333500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6" name="Rectangle 401">
              <a:extLst>
                <a:ext uri="{FF2B5EF4-FFF2-40B4-BE49-F238E27FC236}">
                  <a16:creationId xmlns:a16="http://schemas.microsoft.com/office/drawing/2014/main" id="{3897539D-798F-E082-BF9E-9C6F9F9A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976456"/>
              <a:ext cx="1152525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7" name="Rectangle 402">
              <a:extLst>
                <a:ext uri="{FF2B5EF4-FFF2-40B4-BE49-F238E27FC236}">
                  <a16:creationId xmlns:a16="http://schemas.microsoft.com/office/drawing/2014/main" id="{EDB6DA55-57AE-7B7F-45E4-A7CF1591A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047893"/>
              <a:ext cx="900113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8" name="Rectangle 403">
              <a:extLst>
                <a:ext uri="{FF2B5EF4-FFF2-40B4-BE49-F238E27FC236}">
                  <a16:creationId xmlns:a16="http://schemas.microsoft.com/office/drawing/2014/main" id="{87686637-841A-880B-DA1B-26BB86DC0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120918"/>
              <a:ext cx="889000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69" name="Rectangle 404">
              <a:extLst>
                <a:ext uri="{FF2B5EF4-FFF2-40B4-BE49-F238E27FC236}">
                  <a16:creationId xmlns:a16="http://schemas.microsoft.com/office/drawing/2014/main" id="{1DD96C45-52D2-7AF1-9801-171E4E48D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193943"/>
              <a:ext cx="73183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0" name="Rectangle 405">
              <a:extLst>
                <a:ext uri="{FF2B5EF4-FFF2-40B4-BE49-F238E27FC236}">
                  <a16:creationId xmlns:a16="http://schemas.microsoft.com/office/drawing/2014/main" id="{5726632B-BDA8-92F5-24BA-75B4A75A2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265381"/>
              <a:ext cx="587375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1" name="Rectangle 406">
              <a:extLst>
                <a:ext uri="{FF2B5EF4-FFF2-40B4-BE49-F238E27FC236}">
                  <a16:creationId xmlns:a16="http://schemas.microsoft.com/office/drawing/2014/main" id="{745F2CC7-E2A6-D13F-0134-707558631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338406"/>
              <a:ext cx="431800" cy="492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2" name="Rectangle 407">
              <a:extLst>
                <a:ext uri="{FF2B5EF4-FFF2-40B4-BE49-F238E27FC236}">
                  <a16:creationId xmlns:a16="http://schemas.microsoft.com/office/drawing/2014/main" id="{A16745FD-FCBE-3EFE-2865-1D35DECB1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411431"/>
              <a:ext cx="204788" cy="476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3" name="Rectangle 408">
              <a:extLst>
                <a:ext uri="{FF2B5EF4-FFF2-40B4-BE49-F238E27FC236}">
                  <a16:creationId xmlns:a16="http://schemas.microsoft.com/office/drawing/2014/main" id="{E6DC96C2-C914-65FB-BC55-7C9262A33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350924"/>
              <a:ext cx="19145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4" name="Rectangle 409">
              <a:extLst>
                <a:ext uri="{FF2B5EF4-FFF2-40B4-BE49-F238E27FC236}">
                  <a16:creationId xmlns:a16="http://schemas.microsoft.com/office/drawing/2014/main" id="{AEDA1780-2905-4859-8A77-D6262827C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422361"/>
              <a:ext cx="19859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5" name="Rectangle 410">
              <a:extLst>
                <a:ext uri="{FF2B5EF4-FFF2-40B4-BE49-F238E27FC236}">
                  <a16:creationId xmlns:a16="http://schemas.microsoft.com/office/drawing/2014/main" id="{C2C15D7B-6BF1-62B4-B972-0058DACA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495386"/>
              <a:ext cx="19304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6" name="Rectangle 411">
              <a:extLst>
                <a:ext uri="{FF2B5EF4-FFF2-40B4-BE49-F238E27FC236}">
                  <a16:creationId xmlns:a16="http://schemas.microsoft.com/office/drawing/2014/main" id="{201A615E-ACCE-28BD-2A67-B14BBEBA3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568411"/>
              <a:ext cx="19478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7" name="Rectangle 412">
              <a:extLst>
                <a:ext uri="{FF2B5EF4-FFF2-40B4-BE49-F238E27FC236}">
                  <a16:creationId xmlns:a16="http://schemas.microsoft.com/office/drawing/2014/main" id="{64A7CA9D-2501-C4D0-173F-F145DC18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641436"/>
              <a:ext cx="20796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8" name="Rectangle 413">
              <a:extLst>
                <a:ext uri="{FF2B5EF4-FFF2-40B4-BE49-F238E27FC236}">
                  <a16:creationId xmlns:a16="http://schemas.microsoft.com/office/drawing/2014/main" id="{BB6E3968-30A9-ABEF-DDA5-4B97EB069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712873"/>
              <a:ext cx="19558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79" name="Rectangle 414">
              <a:extLst>
                <a:ext uri="{FF2B5EF4-FFF2-40B4-BE49-F238E27FC236}">
                  <a16:creationId xmlns:a16="http://schemas.microsoft.com/office/drawing/2014/main" id="{4E49EFB7-5888-D314-A841-33494732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784311"/>
              <a:ext cx="19272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0" name="Rectangle 415">
              <a:extLst>
                <a:ext uri="{FF2B5EF4-FFF2-40B4-BE49-F238E27FC236}">
                  <a16:creationId xmlns:a16="http://schemas.microsoft.com/office/drawing/2014/main" id="{7DE0C6C3-126F-A5C6-1744-9532830A9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858924"/>
              <a:ext cx="20574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1" name="Rectangle 416">
              <a:extLst>
                <a:ext uri="{FF2B5EF4-FFF2-40B4-BE49-F238E27FC236}">
                  <a16:creationId xmlns:a16="http://schemas.microsoft.com/office/drawing/2014/main" id="{8C1F7D49-8471-C7A8-E4CF-0C27CF06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1930361"/>
              <a:ext cx="19224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2" name="Rectangle 417">
              <a:extLst>
                <a:ext uri="{FF2B5EF4-FFF2-40B4-BE49-F238E27FC236}">
                  <a16:creationId xmlns:a16="http://schemas.microsoft.com/office/drawing/2014/main" id="{1EF07DB2-A233-2301-00E6-6CA4B2DE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003386"/>
              <a:ext cx="208121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3" name="Rectangle 418">
              <a:extLst>
                <a:ext uri="{FF2B5EF4-FFF2-40B4-BE49-F238E27FC236}">
                  <a16:creationId xmlns:a16="http://schemas.microsoft.com/office/drawing/2014/main" id="{91610741-0369-B796-8FC6-8112FB2ED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076411"/>
              <a:ext cx="19304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4" name="Rectangle 419">
              <a:extLst>
                <a:ext uri="{FF2B5EF4-FFF2-40B4-BE49-F238E27FC236}">
                  <a16:creationId xmlns:a16="http://schemas.microsoft.com/office/drawing/2014/main" id="{6659BB63-D381-CD97-C45B-23F3D0AA7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147848"/>
              <a:ext cx="19653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5" name="Rectangle 420">
              <a:extLst>
                <a:ext uri="{FF2B5EF4-FFF2-40B4-BE49-F238E27FC236}">
                  <a16:creationId xmlns:a16="http://schemas.microsoft.com/office/drawing/2014/main" id="{7056E0EB-7DBD-B4CA-334F-AB3413C6B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220873"/>
              <a:ext cx="200501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6" name="Rectangle 421">
              <a:extLst>
                <a:ext uri="{FF2B5EF4-FFF2-40B4-BE49-F238E27FC236}">
                  <a16:creationId xmlns:a16="http://schemas.microsoft.com/office/drawing/2014/main" id="{21707A56-BA34-48FF-1F1E-8D36EF301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293899"/>
              <a:ext cx="21177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7" name="Rectangle 422">
              <a:extLst>
                <a:ext uri="{FF2B5EF4-FFF2-40B4-BE49-F238E27FC236}">
                  <a16:creationId xmlns:a16="http://schemas.microsoft.com/office/drawing/2014/main" id="{94C1E023-F8E2-8F6B-4B92-D193C1D15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366924"/>
              <a:ext cx="20669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8" name="Rectangle 423">
              <a:extLst>
                <a:ext uri="{FF2B5EF4-FFF2-40B4-BE49-F238E27FC236}">
                  <a16:creationId xmlns:a16="http://schemas.microsoft.com/office/drawing/2014/main" id="{8A4CC7E0-6998-5707-010C-FBD8B260D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438361"/>
              <a:ext cx="19192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89" name="Rectangle 424">
              <a:extLst>
                <a:ext uri="{FF2B5EF4-FFF2-40B4-BE49-F238E27FC236}">
                  <a16:creationId xmlns:a16="http://schemas.microsoft.com/office/drawing/2014/main" id="{DBDA588A-BD6B-D02B-6914-65057B721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511386"/>
              <a:ext cx="208121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0" name="Rectangle 425">
              <a:extLst>
                <a:ext uri="{FF2B5EF4-FFF2-40B4-BE49-F238E27FC236}">
                  <a16:creationId xmlns:a16="http://schemas.microsoft.com/office/drawing/2014/main" id="{4D81D3F7-24D5-F18F-A92B-914662DAC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584411"/>
              <a:ext cx="20335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1" name="Rectangle 426">
              <a:extLst>
                <a:ext uri="{FF2B5EF4-FFF2-40B4-BE49-F238E27FC236}">
                  <a16:creationId xmlns:a16="http://schemas.microsoft.com/office/drawing/2014/main" id="{E94081F0-9EC6-D97F-445E-91FB80FB2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655848"/>
              <a:ext cx="19653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2" name="Rectangle 427">
              <a:extLst>
                <a:ext uri="{FF2B5EF4-FFF2-40B4-BE49-F238E27FC236}">
                  <a16:creationId xmlns:a16="http://schemas.microsoft.com/office/drawing/2014/main" id="{546B2E93-9D1F-3590-5254-7113D11EF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728873"/>
              <a:ext cx="22907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3" name="Rectangle 428">
              <a:extLst>
                <a:ext uri="{FF2B5EF4-FFF2-40B4-BE49-F238E27FC236}">
                  <a16:creationId xmlns:a16="http://schemas.microsoft.com/office/drawing/2014/main" id="{BAA7B4A0-F094-063B-6BEA-259DCE21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800311"/>
              <a:ext cx="19304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4" name="Rectangle 429">
              <a:extLst>
                <a:ext uri="{FF2B5EF4-FFF2-40B4-BE49-F238E27FC236}">
                  <a16:creationId xmlns:a16="http://schemas.microsoft.com/office/drawing/2014/main" id="{1564BCBB-1812-289A-60E1-3A52A61B1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874924"/>
              <a:ext cx="19827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5" name="Rectangle 430">
              <a:extLst>
                <a:ext uri="{FF2B5EF4-FFF2-40B4-BE49-F238E27FC236}">
                  <a16:creationId xmlns:a16="http://schemas.microsoft.com/office/drawing/2014/main" id="{F3B93AA8-6EF8-AB22-6575-FD0100D48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2946361"/>
              <a:ext cx="19224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6" name="Rectangle 431">
              <a:extLst>
                <a:ext uri="{FF2B5EF4-FFF2-40B4-BE49-F238E27FC236}">
                  <a16:creationId xmlns:a16="http://schemas.microsoft.com/office/drawing/2014/main" id="{69FDD850-2B26-02F2-8B2D-B45ECAD1A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019386"/>
              <a:ext cx="193357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7" name="Rectangle 432">
              <a:extLst>
                <a:ext uri="{FF2B5EF4-FFF2-40B4-BE49-F238E27FC236}">
                  <a16:creationId xmlns:a16="http://schemas.microsoft.com/office/drawing/2014/main" id="{F821AA52-9A9D-1432-DB18-4FE396AED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092411"/>
              <a:ext cx="20843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8" name="Rectangle 433">
              <a:extLst>
                <a:ext uri="{FF2B5EF4-FFF2-40B4-BE49-F238E27FC236}">
                  <a16:creationId xmlns:a16="http://schemas.microsoft.com/office/drawing/2014/main" id="{7096379E-9AD0-2012-141E-7E8FFE043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163848"/>
              <a:ext cx="195103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99" name="Rectangle 434">
              <a:extLst>
                <a:ext uri="{FF2B5EF4-FFF2-40B4-BE49-F238E27FC236}">
                  <a16:creationId xmlns:a16="http://schemas.microsoft.com/office/drawing/2014/main" id="{5636CF9A-84A6-83FF-D18F-6123AFD6F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236873"/>
              <a:ext cx="25161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0" name="Rectangle 435">
              <a:extLst>
                <a:ext uri="{FF2B5EF4-FFF2-40B4-BE49-F238E27FC236}">
                  <a16:creationId xmlns:a16="http://schemas.microsoft.com/office/drawing/2014/main" id="{D428767F-030D-55EC-0A16-8E28B1B8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306406"/>
              <a:ext cx="217487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1" name="Rectangle 436">
              <a:extLst>
                <a:ext uri="{FF2B5EF4-FFF2-40B4-BE49-F238E27FC236}">
                  <a16:creationId xmlns:a16="http://schemas.microsoft.com/office/drawing/2014/main" id="{348F68DF-7626-D51D-A91E-73C205436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382924"/>
              <a:ext cx="20066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2" name="Rectangle 437">
              <a:extLst>
                <a:ext uri="{FF2B5EF4-FFF2-40B4-BE49-F238E27FC236}">
                  <a16:creationId xmlns:a16="http://schemas.microsoft.com/office/drawing/2014/main" id="{E91735C5-C51D-9D16-C63E-B2DFC64C4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454361"/>
              <a:ext cx="20240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3" name="Rectangle 438">
              <a:extLst>
                <a:ext uri="{FF2B5EF4-FFF2-40B4-BE49-F238E27FC236}">
                  <a16:creationId xmlns:a16="http://schemas.microsoft.com/office/drawing/2014/main" id="{C83493EB-A069-010E-4070-689F6417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525798"/>
              <a:ext cx="21351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4" name="Rectangle 439">
              <a:extLst>
                <a:ext uri="{FF2B5EF4-FFF2-40B4-BE49-F238E27FC236}">
                  <a16:creationId xmlns:a16="http://schemas.microsoft.com/office/drawing/2014/main" id="{C58CAA56-7DC2-1228-15B1-78D2565F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596918"/>
              <a:ext cx="19827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5" name="Rectangle 440">
              <a:extLst>
                <a:ext uri="{FF2B5EF4-FFF2-40B4-BE49-F238E27FC236}">
                  <a16:creationId xmlns:a16="http://schemas.microsoft.com/office/drawing/2014/main" id="{BBD7CCC3-EF34-33B5-A24E-DFC76527E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671848"/>
              <a:ext cx="190817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6" name="Rectangle 441">
              <a:extLst>
                <a:ext uri="{FF2B5EF4-FFF2-40B4-BE49-F238E27FC236}">
                  <a16:creationId xmlns:a16="http://schemas.microsoft.com/office/drawing/2014/main" id="{D5642191-5B06-422A-811D-AA797CE86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744873"/>
              <a:ext cx="19272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7" name="Rectangle 442">
              <a:extLst>
                <a:ext uri="{FF2B5EF4-FFF2-40B4-BE49-F238E27FC236}">
                  <a16:creationId xmlns:a16="http://schemas.microsoft.com/office/drawing/2014/main" id="{FDEAD1D0-27A3-3A71-DD61-3A76E4885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816311"/>
              <a:ext cx="190817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8" name="Rectangle 443">
              <a:extLst>
                <a:ext uri="{FF2B5EF4-FFF2-40B4-BE49-F238E27FC236}">
                  <a16:creationId xmlns:a16="http://schemas.microsoft.com/office/drawing/2014/main" id="{505D7D40-A038-CB78-F94A-0FAE41414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889336"/>
              <a:ext cx="19478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09" name="Rectangle 444">
              <a:extLst>
                <a:ext uri="{FF2B5EF4-FFF2-40B4-BE49-F238E27FC236}">
                  <a16:creationId xmlns:a16="http://schemas.microsoft.com/office/drawing/2014/main" id="{3BF326ED-6194-23DF-7519-DC79FE25E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3962361"/>
              <a:ext cx="205581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0" name="Rectangle 445">
              <a:extLst>
                <a:ext uri="{FF2B5EF4-FFF2-40B4-BE49-F238E27FC236}">
                  <a16:creationId xmlns:a16="http://schemas.microsoft.com/office/drawing/2014/main" id="{28EB1A26-941E-CA27-2E7F-B227AB359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035386"/>
              <a:ext cx="215741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1" name="Rectangle 446">
              <a:extLst>
                <a:ext uri="{FF2B5EF4-FFF2-40B4-BE49-F238E27FC236}">
                  <a16:creationId xmlns:a16="http://schemas.microsoft.com/office/drawing/2014/main" id="{601883B9-B2ED-DEDA-6B97-504C45D5C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108411"/>
              <a:ext cx="19700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2" name="Rectangle 447">
              <a:extLst>
                <a:ext uri="{FF2B5EF4-FFF2-40B4-BE49-F238E27FC236}">
                  <a16:creationId xmlns:a16="http://schemas.microsoft.com/office/drawing/2014/main" id="{C3AB4672-04F4-92DD-3D6D-884479C64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179848"/>
              <a:ext cx="196215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3" name="Rectangle 448">
              <a:extLst>
                <a:ext uri="{FF2B5EF4-FFF2-40B4-BE49-F238E27FC236}">
                  <a16:creationId xmlns:a16="http://schemas.microsoft.com/office/drawing/2014/main" id="{4AA1DD7C-726D-DC4A-5809-D5DF83140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251286"/>
              <a:ext cx="196691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4" name="Rectangle 449">
              <a:extLst>
                <a:ext uri="{FF2B5EF4-FFF2-40B4-BE49-F238E27FC236}">
                  <a16:creationId xmlns:a16="http://schemas.microsoft.com/office/drawing/2014/main" id="{53D06461-FF82-1DFB-6621-CBFCE687C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325899"/>
              <a:ext cx="192563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5" name="Rectangle 450">
              <a:extLst>
                <a:ext uri="{FF2B5EF4-FFF2-40B4-BE49-F238E27FC236}">
                  <a16:creationId xmlns:a16="http://schemas.microsoft.com/office/drawing/2014/main" id="{A72631B5-356C-A925-B187-C665EA5EC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397336"/>
              <a:ext cx="20923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6" name="Rectangle 451">
              <a:extLst>
                <a:ext uri="{FF2B5EF4-FFF2-40B4-BE49-F238E27FC236}">
                  <a16:creationId xmlns:a16="http://schemas.microsoft.com/office/drawing/2014/main" id="{8BE7FD58-E7BD-C819-B0F2-1289E1590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470361"/>
              <a:ext cx="20208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7" name="Rectangle 452">
              <a:extLst>
                <a:ext uri="{FF2B5EF4-FFF2-40B4-BE49-F238E27FC236}">
                  <a16:creationId xmlns:a16="http://schemas.microsoft.com/office/drawing/2014/main" id="{E0832D0D-818F-8962-8C3D-53EB4FAC6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543386"/>
              <a:ext cx="19272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8" name="Rectangle 453">
              <a:extLst>
                <a:ext uri="{FF2B5EF4-FFF2-40B4-BE49-F238E27FC236}">
                  <a16:creationId xmlns:a16="http://schemas.microsoft.com/office/drawing/2014/main" id="{D4DFE78E-487D-39D5-37A2-57534E440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616411"/>
              <a:ext cx="190817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19" name="Rectangle 454">
              <a:extLst>
                <a:ext uri="{FF2B5EF4-FFF2-40B4-BE49-F238E27FC236}">
                  <a16:creationId xmlns:a16="http://schemas.microsoft.com/office/drawing/2014/main" id="{15776780-C008-F92E-4726-9088F6202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687848"/>
              <a:ext cx="198913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0" name="Rectangle 455">
              <a:extLst>
                <a:ext uri="{FF2B5EF4-FFF2-40B4-BE49-F238E27FC236}">
                  <a16:creationId xmlns:a16="http://schemas.microsoft.com/office/drawing/2014/main" id="{CBD6F284-B356-FF2C-2A89-D174E5E12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760874"/>
              <a:ext cx="21590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1" name="Rectangle 456">
              <a:extLst>
                <a:ext uri="{FF2B5EF4-FFF2-40B4-BE49-F238E27FC236}">
                  <a16:creationId xmlns:a16="http://schemas.microsoft.com/office/drawing/2014/main" id="{58D47DAB-607D-4BE7-27C7-96A0B836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830406"/>
              <a:ext cx="19986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2" name="Rectangle 457">
              <a:extLst>
                <a:ext uri="{FF2B5EF4-FFF2-40B4-BE49-F238E27FC236}">
                  <a16:creationId xmlns:a16="http://schemas.microsoft.com/office/drawing/2014/main" id="{DCE88872-9088-192F-A3AC-9C5FC92F8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905336"/>
              <a:ext cx="21590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3" name="Rectangle 458">
              <a:extLst>
                <a:ext uri="{FF2B5EF4-FFF2-40B4-BE49-F238E27FC236}">
                  <a16:creationId xmlns:a16="http://schemas.microsoft.com/office/drawing/2014/main" id="{8455F7F3-7B29-815D-4A28-961540F22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4978361"/>
              <a:ext cx="2135188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4" name="Rectangle 459">
              <a:extLst>
                <a:ext uri="{FF2B5EF4-FFF2-40B4-BE49-F238E27FC236}">
                  <a16:creationId xmlns:a16="http://schemas.microsoft.com/office/drawing/2014/main" id="{89CF06A5-1A24-1C7C-9D8E-194ADF83D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051386"/>
              <a:ext cx="20240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5" name="Rectangle 460">
              <a:extLst>
                <a:ext uri="{FF2B5EF4-FFF2-40B4-BE49-F238E27FC236}">
                  <a16:creationId xmlns:a16="http://schemas.microsoft.com/office/drawing/2014/main" id="{915718C1-FE3B-EFDA-66C9-88034218C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122823"/>
              <a:ext cx="230187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6" name="Rectangle 461">
              <a:extLst>
                <a:ext uri="{FF2B5EF4-FFF2-40B4-BE49-F238E27FC236}">
                  <a16:creationId xmlns:a16="http://schemas.microsoft.com/office/drawing/2014/main" id="{9FDB502A-74E0-3F09-58D8-7BB0149AC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195848"/>
              <a:ext cx="217011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7" name="Rectangle 462">
              <a:extLst>
                <a:ext uri="{FF2B5EF4-FFF2-40B4-BE49-F238E27FC236}">
                  <a16:creationId xmlns:a16="http://schemas.microsoft.com/office/drawing/2014/main" id="{8EBEFDFF-ABD8-67E2-B3CC-037987DC6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268874"/>
              <a:ext cx="1985963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8" name="Rectangle 463">
              <a:extLst>
                <a:ext uri="{FF2B5EF4-FFF2-40B4-BE49-F238E27FC236}">
                  <a16:creationId xmlns:a16="http://schemas.microsoft.com/office/drawing/2014/main" id="{2F90A197-286F-E227-2727-2BED07E50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341899"/>
              <a:ext cx="217487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29" name="Rectangle 464">
              <a:extLst>
                <a:ext uri="{FF2B5EF4-FFF2-40B4-BE49-F238E27FC236}">
                  <a16:creationId xmlns:a16="http://schemas.microsoft.com/office/drawing/2014/main" id="{4CF734CD-D512-F974-661F-91ADE5FC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83" y="5413336"/>
              <a:ext cx="2079625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30" name="Line 465">
              <a:extLst>
                <a:ext uri="{FF2B5EF4-FFF2-40B4-BE49-F238E27FC236}">
                  <a16:creationId xmlns:a16="http://schemas.microsoft.com/office/drawing/2014/main" id="{10F5FD0D-34A7-1AB5-BC55-71A7FC60A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983" y="1298218"/>
              <a:ext cx="0" cy="42116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31" name="Rectangle 467">
              <a:extLst>
                <a:ext uri="{FF2B5EF4-FFF2-40B4-BE49-F238E27FC236}">
                  <a16:creationId xmlns:a16="http://schemas.microsoft.com/office/drawing/2014/main" id="{CC83C728-8E80-5518-38A1-F279BDB2F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08" y="5579706"/>
              <a:ext cx="7053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0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2" name="Rectangle 468">
              <a:extLst>
                <a:ext uri="{FF2B5EF4-FFF2-40B4-BE49-F238E27FC236}">
                  <a16:creationId xmlns:a16="http://schemas.microsoft.com/office/drawing/2014/main" id="{961D911D-9DE5-7C11-0C5D-F11FFD0E2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357" y="5579706"/>
              <a:ext cx="7053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6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3" name="Rectangle 469">
              <a:extLst>
                <a:ext uri="{FF2B5EF4-FFF2-40B4-BE49-F238E27FC236}">
                  <a16:creationId xmlns:a16="http://schemas.microsoft.com/office/drawing/2014/main" id="{DB681112-00F7-89CA-63A0-C714D83A9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557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12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4" name="Rectangle 470">
              <a:extLst>
                <a:ext uri="{FF2B5EF4-FFF2-40B4-BE49-F238E27FC236}">
                  <a16:creationId xmlns:a16="http://schemas.microsoft.com/office/drawing/2014/main" id="{11C669C6-01B5-C907-2A8E-3698AB4C5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508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18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5" name="Rectangle 471">
              <a:extLst>
                <a:ext uri="{FF2B5EF4-FFF2-40B4-BE49-F238E27FC236}">
                  <a16:creationId xmlns:a16="http://schemas.microsoft.com/office/drawing/2014/main" id="{9DAC8BC0-916F-9676-BDBE-6B48070C1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457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24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6" name="Rectangle 472">
              <a:extLst>
                <a:ext uri="{FF2B5EF4-FFF2-40B4-BE49-F238E27FC236}">
                  <a16:creationId xmlns:a16="http://schemas.microsoft.com/office/drawing/2014/main" id="{B0E7E439-02D1-25D2-4E0A-97EE2961C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645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30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7" name="Rectangle 473">
              <a:extLst>
                <a:ext uri="{FF2B5EF4-FFF2-40B4-BE49-F238E27FC236}">
                  <a16:creationId xmlns:a16="http://schemas.microsoft.com/office/drawing/2014/main" id="{4A233585-839A-019D-9A23-24ED7ED2B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595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36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8" name="Rectangle 474">
              <a:extLst>
                <a:ext uri="{FF2B5EF4-FFF2-40B4-BE49-F238E27FC236}">
                  <a16:creationId xmlns:a16="http://schemas.microsoft.com/office/drawing/2014/main" id="{3A92ED12-A2B2-F6C7-96E1-FEF652913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546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42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39" name="Rectangle 475">
              <a:extLst>
                <a:ext uri="{FF2B5EF4-FFF2-40B4-BE49-F238E27FC236}">
                  <a16:creationId xmlns:a16="http://schemas.microsoft.com/office/drawing/2014/main" id="{8DD0953E-A24F-8DC9-B9A1-95FC014E9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495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48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40" name="Rectangle 476">
              <a:extLst>
                <a:ext uri="{FF2B5EF4-FFF2-40B4-BE49-F238E27FC236}">
                  <a16:creationId xmlns:a16="http://schemas.microsoft.com/office/drawing/2014/main" id="{E3E92CAC-726B-D215-6055-A78E6B6D5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095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54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41" name="Rectangle 477">
              <a:extLst>
                <a:ext uri="{FF2B5EF4-FFF2-40B4-BE49-F238E27FC236}">
                  <a16:creationId xmlns:a16="http://schemas.microsoft.com/office/drawing/2014/main" id="{27F5E1B7-209D-D7C7-E696-078B56AE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046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60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42" name="Rectangle 478">
              <a:extLst>
                <a:ext uri="{FF2B5EF4-FFF2-40B4-BE49-F238E27FC236}">
                  <a16:creationId xmlns:a16="http://schemas.microsoft.com/office/drawing/2014/main" id="{AC87C560-5912-A444-1091-587C15EDD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0995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66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43" name="Rectangle 479">
              <a:extLst>
                <a:ext uri="{FF2B5EF4-FFF2-40B4-BE49-F238E27FC236}">
                  <a16:creationId xmlns:a16="http://schemas.microsoft.com/office/drawing/2014/main" id="{D1589461-34BD-03C3-FE10-05C584E12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946" y="5579706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825">
                  <a:solidFill>
                    <a:srgbClr val="000000"/>
                  </a:solidFill>
                  <a:latin typeface="+mj-lt"/>
                </a:rPr>
                <a:t>72</a:t>
              </a:r>
              <a:endParaRPr lang="en-US" altLang="en-US" sz="825">
                <a:latin typeface="+mj-lt"/>
              </a:endParaRPr>
            </a:p>
          </p:txBody>
        </p:sp>
        <p:sp>
          <p:nvSpPr>
            <p:cNvPr id="144" name="Freeform 480">
              <a:extLst>
                <a:ext uri="{FF2B5EF4-FFF2-40B4-BE49-F238E27FC236}">
                  <a16:creationId xmlns:a16="http://schemas.microsoft.com/office/drawing/2014/main" id="{61ACFBDA-E136-BA0D-B19C-9B2BAADA73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395" y="5508268"/>
              <a:ext cx="5854700" cy="47625"/>
            </a:xfrm>
            <a:custGeom>
              <a:avLst/>
              <a:gdLst>
                <a:gd name="T0" fmla="*/ 1 w 3688"/>
                <a:gd name="T1" fmla="*/ 0 h 30"/>
                <a:gd name="T2" fmla="*/ 308 w 3688"/>
                <a:gd name="T3" fmla="*/ 30 h 30"/>
                <a:gd name="T4" fmla="*/ 923 w 3688"/>
                <a:gd name="T5" fmla="*/ 0 h 30"/>
                <a:gd name="T6" fmla="*/ 1230 w 3688"/>
                <a:gd name="T7" fmla="*/ 30 h 30"/>
                <a:gd name="T8" fmla="*/ 1844 w 3688"/>
                <a:gd name="T9" fmla="*/ 0 h 30"/>
                <a:gd name="T10" fmla="*/ 2151 w 3688"/>
                <a:gd name="T11" fmla="*/ 30 h 30"/>
                <a:gd name="T12" fmla="*/ 2765 w 3688"/>
                <a:gd name="T13" fmla="*/ 0 h 30"/>
                <a:gd name="T14" fmla="*/ 3072 w 3688"/>
                <a:gd name="T15" fmla="*/ 30 h 30"/>
                <a:gd name="T16" fmla="*/ 3686 w 3688"/>
                <a:gd name="T17" fmla="*/ 0 h 30"/>
                <a:gd name="T18" fmla="*/ 52 w 3688"/>
                <a:gd name="T19" fmla="*/ 15 h 30"/>
                <a:gd name="T20" fmla="*/ 155 w 3688"/>
                <a:gd name="T21" fmla="*/ 0 h 30"/>
                <a:gd name="T22" fmla="*/ 206 w 3688"/>
                <a:gd name="T23" fmla="*/ 15 h 30"/>
                <a:gd name="T24" fmla="*/ 359 w 3688"/>
                <a:gd name="T25" fmla="*/ 0 h 30"/>
                <a:gd name="T26" fmla="*/ 411 w 3688"/>
                <a:gd name="T27" fmla="*/ 15 h 30"/>
                <a:gd name="T28" fmla="*/ 513 w 3688"/>
                <a:gd name="T29" fmla="*/ 0 h 30"/>
                <a:gd name="T30" fmla="*/ 564 w 3688"/>
                <a:gd name="T31" fmla="*/ 15 h 30"/>
                <a:gd name="T32" fmla="*/ 718 w 3688"/>
                <a:gd name="T33" fmla="*/ 0 h 30"/>
                <a:gd name="T34" fmla="*/ 769 w 3688"/>
                <a:gd name="T35" fmla="*/ 15 h 30"/>
                <a:gd name="T36" fmla="*/ 871 w 3688"/>
                <a:gd name="T37" fmla="*/ 0 h 30"/>
                <a:gd name="T38" fmla="*/ 973 w 3688"/>
                <a:gd name="T39" fmla="*/ 15 h 30"/>
                <a:gd name="T40" fmla="*/ 1076 w 3688"/>
                <a:gd name="T41" fmla="*/ 0 h 30"/>
                <a:gd name="T42" fmla="*/ 1127 w 3688"/>
                <a:gd name="T43" fmla="*/ 15 h 30"/>
                <a:gd name="T44" fmla="*/ 1281 w 3688"/>
                <a:gd name="T45" fmla="*/ 0 h 30"/>
                <a:gd name="T46" fmla="*/ 1332 w 3688"/>
                <a:gd name="T47" fmla="*/ 15 h 30"/>
                <a:gd name="T48" fmla="*/ 1434 w 3688"/>
                <a:gd name="T49" fmla="*/ 0 h 30"/>
                <a:gd name="T50" fmla="*/ 1486 w 3688"/>
                <a:gd name="T51" fmla="*/ 15 h 30"/>
                <a:gd name="T52" fmla="*/ 1639 w 3688"/>
                <a:gd name="T53" fmla="*/ 0 h 30"/>
                <a:gd name="T54" fmla="*/ 1690 w 3688"/>
                <a:gd name="T55" fmla="*/ 15 h 30"/>
                <a:gd name="T56" fmla="*/ 1793 w 3688"/>
                <a:gd name="T57" fmla="*/ 0 h 30"/>
                <a:gd name="T58" fmla="*/ 1895 w 3688"/>
                <a:gd name="T59" fmla="*/ 15 h 30"/>
                <a:gd name="T60" fmla="*/ 1997 w 3688"/>
                <a:gd name="T61" fmla="*/ 0 h 30"/>
                <a:gd name="T62" fmla="*/ 2048 w 3688"/>
                <a:gd name="T63" fmla="*/ 15 h 30"/>
                <a:gd name="T64" fmla="*/ 2202 w 3688"/>
                <a:gd name="T65" fmla="*/ 0 h 30"/>
                <a:gd name="T66" fmla="*/ 2253 w 3688"/>
                <a:gd name="T67" fmla="*/ 15 h 30"/>
                <a:gd name="T68" fmla="*/ 2355 w 3688"/>
                <a:gd name="T69" fmla="*/ 0 h 30"/>
                <a:gd name="T70" fmla="*/ 2407 w 3688"/>
                <a:gd name="T71" fmla="*/ 15 h 30"/>
                <a:gd name="T72" fmla="*/ 2561 w 3688"/>
                <a:gd name="T73" fmla="*/ 0 h 30"/>
                <a:gd name="T74" fmla="*/ 2611 w 3688"/>
                <a:gd name="T75" fmla="*/ 15 h 30"/>
                <a:gd name="T76" fmla="*/ 2714 w 3688"/>
                <a:gd name="T77" fmla="*/ 0 h 30"/>
                <a:gd name="T78" fmla="*/ 2816 w 3688"/>
                <a:gd name="T79" fmla="*/ 15 h 30"/>
                <a:gd name="T80" fmla="*/ 2919 w 3688"/>
                <a:gd name="T81" fmla="*/ 0 h 30"/>
                <a:gd name="T82" fmla="*/ 2970 w 3688"/>
                <a:gd name="T83" fmla="*/ 15 h 30"/>
                <a:gd name="T84" fmla="*/ 3123 w 3688"/>
                <a:gd name="T85" fmla="*/ 0 h 30"/>
                <a:gd name="T86" fmla="*/ 3175 w 3688"/>
                <a:gd name="T87" fmla="*/ 15 h 30"/>
                <a:gd name="T88" fmla="*/ 3277 w 3688"/>
                <a:gd name="T89" fmla="*/ 0 h 30"/>
                <a:gd name="T90" fmla="*/ 3328 w 3688"/>
                <a:gd name="T91" fmla="*/ 15 h 30"/>
                <a:gd name="T92" fmla="*/ 3482 w 3688"/>
                <a:gd name="T93" fmla="*/ 0 h 30"/>
                <a:gd name="T94" fmla="*/ 3533 w 3688"/>
                <a:gd name="T95" fmla="*/ 15 h 30"/>
                <a:gd name="T96" fmla="*/ 3635 w 3688"/>
                <a:gd name="T9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88" h="30">
                  <a:moveTo>
                    <a:pt x="0" y="0"/>
                  </a:moveTo>
                  <a:lnTo>
                    <a:pt x="3688" y="0"/>
                  </a:lnTo>
                  <a:moveTo>
                    <a:pt x="1" y="0"/>
                  </a:moveTo>
                  <a:lnTo>
                    <a:pt x="1" y="30"/>
                  </a:lnTo>
                  <a:moveTo>
                    <a:pt x="308" y="0"/>
                  </a:moveTo>
                  <a:lnTo>
                    <a:pt x="308" y="30"/>
                  </a:lnTo>
                  <a:moveTo>
                    <a:pt x="615" y="0"/>
                  </a:moveTo>
                  <a:lnTo>
                    <a:pt x="615" y="30"/>
                  </a:lnTo>
                  <a:moveTo>
                    <a:pt x="923" y="0"/>
                  </a:moveTo>
                  <a:lnTo>
                    <a:pt x="923" y="30"/>
                  </a:lnTo>
                  <a:moveTo>
                    <a:pt x="1230" y="0"/>
                  </a:moveTo>
                  <a:lnTo>
                    <a:pt x="1230" y="30"/>
                  </a:lnTo>
                  <a:moveTo>
                    <a:pt x="1537" y="0"/>
                  </a:moveTo>
                  <a:lnTo>
                    <a:pt x="1537" y="30"/>
                  </a:lnTo>
                  <a:moveTo>
                    <a:pt x="1844" y="0"/>
                  </a:moveTo>
                  <a:lnTo>
                    <a:pt x="1844" y="30"/>
                  </a:lnTo>
                  <a:moveTo>
                    <a:pt x="2151" y="0"/>
                  </a:moveTo>
                  <a:lnTo>
                    <a:pt x="2151" y="30"/>
                  </a:lnTo>
                  <a:moveTo>
                    <a:pt x="2458" y="0"/>
                  </a:moveTo>
                  <a:lnTo>
                    <a:pt x="2458" y="30"/>
                  </a:lnTo>
                  <a:moveTo>
                    <a:pt x="2765" y="0"/>
                  </a:moveTo>
                  <a:lnTo>
                    <a:pt x="2765" y="30"/>
                  </a:lnTo>
                  <a:moveTo>
                    <a:pt x="3072" y="0"/>
                  </a:moveTo>
                  <a:lnTo>
                    <a:pt x="3072" y="30"/>
                  </a:lnTo>
                  <a:moveTo>
                    <a:pt x="3379" y="0"/>
                  </a:moveTo>
                  <a:lnTo>
                    <a:pt x="3379" y="30"/>
                  </a:lnTo>
                  <a:moveTo>
                    <a:pt x="3686" y="0"/>
                  </a:moveTo>
                  <a:lnTo>
                    <a:pt x="3686" y="30"/>
                  </a:lnTo>
                  <a:moveTo>
                    <a:pt x="52" y="0"/>
                  </a:moveTo>
                  <a:lnTo>
                    <a:pt x="52" y="15"/>
                  </a:lnTo>
                  <a:moveTo>
                    <a:pt x="104" y="0"/>
                  </a:moveTo>
                  <a:lnTo>
                    <a:pt x="104" y="15"/>
                  </a:lnTo>
                  <a:moveTo>
                    <a:pt x="155" y="0"/>
                  </a:moveTo>
                  <a:lnTo>
                    <a:pt x="155" y="15"/>
                  </a:lnTo>
                  <a:moveTo>
                    <a:pt x="206" y="0"/>
                  </a:moveTo>
                  <a:lnTo>
                    <a:pt x="206" y="15"/>
                  </a:lnTo>
                  <a:moveTo>
                    <a:pt x="257" y="0"/>
                  </a:moveTo>
                  <a:lnTo>
                    <a:pt x="257" y="15"/>
                  </a:lnTo>
                  <a:moveTo>
                    <a:pt x="359" y="0"/>
                  </a:moveTo>
                  <a:lnTo>
                    <a:pt x="359" y="15"/>
                  </a:lnTo>
                  <a:moveTo>
                    <a:pt x="411" y="0"/>
                  </a:moveTo>
                  <a:lnTo>
                    <a:pt x="411" y="15"/>
                  </a:lnTo>
                  <a:moveTo>
                    <a:pt x="462" y="0"/>
                  </a:moveTo>
                  <a:lnTo>
                    <a:pt x="462" y="15"/>
                  </a:lnTo>
                  <a:moveTo>
                    <a:pt x="513" y="0"/>
                  </a:moveTo>
                  <a:lnTo>
                    <a:pt x="513" y="15"/>
                  </a:lnTo>
                  <a:moveTo>
                    <a:pt x="564" y="0"/>
                  </a:moveTo>
                  <a:lnTo>
                    <a:pt x="564" y="15"/>
                  </a:lnTo>
                  <a:moveTo>
                    <a:pt x="666" y="0"/>
                  </a:moveTo>
                  <a:lnTo>
                    <a:pt x="666" y="15"/>
                  </a:lnTo>
                  <a:moveTo>
                    <a:pt x="718" y="0"/>
                  </a:moveTo>
                  <a:lnTo>
                    <a:pt x="718" y="15"/>
                  </a:lnTo>
                  <a:moveTo>
                    <a:pt x="769" y="0"/>
                  </a:moveTo>
                  <a:lnTo>
                    <a:pt x="769" y="15"/>
                  </a:lnTo>
                  <a:moveTo>
                    <a:pt x="820" y="0"/>
                  </a:moveTo>
                  <a:lnTo>
                    <a:pt x="820" y="15"/>
                  </a:lnTo>
                  <a:moveTo>
                    <a:pt x="871" y="0"/>
                  </a:moveTo>
                  <a:lnTo>
                    <a:pt x="871" y="15"/>
                  </a:lnTo>
                  <a:moveTo>
                    <a:pt x="973" y="0"/>
                  </a:moveTo>
                  <a:lnTo>
                    <a:pt x="973" y="15"/>
                  </a:lnTo>
                  <a:moveTo>
                    <a:pt x="1025" y="0"/>
                  </a:moveTo>
                  <a:lnTo>
                    <a:pt x="1025" y="15"/>
                  </a:lnTo>
                  <a:moveTo>
                    <a:pt x="1076" y="0"/>
                  </a:moveTo>
                  <a:lnTo>
                    <a:pt x="1076" y="15"/>
                  </a:lnTo>
                  <a:moveTo>
                    <a:pt x="1127" y="0"/>
                  </a:moveTo>
                  <a:lnTo>
                    <a:pt x="1127" y="15"/>
                  </a:lnTo>
                  <a:moveTo>
                    <a:pt x="1179" y="0"/>
                  </a:moveTo>
                  <a:lnTo>
                    <a:pt x="1179" y="15"/>
                  </a:lnTo>
                  <a:moveTo>
                    <a:pt x="1281" y="0"/>
                  </a:moveTo>
                  <a:lnTo>
                    <a:pt x="1281" y="15"/>
                  </a:lnTo>
                  <a:moveTo>
                    <a:pt x="1332" y="0"/>
                  </a:moveTo>
                  <a:lnTo>
                    <a:pt x="1332" y="15"/>
                  </a:lnTo>
                  <a:moveTo>
                    <a:pt x="1383" y="0"/>
                  </a:moveTo>
                  <a:lnTo>
                    <a:pt x="1383" y="15"/>
                  </a:lnTo>
                  <a:moveTo>
                    <a:pt x="1434" y="0"/>
                  </a:moveTo>
                  <a:lnTo>
                    <a:pt x="1434" y="15"/>
                  </a:lnTo>
                  <a:moveTo>
                    <a:pt x="1486" y="0"/>
                  </a:moveTo>
                  <a:lnTo>
                    <a:pt x="1486" y="15"/>
                  </a:lnTo>
                  <a:moveTo>
                    <a:pt x="1588" y="0"/>
                  </a:moveTo>
                  <a:lnTo>
                    <a:pt x="1588" y="15"/>
                  </a:lnTo>
                  <a:moveTo>
                    <a:pt x="1639" y="0"/>
                  </a:moveTo>
                  <a:lnTo>
                    <a:pt x="1639" y="15"/>
                  </a:lnTo>
                  <a:moveTo>
                    <a:pt x="1690" y="0"/>
                  </a:moveTo>
                  <a:lnTo>
                    <a:pt x="1690" y="15"/>
                  </a:lnTo>
                  <a:moveTo>
                    <a:pt x="1741" y="0"/>
                  </a:moveTo>
                  <a:lnTo>
                    <a:pt x="1741" y="15"/>
                  </a:lnTo>
                  <a:moveTo>
                    <a:pt x="1793" y="0"/>
                  </a:moveTo>
                  <a:lnTo>
                    <a:pt x="1793" y="15"/>
                  </a:lnTo>
                  <a:moveTo>
                    <a:pt x="1895" y="0"/>
                  </a:moveTo>
                  <a:lnTo>
                    <a:pt x="1895" y="15"/>
                  </a:lnTo>
                  <a:moveTo>
                    <a:pt x="1946" y="0"/>
                  </a:moveTo>
                  <a:lnTo>
                    <a:pt x="1946" y="15"/>
                  </a:lnTo>
                  <a:moveTo>
                    <a:pt x="1997" y="0"/>
                  </a:moveTo>
                  <a:lnTo>
                    <a:pt x="1997" y="15"/>
                  </a:lnTo>
                  <a:moveTo>
                    <a:pt x="2048" y="0"/>
                  </a:moveTo>
                  <a:lnTo>
                    <a:pt x="2048" y="15"/>
                  </a:lnTo>
                  <a:moveTo>
                    <a:pt x="2100" y="0"/>
                  </a:moveTo>
                  <a:lnTo>
                    <a:pt x="2100" y="15"/>
                  </a:lnTo>
                  <a:moveTo>
                    <a:pt x="2202" y="0"/>
                  </a:moveTo>
                  <a:lnTo>
                    <a:pt x="2202" y="15"/>
                  </a:lnTo>
                  <a:moveTo>
                    <a:pt x="2253" y="0"/>
                  </a:moveTo>
                  <a:lnTo>
                    <a:pt x="2253" y="15"/>
                  </a:lnTo>
                  <a:moveTo>
                    <a:pt x="2304" y="0"/>
                  </a:moveTo>
                  <a:lnTo>
                    <a:pt x="2304" y="15"/>
                  </a:lnTo>
                  <a:moveTo>
                    <a:pt x="2355" y="0"/>
                  </a:moveTo>
                  <a:lnTo>
                    <a:pt x="2355" y="15"/>
                  </a:lnTo>
                  <a:moveTo>
                    <a:pt x="2407" y="0"/>
                  </a:moveTo>
                  <a:lnTo>
                    <a:pt x="2407" y="15"/>
                  </a:lnTo>
                  <a:moveTo>
                    <a:pt x="2509" y="0"/>
                  </a:moveTo>
                  <a:lnTo>
                    <a:pt x="2509" y="15"/>
                  </a:lnTo>
                  <a:moveTo>
                    <a:pt x="2561" y="0"/>
                  </a:moveTo>
                  <a:lnTo>
                    <a:pt x="2561" y="15"/>
                  </a:lnTo>
                  <a:moveTo>
                    <a:pt x="2611" y="0"/>
                  </a:moveTo>
                  <a:lnTo>
                    <a:pt x="2611" y="15"/>
                  </a:lnTo>
                  <a:moveTo>
                    <a:pt x="2663" y="0"/>
                  </a:moveTo>
                  <a:lnTo>
                    <a:pt x="2663" y="15"/>
                  </a:lnTo>
                  <a:moveTo>
                    <a:pt x="2714" y="0"/>
                  </a:moveTo>
                  <a:lnTo>
                    <a:pt x="2714" y="15"/>
                  </a:lnTo>
                  <a:moveTo>
                    <a:pt x="2816" y="0"/>
                  </a:moveTo>
                  <a:lnTo>
                    <a:pt x="2816" y="15"/>
                  </a:lnTo>
                  <a:moveTo>
                    <a:pt x="2868" y="0"/>
                  </a:moveTo>
                  <a:lnTo>
                    <a:pt x="2868" y="15"/>
                  </a:lnTo>
                  <a:moveTo>
                    <a:pt x="2919" y="0"/>
                  </a:moveTo>
                  <a:lnTo>
                    <a:pt x="2919" y="15"/>
                  </a:lnTo>
                  <a:moveTo>
                    <a:pt x="2970" y="0"/>
                  </a:moveTo>
                  <a:lnTo>
                    <a:pt x="2970" y="15"/>
                  </a:lnTo>
                  <a:moveTo>
                    <a:pt x="3021" y="0"/>
                  </a:moveTo>
                  <a:lnTo>
                    <a:pt x="3021" y="15"/>
                  </a:lnTo>
                  <a:moveTo>
                    <a:pt x="3123" y="0"/>
                  </a:moveTo>
                  <a:lnTo>
                    <a:pt x="3123" y="15"/>
                  </a:lnTo>
                  <a:moveTo>
                    <a:pt x="3175" y="0"/>
                  </a:moveTo>
                  <a:lnTo>
                    <a:pt x="3175" y="15"/>
                  </a:lnTo>
                  <a:moveTo>
                    <a:pt x="3226" y="0"/>
                  </a:moveTo>
                  <a:lnTo>
                    <a:pt x="3226" y="15"/>
                  </a:lnTo>
                  <a:moveTo>
                    <a:pt x="3277" y="0"/>
                  </a:moveTo>
                  <a:lnTo>
                    <a:pt x="3277" y="15"/>
                  </a:lnTo>
                  <a:moveTo>
                    <a:pt x="3328" y="0"/>
                  </a:moveTo>
                  <a:lnTo>
                    <a:pt x="3328" y="15"/>
                  </a:lnTo>
                  <a:moveTo>
                    <a:pt x="3430" y="0"/>
                  </a:moveTo>
                  <a:lnTo>
                    <a:pt x="3430" y="15"/>
                  </a:lnTo>
                  <a:moveTo>
                    <a:pt x="3482" y="0"/>
                  </a:moveTo>
                  <a:lnTo>
                    <a:pt x="3482" y="15"/>
                  </a:lnTo>
                  <a:moveTo>
                    <a:pt x="3533" y="0"/>
                  </a:moveTo>
                  <a:lnTo>
                    <a:pt x="3533" y="15"/>
                  </a:lnTo>
                  <a:moveTo>
                    <a:pt x="3584" y="0"/>
                  </a:moveTo>
                  <a:lnTo>
                    <a:pt x="3584" y="15"/>
                  </a:lnTo>
                  <a:moveTo>
                    <a:pt x="3635" y="0"/>
                  </a:moveTo>
                  <a:lnTo>
                    <a:pt x="3635" y="1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25"/>
            </a:p>
          </p:txBody>
        </p:sp>
        <p:sp>
          <p:nvSpPr>
            <p:cNvPr id="145" name="Rectangle 485">
              <a:extLst>
                <a:ext uri="{FF2B5EF4-FFF2-40B4-BE49-F238E27FC236}">
                  <a16:creationId xmlns:a16="http://schemas.microsoft.com/office/drawing/2014/main" id="{6B9EFD1B-F956-0DD4-0B3F-D6899EE5C7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36667" y="2522846"/>
              <a:ext cx="6839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450">
                  <a:solidFill>
                    <a:srgbClr val="0000FF"/>
                  </a:solidFill>
                  <a:latin typeface="Wingdings 3" panose="05040102010807070707" pitchFamily="18" charset="2"/>
                </a:rPr>
                <a:t>t</a:t>
              </a:r>
              <a:endParaRPr lang="en-US" altLang="en-US" sz="1350"/>
            </a:p>
          </p:txBody>
        </p:sp>
        <p:sp>
          <p:nvSpPr>
            <p:cNvPr id="146" name="Rectangle 486">
              <a:extLst>
                <a:ext uri="{FF2B5EF4-FFF2-40B4-BE49-F238E27FC236}">
                  <a16:creationId xmlns:a16="http://schemas.microsoft.com/office/drawing/2014/main" id="{B5427925-B645-37A9-6E59-C70719DDDA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93642" y="2600634"/>
              <a:ext cx="6839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450">
                  <a:solidFill>
                    <a:srgbClr val="0000FF"/>
                  </a:solidFill>
                  <a:latin typeface="Wingdings 3" panose="05040102010807070707" pitchFamily="18" charset="2"/>
                </a:rPr>
                <a:t>t</a:t>
              </a:r>
              <a:endParaRPr lang="en-US" altLang="en-US" sz="1350"/>
            </a:p>
          </p:txBody>
        </p:sp>
        <p:sp>
          <p:nvSpPr>
            <p:cNvPr id="147" name="Rectangle 489">
              <a:extLst>
                <a:ext uri="{FF2B5EF4-FFF2-40B4-BE49-F238E27FC236}">
                  <a16:creationId xmlns:a16="http://schemas.microsoft.com/office/drawing/2014/main" id="{2A9C73C5-C2AB-512F-4C54-2F42F9649A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85353" y="2019609"/>
              <a:ext cx="6839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450">
                  <a:solidFill>
                    <a:srgbClr val="FF0000"/>
                  </a:solidFill>
                  <a:latin typeface="Wingdings 3" panose="05040102010807070707" pitchFamily="18" charset="2"/>
                </a:rPr>
                <a:t>t</a:t>
              </a:r>
              <a:endParaRPr lang="en-US" altLang="en-US" sz="1350"/>
            </a:p>
          </p:txBody>
        </p:sp>
        <p:sp>
          <p:nvSpPr>
            <p:cNvPr id="148" name="Rectangle 512">
              <a:extLst>
                <a:ext uri="{FF2B5EF4-FFF2-40B4-BE49-F238E27FC236}">
                  <a16:creationId xmlns:a16="http://schemas.microsoft.com/office/drawing/2014/main" id="{8924DA8C-7EB3-BC65-AB8F-C1A235BF2C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60960" y="2946951"/>
              <a:ext cx="79083" cy="10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525">
                  <a:solidFill>
                    <a:srgbClr val="F68D2E"/>
                  </a:solidFill>
                  <a:latin typeface="Wingdings 3" panose="05040102010807070707" pitchFamily="18" charset="2"/>
                </a:rPr>
                <a:t>t</a:t>
              </a:r>
              <a:endParaRPr lang="en-US" altLang="en-US" sz="1350"/>
            </a:p>
          </p:txBody>
        </p:sp>
        <p:sp>
          <p:nvSpPr>
            <p:cNvPr id="149" name="Rectangle 546">
              <a:extLst>
                <a:ext uri="{FF2B5EF4-FFF2-40B4-BE49-F238E27FC236}">
                  <a16:creationId xmlns:a16="http://schemas.microsoft.com/office/drawing/2014/main" id="{0C1CB244-F5F5-D52A-1ADE-F83158C8C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445" y="3960456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0" name="Rectangle 547">
              <a:extLst>
                <a:ext uri="{FF2B5EF4-FFF2-40B4-BE49-F238E27FC236}">
                  <a16:creationId xmlns:a16="http://schemas.microsoft.com/office/drawing/2014/main" id="{DE1DC2AA-CC0D-7ED8-FE07-39AE5875D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445" y="3960456"/>
              <a:ext cx="47625" cy="47625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1" name="Rectangle 548">
              <a:extLst>
                <a:ext uri="{FF2B5EF4-FFF2-40B4-BE49-F238E27FC236}">
                  <a16:creationId xmlns:a16="http://schemas.microsoft.com/office/drawing/2014/main" id="{FF73514C-2646-4FBB-8A71-DB1058D7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970" y="4031893"/>
              <a:ext cx="46038" cy="49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2" name="Rectangle 549">
              <a:extLst>
                <a:ext uri="{FF2B5EF4-FFF2-40B4-BE49-F238E27FC236}">
                  <a16:creationId xmlns:a16="http://schemas.microsoft.com/office/drawing/2014/main" id="{BFDAD130-F137-3A92-5614-12D84A81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970" y="4031893"/>
              <a:ext cx="46038" cy="492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3" name="Rectangle 551">
              <a:extLst>
                <a:ext uri="{FF2B5EF4-FFF2-40B4-BE49-F238E27FC236}">
                  <a16:creationId xmlns:a16="http://schemas.microsoft.com/office/drawing/2014/main" id="{662B438D-F14C-5F9E-78BB-A7D8A13B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783" y="4104918"/>
              <a:ext cx="46038" cy="49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4" name="Rectangle 552">
              <a:extLst>
                <a:ext uri="{FF2B5EF4-FFF2-40B4-BE49-F238E27FC236}">
                  <a16:creationId xmlns:a16="http://schemas.microsoft.com/office/drawing/2014/main" id="{3DE98BC0-9589-02FA-537C-58F119932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783" y="4104918"/>
              <a:ext cx="46038" cy="492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5" name="Rectangle 557">
              <a:extLst>
                <a:ext uri="{FF2B5EF4-FFF2-40B4-BE49-F238E27FC236}">
                  <a16:creationId xmlns:a16="http://schemas.microsoft.com/office/drawing/2014/main" id="{B6423895-83CD-6B2B-3179-24C14371D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283" y="4468455"/>
              <a:ext cx="460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6" name="Rectangle 558">
              <a:extLst>
                <a:ext uri="{FF2B5EF4-FFF2-40B4-BE49-F238E27FC236}">
                  <a16:creationId xmlns:a16="http://schemas.microsoft.com/office/drawing/2014/main" id="{9B0F9B11-178E-C9F8-17B1-5E6D3A508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283" y="4468455"/>
              <a:ext cx="46038" cy="47625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7" name="Rectangle 559">
              <a:extLst>
                <a:ext uri="{FF2B5EF4-FFF2-40B4-BE49-F238E27FC236}">
                  <a16:creationId xmlns:a16="http://schemas.microsoft.com/office/drawing/2014/main" id="{6EB48F72-B366-3D95-ABFA-0C3E03EE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808" y="4539893"/>
              <a:ext cx="46038" cy="49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8" name="Rectangle 560">
              <a:extLst>
                <a:ext uri="{FF2B5EF4-FFF2-40B4-BE49-F238E27FC236}">
                  <a16:creationId xmlns:a16="http://schemas.microsoft.com/office/drawing/2014/main" id="{3A3E66C2-2ACF-38F6-1E5F-1EE381C63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808" y="4539893"/>
              <a:ext cx="46038" cy="492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59" name="Rectangle 561">
              <a:extLst>
                <a:ext uri="{FF2B5EF4-FFF2-40B4-BE49-F238E27FC236}">
                  <a16:creationId xmlns:a16="http://schemas.microsoft.com/office/drawing/2014/main" id="{F0DE12B5-B635-2A5B-01D6-7BEBE1DDF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508" y="4830405"/>
              <a:ext cx="47625" cy="49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0" name="Rectangle 562">
              <a:extLst>
                <a:ext uri="{FF2B5EF4-FFF2-40B4-BE49-F238E27FC236}">
                  <a16:creationId xmlns:a16="http://schemas.microsoft.com/office/drawing/2014/main" id="{EC368B82-7508-D3E2-4ED7-E6C26148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4508" y="4830405"/>
              <a:ext cx="47625" cy="492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1" name="Rectangle 563">
              <a:extLst>
                <a:ext uri="{FF2B5EF4-FFF2-40B4-BE49-F238E27FC236}">
                  <a16:creationId xmlns:a16="http://schemas.microsoft.com/office/drawing/2014/main" id="{47914A6E-EFFB-CFE3-81FB-DA1104B9B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21" y="4903430"/>
              <a:ext cx="460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2" name="Rectangle 564">
              <a:extLst>
                <a:ext uri="{FF2B5EF4-FFF2-40B4-BE49-F238E27FC236}">
                  <a16:creationId xmlns:a16="http://schemas.microsoft.com/office/drawing/2014/main" id="{C0855FE1-4FF9-02D7-E365-104A6C25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421" y="4903430"/>
              <a:ext cx="46038" cy="47625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3" name="Rectangle 565">
              <a:extLst>
                <a:ext uri="{FF2B5EF4-FFF2-40B4-BE49-F238E27FC236}">
                  <a16:creationId xmlns:a16="http://schemas.microsoft.com/office/drawing/2014/main" id="{F0E6B418-E1FB-2535-336A-8BF77B3C5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883" y="5047893"/>
              <a:ext cx="46038" cy="492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4" name="Rectangle 566">
              <a:extLst>
                <a:ext uri="{FF2B5EF4-FFF2-40B4-BE49-F238E27FC236}">
                  <a16:creationId xmlns:a16="http://schemas.microsoft.com/office/drawing/2014/main" id="{BF89BB45-EEC4-3CDC-37DA-20D562C2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883" y="5047893"/>
              <a:ext cx="46038" cy="49213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5" name="Rectangle 567">
              <a:extLst>
                <a:ext uri="{FF2B5EF4-FFF2-40B4-BE49-F238E27FC236}">
                  <a16:creationId xmlns:a16="http://schemas.microsoft.com/office/drawing/2014/main" id="{636322FB-8B58-0CD3-D85A-5837D823D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08" y="5120918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6" name="Rectangle 568">
              <a:extLst>
                <a:ext uri="{FF2B5EF4-FFF2-40B4-BE49-F238E27FC236}">
                  <a16:creationId xmlns:a16="http://schemas.microsoft.com/office/drawing/2014/main" id="{79CC99D7-D043-BDBF-7AD8-58F92D654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08" y="5120918"/>
              <a:ext cx="47625" cy="47625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7" name="Rectangle 569">
              <a:extLst>
                <a:ext uri="{FF2B5EF4-FFF2-40B4-BE49-F238E27FC236}">
                  <a16:creationId xmlns:a16="http://schemas.microsoft.com/office/drawing/2014/main" id="{B8C5CA31-A743-56DD-8A94-1AF95DB4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008" y="5193943"/>
              <a:ext cx="47625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8" name="Rectangle 570">
              <a:extLst>
                <a:ext uri="{FF2B5EF4-FFF2-40B4-BE49-F238E27FC236}">
                  <a16:creationId xmlns:a16="http://schemas.microsoft.com/office/drawing/2014/main" id="{A9C3B305-2019-74C2-0469-BF01B2F1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008" y="5193943"/>
              <a:ext cx="47625" cy="47625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69" name="Rectangle 571">
              <a:extLst>
                <a:ext uri="{FF2B5EF4-FFF2-40B4-BE49-F238E27FC236}">
                  <a16:creationId xmlns:a16="http://schemas.microsoft.com/office/drawing/2014/main" id="{60173652-96AB-91EA-8F0C-06A03CD3C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571" y="5411430"/>
              <a:ext cx="46038" cy="47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70" name="Rectangle 572">
              <a:extLst>
                <a:ext uri="{FF2B5EF4-FFF2-40B4-BE49-F238E27FC236}">
                  <a16:creationId xmlns:a16="http://schemas.microsoft.com/office/drawing/2014/main" id="{2D6AF698-1217-A73B-04CF-C944CDEFC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571" y="5411430"/>
              <a:ext cx="46038" cy="47625"/>
            </a:xfrm>
            <a:prstGeom prst="rect">
              <a:avLst/>
            </a:pr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71" name="Oval 637">
              <a:extLst>
                <a:ext uri="{FF2B5EF4-FFF2-40B4-BE49-F238E27FC236}">
                  <a16:creationId xmlns:a16="http://schemas.microsoft.com/office/drawing/2014/main" id="{3FEE3927-2FB9-780A-B5F7-82F0F648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083" y="3301643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72" name="Oval 639">
              <a:extLst>
                <a:ext uri="{FF2B5EF4-FFF2-40B4-BE49-F238E27FC236}">
                  <a16:creationId xmlns:a16="http://schemas.microsoft.com/office/drawing/2014/main" id="{925F6C19-D55C-2111-CD44-B71A07458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833" y="3374668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73" name="Oval 641">
              <a:extLst>
                <a:ext uri="{FF2B5EF4-FFF2-40B4-BE49-F238E27FC236}">
                  <a16:creationId xmlns:a16="http://schemas.microsoft.com/office/drawing/2014/main" id="{42131A1C-854E-B540-B98D-D13275F0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308" y="3446105"/>
              <a:ext cx="57150" cy="6032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74" name="Oval 644">
              <a:extLst>
                <a:ext uri="{FF2B5EF4-FFF2-40B4-BE49-F238E27FC236}">
                  <a16:creationId xmlns:a16="http://schemas.microsoft.com/office/drawing/2014/main" id="{510CBE57-D8BF-EE6C-D3A8-3C856DEC3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958" y="3517543"/>
              <a:ext cx="58738" cy="60325"/>
            </a:xfrm>
            <a:prstGeom prst="ellipse">
              <a:avLst/>
            </a:prstGeom>
            <a:solidFill>
              <a:schemeClr val="tx1"/>
            </a:solidFill>
            <a:ln w="15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3DF528FB-C644-2F25-F6B1-6923057C0816}"/>
                </a:ext>
              </a:extLst>
            </p:cNvPr>
            <p:cNvSpPr/>
            <p:nvPr/>
          </p:nvSpPr>
          <p:spPr>
            <a:xfrm>
              <a:off x="671132" y="1411068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76" name="Isosceles Triangle 175">
              <a:extLst>
                <a:ext uri="{FF2B5EF4-FFF2-40B4-BE49-F238E27FC236}">
                  <a16:creationId xmlns:a16="http://schemas.microsoft.com/office/drawing/2014/main" id="{BF0F024B-3D3F-CFE8-8FE9-A4C863EDB2EA}"/>
                </a:ext>
              </a:extLst>
            </p:cNvPr>
            <p:cNvSpPr/>
            <p:nvPr/>
          </p:nvSpPr>
          <p:spPr>
            <a:xfrm>
              <a:off x="680656" y="155421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5A062559-F6E4-831A-4CD9-361A043295B8}"/>
                </a:ext>
              </a:extLst>
            </p:cNvPr>
            <p:cNvSpPr/>
            <p:nvPr/>
          </p:nvSpPr>
          <p:spPr>
            <a:xfrm>
              <a:off x="671132" y="1632797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64428CFE-4B7F-3082-6553-8DC7A02338CA}"/>
                </a:ext>
              </a:extLst>
            </p:cNvPr>
            <p:cNvSpPr/>
            <p:nvPr/>
          </p:nvSpPr>
          <p:spPr>
            <a:xfrm>
              <a:off x="681539" y="1700403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79" name="Isosceles Triangle 178">
              <a:extLst>
                <a:ext uri="{FF2B5EF4-FFF2-40B4-BE49-F238E27FC236}">
                  <a16:creationId xmlns:a16="http://schemas.microsoft.com/office/drawing/2014/main" id="{0D19FCC1-5DFD-2E9F-177D-D8E0BFFBD73A}"/>
                </a:ext>
              </a:extLst>
            </p:cNvPr>
            <p:cNvSpPr/>
            <p:nvPr/>
          </p:nvSpPr>
          <p:spPr>
            <a:xfrm>
              <a:off x="777495" y="184248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C95C7E9D-9160-F73A-A909-5707A561A9A8}"/>
                </a:ext>
              </a:extLst>
            </p:cNvPr>
            <p:cNvSpPr/>
            <p:nvPr/>
          </p:nvSpPr>
          <p:spPr>
            <a:xfrm>
              <a:off x="2113376" y="191868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1" name="Isosceles Triangle 180">
              <a:extLst>
                <a:ext uri="{FF2B5EF4-FFF2-40B4-BE49-F238E27FC236}">
                  <a16:creationId xmlns:a16="http://schemas.microsoft.com/office/drawing/2014/main" id="{2B16517D-606E-174A-828C-E924586DEF05}"/>
                </a:ext>
              </a:extLst>
            </p:cNvPr>
            <p:cNvSpPr/>
            <p:nvPr/>
          </p:nvSpPr>
          <p:spPr>
            <a:xfrm>
              <a:off x="698780" y="1996472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2" name="Isosceles Triangle 181">
              <a:extLst>
                <a:ext uri="{FF2B5EF4-FFF2-40B4-BE49-F238E27FC236}">
                  <a16:creationId xmlns:a16="http://schemas.microsoft.com/office/drawing/2014/main" id="{B98C62BA-E66B-E5C5-DDAD-1A575B25B289}"/>
                </a:ext>
              </a:extLst>
            </p:cNvPr>
            <p:cNvSpPr/>
            <p:nvPr/>
          </p:nvSpPr>
          <p:spPr>
            <a:xfrm>
              <a:off x="670783" y="213020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id="{221C0A83-D263-4732-F17D-14ABB30938D8}"/>
                </a:ext>
              </a:extLst>
            </p:cNvPr>
            <p:cNvSpPr/>
            <p:nvPr/>
          </p:nvSpPr>
          <p:spPr>
            <a:xfrm>
              <a:off x="780671" y="2211440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4" name="Isosceles Triangle 183">
              <a:extLst>
                <a:ext uri="{FF2B5EF4-FFF2-40B4-BE49-F238E27FC236}">
                  <a16:creationId xmlns:a16="http://schemas.microsoft.com/office/drawing/2014/main" id="{8422E52E-E521-F7D8-3E7B-0D0F64838EEF}"/>
                </a:ext>
              </a:extLst>
            </p:cNvPr>
            <p:cNvSpPr/>
            <p:nvPr/>
          </p:nvSpPr>
          <p:spPr>
            <a:xfrm>
              <a:off x="799149" y="2280635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EE00C479-4100-A977-8B4A-B777ADA59039}"/>
                </a:ext>
              </a:extLst>
            </p:cNvPr>
            <p:cNvSpPr/>
            <p:nvPr/>
          </p:nvSpPr>
          <p:spPr>
            <a:xfrm>
              <a:off x="805499" y="2354454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6" name="Isosceles Triangle 185">
              <a:extLst>
                <a:ext uri="{FF2B5EF4-FFF2-40B4-BE49-F238E27FC236}">
                  <a16:creationId xmlns:a16="http://schemas.microsoft.com/office/drawing/2014/main" id="{16309214-E11D-0463-7A25-C5DBAD180AE0}"/>
                </a:ext>
              </a:extLst>
            </p:cNvPr>
            <p:cNvSpPr/>
            <p:nvPr/>
          </p:nvSpPr>
          <p:spPr>
            <a:xfrm>
              <a:off x="687889" y="2421785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7" name="Isosceles Triangle 186">
              <a:extLst>
                <a:ext uri="{FF2B5EF4-FFF2-40B4-BE49-F238E27FC236}">
                  <a16:creationId xmlns:a16="http://schemas.microsoft.com/office/drawing/2014/main" id="{F1F03507-6D1C-B2EB-3336-96A4D3FFBE0B}"/>
                </a:ext>
              </a:extLst>
            </p:cNvPr>
            <p:cNvSpPr/>
            <p:nvPr/>
          </p:nvSpPr>
          <p:spPr>
            <a:xfrm>
              <a:off x="1904619" y="2638068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8" name="Isosceles Triangle 187">
              <a:extLst>
                <a:ext uri="{FF2B5EF4-FFF2-40B4-BE49-F238E27FC236}">
                  <a16:creationId xmlns:a16="http://schemas.microsoft.com/office/drawing/2014/main" id="{B7D6D8BE-0A9B-1550-2646-DF92AAE9EFFE}"/>
                </a:ext>
              </a:extLst>
            </p:cNvPr>
            <p:cNvSpPr/>
            <p:nvPr/>
          </p:nvSpPr>
          <p:spPr>
            <a:xfrm>
              <a:off x="659484" y="2714679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89" name="Isosceles Triangle 188">
              <a:extLst>
                <a:ext uri="{FF2B5EF4-FFF2-40B4-BE49-F238E27FC236}">
                  <a16:creationId xmlns:a16="http://schemas.microsoft.com/office/drawing/2014/main" id="{B27C28D1-7245-B80F-1855-6578C147159C}"/>
                </a:ext>
              </a:extLst>
            </p:cNvPr>
            <p:cNvSpPr/>
            <p:nvPr/>
          </p:nvSpPr>
          <p:spPr>
            <a:xfrm>
              <a:off x="669008" y="2789949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id="{EB17B018-421F-4178-45FA-BF5A4F6BFCCF}"/>
                </a:ext>
              </a:extLst>
            </p:cNvPr>
            <p:cNvSpPr/>
            <p:nvPr/>
          </p:nvSpPr>
          <p:spPr>
            <a:xfrm>
              <a:off x="669008" y="2863768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1" name="Isosceles Triangle 190">
              <a:extLst>
                <a:ext uri="{FF2B5EF4-FFF2-40B4-BE49-F238E27FC236}">
                  <a16:creationId xmlns:a16="http://schemas.microsoft.com/office/drawing/2014/main" id="{A4E12B4A-E540-A32C-4A41-05DBD1771B1E}"/>
                </a:ext>
              </a:extLst>
            </p:cNvPr>
            <p:cNvSpPr/>
            <p:nvPr/>
          </p:nvSpPr>
          <p:spPr>
            <a:xfrm>
              <a:off x="669008" y="2937588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2" name="Isosceles Triangle 191">
              <a:extLst>
                <a:ext uri="{FF2B5EF4-FFF2-40B4-BE49-F238E27FC236}">
                  <a16:creationId xmlns:a16="http://schemas.microsoft.com/office/drawing/2014/main" id="{5FD1146D-F341-9473-F0EB-F16D57883D15}"/>
                </a:ext>
              </a:extLst>
            </p:cNvPr>
            <p:cNvSpPr/>
            <p:nvPr/>
          </p:nvSpPr>
          <p:spPr>
            <a:xfrm>
              <a:off x="699136" y="3004124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3" name="Isosceles Triangle 192">
              <a:extLst>
                <a:ext uri="{FF2B5EF4-FFF2-40B4-BE49-F238E27FC236}">
                  <a16:creationId xmlns:a16="http://schemas.microsoft.com/office/drawing/2014/main" id="{E62DE6E7-DFBB-8407-DF55-6F4A4C656D42}"/>
                </a:ext>
              </a:extLst>
            </p:cNvPr>
            <p:cNvSpPr/>
            <p:nvPr/>
          </p:nvSpPr>
          <p:spPr>
            <a:xfrm>
              <a:off x="968127" y="322333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4" name="Isosceles Triangle 193">
              <a:extLst>
                <a:ext uri="{FF2B5EF4-FFF2-40B4-BE49-F238E27FC236}">
                  <a16:creationId xmlns:a16="http://schemas.microsoft.com/office/drawing/2014/main" id="{87D3C6C1-D87A-E70F-08CF-99C953D66D24}"/>
                </a:ext>
              </a:extLst>
            </p:cNvPr>
            <p:cNvSpPr/>
            <p:nvPr/>
          </p:nvSpPr>
          <p:spPr>
            <a:xfrm>
              <a:off x="691990" y="3148860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AD103D74-E41D-4EB3-6BBD-DA80F164BD02}"/>
                </a:ext>
              </a:extLst>
            </p:cNvPr>
            <p:cNvSpPr/>
            <p:nvPr/>
          </p:nvSpPr>
          <p:spPr>
            <a:xfrm>
              <a:off x="968127" y="3075698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EF31CCBD-B605-6546-D5E1-1B437D0B0836}"/>
                </a:ext>
              </a:extLst>
            </p:cNvPr>
            <p:cNvSpPr/>
            <p:nvPr/>
          </p:nvSpPr>
          <p:spPr>
            <a:xfrm>
              <a:off x="803821" y="3294772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BEE6E908-B151-3926-E92D-211C5829022C}"/>
                </a:ext>
              </a:extLst>
            </p:cNvPr>
            <p:cNvSpPr/>
            <p:nvPr/>
          </p:nvSpPr>
          <p:spPr>
            <a:xfrm>
              <a:off x="1477424" y="3371644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E8DDDEE6-AEF9-2506-BD22-526DE2A9E211}"/>
                </a:ext>
              </a:extLst>
            </p:cNvPr>
            <p:cNvSpPr/>
            <p:nvPr/>
          </p:nvSpPr>
          <p:spPr>
            <a:xfrm>
              <a:off x="683787" y="3514642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199" name="Isosceles Triangle 198">
              <a:extLst>
                <a:ext uri="{FF2B5EF4-FFF2-40B4-BE49-F238E27FC236}">
                  <a16:creationId xmlns:a16="http://schemas.microsoft.com/office/drawing/2014/main" id="{A5AFF08F-54C1-86EB-E13E-97AC7EC297B1}"/>
                </a:ext>
              </a:extLst>
            </p:cNvPr>
            <p:cNvSpPr/>
            <p:nvPr/>
          </p:nvSpPr>
          <p:spPr>
            <a:xfrm>
              <a:off x="681958" y="3441098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0" name="Isosceles Triangle 199">
              <a:extLst>
                <a:ext uri="{FF2B5EF4-FFF2-40B4-BE49-F238E27FC236}">
                  <a16:creationId xmlns:a16="http://schemas.microsoft.com/office/drawing/2014/main" id="{41B26ACA-7FF9-EF19-F1FE-AAE19FFDC873}"/>
                </a:ext>
              </a:extLst>
            </p:cNvPr>
            <p:cNvSpPr/>
            <p:nvPr/>
          </p:nvSpPr>
          <p:spPr>
            <a:xfrm>
              <a:off x="3504444" y="2570737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69F82F92-C6DE-F107-312F-A9DDE6A5A944}"/>
                </a:ext>
              </a:extLst>
            </p:cNvPr>
            <p:cNvSpPr/>
            <p:nvPr/>
          </p:nvSpPr>
          <p:spPr>
            <a:xfrm>
              <a:off x="4847427" y="2490906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A722A8DA-C59A-1D87-244D-357E069CC47B}"/>
                </a:ext>
              </a:extLst>
            </p:cNvPr>
            <p:cNvSpPr/>
            <p:nvPr/>
          </p:nvSpPr>
          <p:spPr>
            <a:xfrm>
              <a:off x="805143" y="1337386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AABA8293-298A-5B33-1088-3DEE79A49876}"/>
                </a:ext>
              </a:extLst>
            </p:cNvPr>
            <p:cNvSpPr/>
            <p:nvPr/>
          </p:nvSpPr>
          <p:spPr>
            <a:xfrm>
              <a:off x="1315658" y="1477468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4" name="Isosceles Triangle 203">
              <a:extLst>
                <a:ext uri="{FF2B5EF4-FFF2-40B4-BE49-F238E27FC236}">
                  <a16:creationId xmlns:a16="http://schemas.microsoft.com/office/drawing/2014/main" id="{DFB0BF4A-E2F8-3876-E412-B8F03F9FAD63}"/>
                </a:ext>
              </a:extLst>
            </p:cNvPr>
            <p:cNvSpPr/>
            <p:nvPr/>
          </p:nvSpPr>
          <p:spPr>
            <a:xfrm>
              <a:off x="2148211" y="1774467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FF951426-EC3D-A2C8-5FDD-061C23579141}"/>
                </a:ext>
              </a:extLst>
            </p:cNvPr>
            <p:cNvSpPr/>
            <p:nvPr/>
          </p:nvSpPr>
          <p:spPr>
            <a:xfrm>
              <a:off x="2806321" y="2062737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6" name="Rectangle 24">
              <a:extLst>
                <a:ext uri="{FF2B5EF4-FFF2-40B4-BE49-F238E27FC236}">
                  <a16:creationId xmlns:a16="http://schemas.microsoft.com/office/drawing/2014/main" id="{78489567-7EA9-48FB-632C-EB0B5F0D4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133" y="2655849"/>
              <a:ext cx="2869104" cy="457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07" name="Isosceles Triangle 206">
              <a:extLst>
                <a:ext uri="{FF2B5EF4-FFF2-40B4-BE49-F238E27FC236}">
                  <a16:creationId xmlns:a16="http://schemas.microsoft.com/office/drawing/2014/main" id="{8748BEA8-7FEB-62C1-E461-7CFEC67E15CF}"/>
                </a:ext>
              </a:extLst>
            </p:cNvPr>
            <p:cNvSpPr/>
            <p:nvPr/>
          </p:nvSpPr>
          <p:spPr>
            <a:xfrm>
              <a:off x="681538" y="4459725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BA0260C0-5670-3C19-87A0-8C1890DE78C0}"/>
                </a:ext>
              </a:extLst>
            </p:cNvPr>
            <p:cNvSpPr/>
            <p:nvPr/>
          </p:nvSpPr>
          <p:spPr>
            <a:xfrm>
              <a:off x="676776" y="4538307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09" name="Isosceles Triangle 208">
              <a:extLst>
                <a:ext uri="{FF2B5EF4-FFF2-40B4-BE49-F238E27FC236}">
                  <a16:creationId xmlns:a16="http://schemas.microsoft.com/office/drawing/2014/main" id="{1F85C963-54CE-ABD9-DAA0-D0AA0BD6860D}"/>
                </a:ext>
              </a:extLst>
            </p:cNvPr>
            <p:cNvSpPr/>
            <p:nvPr/>
          </p:nvSpPr>
          <p:spPr>
            <a:xfrm>
              <a:off x="689610" y="4382868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0" name="Isosceles Triangle 209">
              <a:extLst>
                <a:ext uri="{FF2B5EF4-FFF2-40B4-BE49-F238E27FC236}">
                  <a16:creationId xmlns:a16="http://schemas.microsoft.com/office/drawing/2014/main" id="{4C860A37-B86D-3138-F934-11530E7A609B}"/>
                </a:ext>
              </a:extLst>
            </p:cNvPr>
            <p:cNvSpPr/>
            <p:nvPr/>
          </p:nvSpPr>
          <p:spPr>
            <a:xfrm>
              <a:off x="2610924" y="3801805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1" name="Isosceles Triangle 210">
              <a:extLst>
                <a:ext uri="{FF2B5EF4-FFF2-40B4-BE49-F238E27FC236}">
                  <a16:creationId xmlns:a16="http://schemas.microsoft.com/office/drawing/2014/main" id="{F474EF2D-E8DD-F9A5-ED56-7A9B27FB8D47}"/>
                </a:ext>
              </a:extLst>
            </p:cNvPr>
            <p:cNvSpPr/>
            <p:nvPr/>
          </p:nvSpPr>
          <p:spPr>
            <a:xfrm>
              <a:off x="702753" y="401905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E393758E-D883-896C-164E-E24BD1D2BFB1}"/>
                </a:ext>
              </a:extLst>
            </p:cNvPr>
            <p:cNvSpPr/>
            <p:nvPr/>
          </p:nvSpPr>
          <p:spPr>
            <a:xfrm>
              <a:off x="691990" y="409525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E9854474-13BA-C678-8EF3-E7284C666EFB}"/>
                </a:ext>
              </a:extLst>
            </p:cNvPr>
            <p:cNvSpPr/>
            <p:nvPr/>
          </p:nvSpPr>
          <p:spPr>
            <a:xfrm>
              <a:off x="681958" y="4162616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4" name="Isosceles Triangle 213">
              <a:extLst>
                <a:ext uri="{FF2B5EF4-FFF2-40B4-BE49-F238E27FC236}">
                  <a16:creationId xmlns:a16="http://schemas.microsoft.com/office/drawing/2014/main" id="{69B4D6CF-B3FC-3A83-CFD8-CE22F9A3E2DA}"/>
                </a:ext>
              </a:extLst>
            </p:cNvPr>
            <p:cNvSpPr/>
            <p:nvPr/>
          </p:nvSpPr>
          <p:spPr>
            <a:xfrm>
              <a:off x="665160" y="4242889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id="{CF52C923-8BFB-5FC6-FA62-E56D4108D0E8}"/>
                </a:ext>
              </a:extLst>
            </p:cNvPr>
            <p:cNvSpPr/>
            <p:nvPr/>
          </p:nvSpPr>
          <p:spPr>
            <a:xfrm>
              <a:off x="963057" y="3871872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03783706-361C-04EB-B938-61C8817488ED}"/>
                </a:ext>
              </a:extLst>
            </p:cNvPr>
            <p:cNvSpPr/>
            <p:nvPr/>
          </p:nvSpPr>
          <p:spPr>
            <a:xfrm>
              <a:off x="1127941" y="3950411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7" name="Isosceles Triangle 216">
              <a:extLst>
                <a:ext uri="{FF2B5EF4-FFF2-40B4-BE49-F238E27FC236}">
                  <a16:creationId xmlns:a16="http://schemas.microsoft.com/office/drawing/2014/main" id="{4E63DA99-A465-6417-6899-92A7F37D61AD}"/>
                </a:ext>
              </a:extLst>
            </p:cNvPr>
            <p:cNvSpPr/>
            <p:nvPr/>
          </p:nvSpPr>
          <p:spPr>
            <a:xfrm>
              <a:off x="982218" y="3589768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DDA325AE-0CE4-8037-6105-547209290257}"/>
                </a:ext>
              </a:extLst>
            </p:cNvPr>
            <p:cNvSpPr/>
            <p:nvPr/>
          </p:nvSpPr>
          <p:spPr>
            <a:xfrm>
              <a:off x="681958" y="3661487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id="{B297957D-37BF-CD6E-1E6F-5C140A471950}"/>
                </a:ext>
              </a:extLst>
            </p:cNvPr>
            <p:cNvSpPr/>
            <p:nvPr/>
          </p:nvSpPr>
          <p:spPr>
            <a:xfrm>
              <a:off x="777646" y="3737684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id="{0AC7D6B4-74F7-86EB-CF39-D5266152020D}"/>
                </a:ext>
              </a:extLst>
            </p:cNvPr>
            <p:cNvSpPr/>
            <p:nvPr/>
          </p:nvSpPr>
          <p:spPr>
            <a:xfrm>
              <a:off x="801021" y="4314605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1" name="Isosceles Triangle 220">
              <a:extLst>
                <a:ext uri="{FF2B5EF4-FFF2-40B4-BE49-F238E27FC236}">
                  <a16:creationId xmlns:a16="http://schemas.microsoft.com/office/drawing/2014/main" id="{63A96233-770F-A90C-BD16-A66C504B2712}"/>
                </a:ext>
              </a:extLst>
            </p:cNvPr>
            <p:cNvSpPr/>
            <p:nvPr/>
          </p:nvSpPr>
          <p:spPr>
            <a:xfrm>
              <a:off x="801021" y="467893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2" name="Isosceles Triangle 221">
              <a:extLst>
                <a:ext uri="{FF2B5EF4-FFF2-40B4-BE49-F238E27FC236}">
                  <a16:creationId xmlns:a16="http://schemas.microsoft.com/office/drawing/2014/main" id="{C4C8DADA-739F-0C7F-0835-A0CEB704B650}"/>
                </a:ext>
              </a:extLst>
            </p:cNvPr>
            <p:cNvSpPr/>
            <p:nvPr/>
          </p:nvSpPr>
          <p:spPr>
            <a:xfrm>
              <a:off x="801021" y="4819430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3" name="Isosceles Triangle 222">
              <a:extLst>
                <a:ext uri="{FF2B5EF4-FFF2-40B4-BE49-F238E27FC236}">
                  <a16:creationId xmlns:a16="http://schemas.microsoft.com/office/drawing/2014/main" id="{639B6C05-1B4C-E1BA-0E51-168D4792089C}"/>
                </a:ext>
              </a:extLst>
            </p:cNvPr>
            <p:cNvSpPr/>
            <p:nvPr/>
          </p:nvSpPr>
          <p:spPr>
            <a:xfrm>
              <a:off x="801021" y="4893249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E16241C3-527D-1B8E-D8BD-B5BB2F542005}"/>
                </a:ext>
              </a:extLst>
            </p:cNvPr>
            <p:cNvSpPr/>
            <p:nvPr/>
          </p:nvSpPr>
          <p:spPr>
            <a:xfrm>
              <a:off x="843091" y="4966929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5" name="Isosceles Triangle 224">
              <a:extLst>
                <a:ext uri="{FF2B5EF4-FFF2-40B4-BE49-F238E27FC236}">
                  <a16:creationId xmlns:a16="http://schemas.microsoft.com/office/drawing/2014/main" id="{02290485-C444-1458-0504-B15E5C7E922A}"/>
                </a:ext>
              </a:extLst>
            </p:cNvPr>
            <p:cNvSpPr/>
            <p:nvPr/>
          </p:nvSpPr>
          <p:spPr>
            <a:xfrm>
              <a:off x="849441" y="5043129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6" name="Isosceles Triangle 225">
              <a:extLst>
                <a:ext uri="{FF2B5EF4-FFF2-40B4-BE49-F238E27FC236}">
                  <a16:creationId xmlns:a16="http://schemas.microsoft.com/office/drawing/2014/main" id="{5CA5C571-B007-0322-8E40-1B18F013B8AB}"/>
                </a:ext>
              </a:extLst>
            </p:cNvPr>
            <p:cNvSpPr/>
            <p:nvPr/>
          </p:nvSpPr>
          <p:spPr>
            <a:xfrm>
              <a:off x="801021" y="460273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7" name="Isosceles Triangle 226">
              <a:extLst>
                <a:ext uri="{FF2B5EF4-FFF2-40B4-BE49-F238E27FC236}">
                  <a16:creationId xmlns:a16="http://schemas.microsoft.com/office/drawing/2014/main" id="{587F77E9-277A-446F-91A0-12E200B6FCC9}"/>
                </a:ext>
              </a:extLst>
            </p:cNvPr>
            <p:cNvSpPr/>
            <p:nvPr/>
          </p:nvSpPr>
          <p:spPr>
            <a:xfrm>
              <a:off x="1289426" y="4746024"/>
              <a:ext cx="75185" cy="6481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8" name="Isosceles Triangle 227">
              <a:extLst>
                <a:ext uri="{FF2B5EF4-FFF2-40B4-BE49-F238E27FC236}">
                  <a16:creationId xmlns:a16="http://schemas.microsoft.com/office/drawing/2014/main" id="{222A2E2C-D70C-FDC2-14CD-B687E27ECBBF}"/>
                </a:ext>
              </a:extLst>
            </p:cNvPr>
            <p:cNvSpPr/>
            <p:nvPr/>
          </p:nvSpPr>
          <p:spPr>
            <a:xfrm>
              <a:off x="676776" y="5107426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29" name="Isosceles Triangle 228">
              <a:extLst>
                <a:ext uri="{FF2B5EF4-FFF2-40B4-BE49-F238E27FC236}">
                  <a16:creationId xmlns:a16="http://schemas.microsoft.com/office/drawing/2014/main" id="{C3BD5340-F5F7-819E-B4A8-7CF5AF6E748E}"/>
                </a:ext>
              </a:extLst>
            </p:cNvPr>
            <p:cNvSpPr/>
            <p:nvPr/>
          </p:nvSpPr>
          <p:spPr>
            <a:xfrm>
              <a:off x="794671" y="5183243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id="{7FD47C2A-68C2-689B-9F7F-1DFC318EC669}"/>
                </a:ext>
              </a:extLst>
            </p:cNvPr>
            <p:cNvSpPr/>
            <p:nvPr/>
          </p:nvSpPr>
          <p:spPr>
            <a:xfrm>
              <a:off x="813304" y="5255337"/>
              <a:ext cx="75185" cy="648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31" name="Isosceles Triangle 230">
              <a:extLst>
                <a:ext uri="{FF2B5EF4-FFF2-40B4-BE49-F238E27FC236}">
                  <a16:creationId xmlns:a16="http://schemas.microsoft.com/office/drawing/2014/main" id="{CC1758F5-4D45-3AC1-004D-D4F8385DCF68}"/>
                </a:ext>
              </a:extLst>
            </p:cNvPr>
            <p:cNvSpPr/>
            <p:nvPr/>
          </p:nvSpPr>
          <p:spPr>
            <a:xfrm>
              <a:off x="703543" y="5328361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325F96C6-6248-0241-9A55-EEAA3A5D394A}"/>
                </a:ext>
              </a:extLst>
            </p:cNvPr>
            <p:cNvSpPr/>
            <p:nvPr/>
          </p:nvSpPr>
          <p:spPr>
            <a:xfrm>
              <a:off x="703543" y="5400838"/>
              <a:ext cx="75185" cy="6481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33" name="Oval 669">
              <a:extLst>
                <a:ext uri="{FF2B5EF4-FFF2-40B4-BE49-F238E27FC236}">
                  <a16:creationId xmlns:a16="http://schemas.microsoft.com/office/drawing/2014/main" id="{4D8B97CD-05A0-575B-767D-47BCA50B1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221" y="4679593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34" name="Oval 671">
              <a:extLst>
                <a:ext uri="{FF2B5EF4-FFF2-40B4-BE49-F238E27FC236}">
                  <a16:creationId xmlns:a16="http://schemas.microsoft.com/office/drawing/2014/main" id="{F7CD354A-AA54-0A09-FAEA-C2B7B1E34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996" y="4752618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35" name="Oval 673">
              <a:extLst>
                <a:ext uri="{FF2B5EF4-FFF2-40B4-BE49-F238E27FC236}">
                  <a16:creationId xmlns:a16="http://schemas.microsoft.com/office/drawing/2014/main" id="{F6467A62-1578-4009-D8AA-29BD5950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496" y="4824055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36" name="Oval 675">
              <a:extLst>
                <a:ext uri="{FF2B5EF4-FFF2-40B4-BE49-F238E27FC236}">
                  <a16:creationId xmlns:a16="http://schemas.microsoft.com/office/drawing/2014/main" id="{ED757CFC-56DD-57FF-BEF6-8779F4D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908" y="4897080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37" name="Oval 677">
              <a:extLst>
                <a:ext uri="{FF2B5EF4-FFF2-40B4-BE49-F238E27FC236}">
                  <a16:creationId xmlns:a16="http://schemas.microsoft.com/office/drawing/2014/main" id="{127BFFAE-C0BD-DE3C-D3BC-B6BFD0BE0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933" y="4970105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38" name="Oval 679">
              <a:extLst>
                <a:ext uri="{FF2B5EF4-FFF2-40B4-BE49-F238E27FC236}">
                  <a16:creationId xmlns:a16="http://schemas.microsoft.com/office/drawing/2014/main" id="{C3CC97F5-A460-D222-4551-8478913D5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933" y="5043130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39" name="Oval 681">
              <a:extLst>
                <a:ext uri="{FF2B5EF4-FFF2-40B4-BE49-F238E27FC236}">
                  <a16:creationId xmlns:a16="http://schemas.microsoft.com/office/drawing/2014/main" id="{A5DCA0BB-9749-1E5A-678F-B89753B3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821" y="5114568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0" name="Oval 683">
              <a:extLst>
                <a:ext uri="{FF2B5EF4-FFF2-40B4-BE49-F238E27FC236}">
                  <a16:creationId xmlns:a16="http://schemas.microsoft.com/office/drawing/2014/main" id="{068CAC99-B5B6-D641-7467-EB9854A20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658" y="5187593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1" name="Oval 685">
              <a:extLst>
                <a:ext uri="{FF2B5EF4-FFF2-40B4-BE49-F238E27FC236}">
                  <a16:creationId xmlns:a16="http://schemas.microsoft.com/office/drawing/2014/main" id="{0B7399E4-B05F-C6BC-11E7-F74EC64C5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83" y="5259030"/>
              <a:ext cx="57150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2" name="Oval 687">
              <a:extLst>
                <a:ext uri="{FF2B5EF4-FFF2-40B4-BE49-F238E27FC236}">
                  <a16:creationId xmlns:a16="http://schemas.microsoft.com/office/drawing/2014/main" id="{D1835DB7-23F8-C8E5-0E64-0FE625628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08" y="5333643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3" name="Oval 689">
              <a:extLst>
                <a:ext uri="{FF2B5EF4-FFF2-40B4-BE49-F238E27FC236}">
                  <a16:creationId xmlns:a16="http://schemas.microsoft.com/office/drawing/2014/main" id="{781B2DF2-D9A0-9023-7052-2E8B7299E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6" y="5405080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4" name="Oval 668">
              <a:extLst>
                <a:ext uri="{FF2B5EF4-FFF2-40B4-BE49-F238E27FC236}">
                  <a16:creationId xmlns:a16="http://schemas.microsoft.com/office/drawing/2014/main" id="{E4968A7A-5A51-83D7-4A7E-6EEC545A3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308" y="4533543"/>
              <a:ext cx="58738" cy="60325"/>
            </a:xfrm>
            <a:prstGeom prst="ellipse">
              <a:avLst/>
            </a:prstGeom>
            <a:solidFill>
              <a:schemeClr val="tx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5" name="Oval 661">
              <a:extLst>
                <a:ext uri="{FF2B5EF4-FFF2-40B4-BE49-F238E27FC236}">
                  <a16:creationId xmlns:a16="http://schemas.microsoft.com/office/drawing/2014/main" id="{9DEA583E-967F-1029-14BD-5FF8946F5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508" y="4317643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6" name="Oval 664">
              <a:extLst>
                <a:ext uri="{FF2B5EF4-FFF2-40B4-BE49-F238E27FC236}">
                  <a16:creationId xmlns:a16="http://schemas.microsoft.com/office/drawing/2014/main" id="{78280DCD-03AF-F2B6-188D-4ED3794E4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058" y="4389080"/>
              <a:ext cx="58738" cy="60325"/>
            </a:xfrm>
            <a:prstGeom prst="ellipse">
              <a:avLst/>
            </a:prstGeom>
            <a:solidFill>
              <a:schemeClr val="tx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7" name="Oval 665">
              <a:extLst>
                <a:ext uri="{FF2B5EF4-FFF2-40B4-BE49-F238E27FC236}">
                  <a16:creationId xmlns:a16="http://schemas.microsoft.com/office/drawing/2014/main" id="{2A91ABE4-C18B-21EC-2F32-208BDE497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946" y="4462105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8" name="Oval 659">
              <a:extLst>
                <a:ext uri="{FF2B5EF4-FFF2-40B4-BE49-F238E27FC236}">
                  <a16:creationId xmlns:a16="http://schemas.microsoft.com/office/drawing/2014/main" id="{ADEFEE28-963E-CB19-4EE2-1467A929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146" y="4171593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49" name="Oval 649">
              <a:extLst>
                <a:ext uri="{FF2B5EF4-FFF2-40B4-BE49-F238E27FC236}">
                  <a16:creationId xmlns:a16="http://schemas.microsoft.com/office/drawing/2014/main" id="{EB8E5B7E-63C6-1C44-48D6-C5C76C723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121" y="3736618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0" name="Oval 651">
              <a:extLst>
                <a:ext uri="{FF2B5EF4-FFF2-40B4-BE49-F238E27FC236}">
                  <a16:creationId xmlns:a16="http://schemas.microsoft.com/office/drawing/2014/main" id="{D9D10738-C00C-4B2E-AD89-071D3387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508" y="3881080"/>
              <a:ext cx="57150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1" name="Oval 654">
              <a:extLst>
                <a:ext uri="{FF2B5EF4-FFF2-40B4-BE49-F238E27FC236}">
                  <a16:creationId xmlns:a16="http://schemas.microsoft.com/office/drawing/2014/main" id="{CCAAB213-EA2A-2B4C-5A56-C190E3D65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658" y="3954105"/>
              <a:ext cx="58738" cy="60325"/>
            </a:xfrm>
            <a:prstGeom prst="ellipse">
              <a:avLst/>
            </a:prstGeom>
            <a:solidFill>
              <a:schemeClr val="tx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2" name="Oval 655">
              <a:extLst>
                <a:ext uri="{FF2B5EF4-FFF2-40B4-BE49-F238E27FC236}">
                  <a16:creationId xmlns:a16="http://schemas.microsoft.com/office/drawing/2014/main" id="{13D8A63C-7CF8-FC0B-FFDD-11CF21141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146" y="4027130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3" name="Oval 657">
              <a:extLst>
                <a:ext uri="{FF2B5EF4-FFF2-40B4-BE49-F238E27FC236}">
                  <a16:creationId xmlns:a16="http://schemas.microsoft.com/office/drawing/2014/main" id="{FB0D3106-BBDF-20EB-AF91-60241F04D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046" y="4100155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4" name="Oval 645">
              <a:extLst>
                <a:ext uri="{FF2B5EF4-FFF2-40B4-BE49-F238E27FC236}">
                  <a16:creationId xmlns:a16="http://schemas.microsoft.com/office/drawing/2014/main" id="{733F7A1A-D797-D8AB-F5DA-E22B959B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971" y="3592155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5" name="Oval 627">
              <a:extLst>
                <a:ext uri="{FF2B5EF4-FFF2-40B4-BE49-F238E27FC236}">
                  <a16:creationId xmlns:a16="http://schemas.microsoft.com/office/drawing/2014/main" id="{65860222-FDA5-B273-2082-2C7F147F7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246" y="2212618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6" name="Oval 631">
              <a:extLst>
                <a:ext uri="{FF2B5EF4-FFF2-40B4-BE49-F238E27FC236}">
                  <a16:creationId xmlns:a16="http://schemas.microsoft.com/office/drawing/2014/main" id="{5904C0C7-57E0-F1D5-9C7A-B9D4DCE0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621" y="3011130"/>
              <a:ext cx="58738" cy="58738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7" name="Oval 633">
              <a:extLst>
                <a:ext uri="{FF2B5EF4-FFF2-40B4-BE49-F238E27FC236}">
                  <a16:creationId xmlns:a16="http://schemas.microsoft.com/office/drawing/2014/main" id="{D0D8FB08-7D5B-D92F-410C-4ED2DC8B5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346" y="3155593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8" name="Oval 635">
              <a:extLst>
                <a:ext uri="{FF2B5EF4-FFF2-40B4-BE49-F238E27FC236}">
                  <a16:creationId xmlns:a16="http://schemas.microsoft.com/office/drawing/2014/main" id="{963CF9D5-0781-2A52-A804-7552F92C4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583" y="3228618"/>
              <a:ext cx="58738" cy="60325"/>
            </a:xfrm>
            <a:prstGeom prst="ellipse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59" name="Oval 630">
              <a:extLst>
                <a:ext uri="{FF2B5EF4-FFF2-40B4-BE49-F238E27FC236}">
                  <a16:creationId xmlns:a16="http://schemas.microsoft.com/office/drawing/2014/main" id="{5E51C87E-C83C-7F5B-99B1-69433D9D9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196" y="2720618"/>
              <a:ext cx="58738" cy="60325"/>
            </a:xfrm>
            <a:prstGeom prst="ellipse">
              <a:avLst/>
            </a:prstGeom>
            <a:solidFill>
              <a:schemeClr val="tx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60" name="Star: 5 Points 259">
              <a:extLst>
                <a:ext uri="{FF2B5EF4-FFF2-40B4-BE49-F238E27FC236}">
                  <a16:creationId xmlns:a16="http://schemas.microsoft.com/office/drawing/2014/main" id="{770BB54B-312C-FF36-2D4D-991AF894D353}"/>
                </a:ext>
              </a:extLst>
            </p:cNvPr>
            <p:cNvSpPr/>
            <p:nvPr/>
          </p:nvSpPr>
          <p:spPr>
            <a:xfrm>
              <a:off x="3118206" y="4377016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1" name="Star: 5 Points 260">
              <a:extLst>
                <a:ext uri="{FF2B5EF4-FFF2-40B4-BE49-F238E27FC236}">
                  <a16:creationId xmlns:a16="http://schemas.microsoft.com/office/drawing/2014/main" id="{52969388-5B15-9B5C-7145-20D20C6FB22A}"/>
                </a:ext>
              </a:extLst>
            </p:cNvPr>
            <p:cNvSpPr/>
            <p:nvPr/>
          </p:nvSpPr>
          <p:spPr>
            <a:xfrm>
              <a:off x="3112543" y="4004588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2" name="Star: 5 Points 261">
              <a:extLst>
                <a:ext uri="{FF2B5EF4-FFF2-40B4-BE49-F238E27FC236}">
                  <a16:creationId xmlns:a16="http://schemas.microsoft.com/office/drawing/2014/main" id="{131F3B22-248B-FC69-141F-7E0063806D0B}"/>
                </a:ext>
              </a:extLst>
            </p:cNvPr>
            <p:cNvSpPr/>
            <p:nvPr/>
          </p:nvSpPr>
          <p:spPr>
            <a:xfrm>
              <a:off x="3361414" y="3935056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3" name="Star: 5 Points 262">
              <a:extLst>
                <a:ext uri="{FF2B5EF4-FFF2-40B4-BE49-F238E27FC236}">
                  <a16:creationId xmlns:a16="http://schemas.microsoft.com/office/drawing/2014/main" id="{A4A16D96-DA0E-9EBF-6D50-8C89AE3480E1}"/>
                </a:ext>
              </a:extLst>
            </p:cNvPr>
            <p:cNvSpPr/>
            <p:nvPr/>
          </p:nvSpPr>
          <p:spPr>
            <a:xfrm>
              <a:off x="3893123" y="4086186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4" name="Star: 5 Points 263">
              <a:extLst>
                <a:ext uri="{FF2B5EF4-FFF2-40B4-BE49-F238E27FC236}">
                  <a16:creationId xmlns:a16="http://schemas.microsoft.com/office/drawing/2014/main" id="{C9239742-59EE-75D1-2F54-A5EA3E1E55B6}"/>
                </a:ext>
              </a:extLst>
            </p:cNvPr>
            <p:cNvSpPr/>
            <p:nvPr/>
          </p:nvSpPr>
          <p:spPr>
            <a:xfrm>
              <a:off x="3511990" y="3648550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5" name="Star: 5 Points 264">
              <a:extLst>
                <a:ext uri="{FF2B5EF4-FFF2-40B4-BE49-F238E27FC236}">
                  <a16:creationId xmlns:a16="http://schemas.microsoft.com/office/drawing/2014/main" id="{4F0A044F-5A12-83C7-1FAE-545D4FE358F3}"/>
                </a:ext>
              </a:extLst>
            </p:cNvPr>
            <p:cNvSpPr/>
            <p:nvPr/>
          </p:nvSpPr>
          <p:spPr>
            <a:xfrm>
              <a:off x="4183083" y="3941284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6" name="Star: 5 Points 265">
              <a:extLst>
                <a:ext uri="{FF2B5EF4-FFF2-40B4-BE49-F238E27FC236}">
                  <a16:creationId xmlns:a16="http://schemas.microsoft.com/office/drawing/2014/main" id="{CA688EE1-28F6-C1A2-9C30-B174ED602721}"/>
                </a:ext>
              </a:extLst>
            </p:cNvPr>
            <p:cNvSpPr/>
            <p:nvPr/>
          </p:nvSpPr>
          <p:spPr>
            <a:xfrm>
              <a:off x="3737724" y="4016511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7" name="Star: 5 Points 266">
              <a:extLst>
                <a:ext uri="{FF2B5EF4-FFF2-40B4-BE49-F238E27FC236}">
                  <a16:creationId xmlns:a16="http://schemas.microsoft.com/office/drawing/2014/main" id="{2C507B9C-2802-66A6-F697-89DA17753011}"/>
                </a:ext>
              </a:extLst>
            </p:cNvPr>
            <p:cNvSpPr/>
            <p:nvPr/>
          </p:nvSpPr>
          <p:spPr>
            <a:xfrm>
              <a:off x="3788030" y="3648550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68" name="Oval 648">
              <a:extLst>
                <a:ext uri="{FF2B5EF4-FFF2-40B4-BE49-F238E27FC236}">
                  <a16:creationId xmlns:a16="http://schemas.microsoft.com/office/drawing/2014/main" id="{A699FD80-E441-5F34-FF5A-0DC55311F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471" y="3663593"/>
              <a:ext cx="58738" cy="60325"/>
            </a:xfrm>
            <a:prstGeom prst="ellipse">
              <a:avLst/>
            </a:prstGeom>
            <a:solidFill>
              <a:schemeClr val="tx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731"/>
            </a:p>
          </p:txBody>
        </p:sp>
        <p:sp>
          <p:nvSpPr>
            <p:cNvPr id="269" name="Star: 5 Points 268">
              <a:extLst>
                <a:ext uri="{FF2B5EF4-FFF2-40B4-BE49-F238E27FC236}">
                  <a16:creationId xmlns:a16="http://schemas.microsoft.com/office/drawing/2014/main" id="{64B887D4-A7F8-792E-B2E4-58262CCB50B3}"/>
                </a:ext>
              </a:extLst>
            </p:cNvPr>
            <p:cNvSpPr/>
            <p:nvPr/>
          </p:nvSpPr>
          <p:spPr>
            <a:xfrm>
              <a:off x="3243993" y="3434021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0" name="Star: 5 Points 269">
              <a:extLst>
                <a:ext uri="{FF2B5EF4-FFF2-40B4-BE49-F238E27FC236}">
                  <a16:creationId xmlns:a16="http://schemas.microsoft.com/office/drawing/2014/main" id="{600C818C-C026-D42E-8482-FAA6FB3EA70A}"/>
                </a:ext>
              </a:extLst>
            </p:cNvPr>
            <p:cNvSpPr/>
            <p:nvPr/>
          </p:nvSpPr>
          <p:spPr>
            <a:xfrm>
              <a:off x="4045856" y="3362358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1" name="Star: 5 Points 270">
              <a:extLst>
                <a:ext uri="{FF2B5EF4-FFF2-40B4-BE49-F238E27FC236}">
                  <a16:creationId xmlns:a16="http://schemas.microsoft.com/office/drawing/2014/main" id="{82357439-FA14-1B63-BF99-55B7CBE91012}"/>
                </a:ext>
              </a:extLst>
            </p:cNvPr>
            <p:cNvSpPr/>
            <p:nvPr/>
          </p:nvSpPr>
          <p:spPr>
            <a:xfrm>
              <a:off x="4231128" y="3281519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2" name="Star: 5 Points 271">
              <a:extLst>
                <a:ext uri="{FF2B5EF4-FFF2-40B4-BE49-F238E27FC236}">
                  <a16:creationId xmlns:a16="http://schemas.microsoft.com/office/drawing/2014/main" id="{CDD25B3E-A82C-9C14-8AE3-7A964B3C256F}"/>
                </a:ext>
              </a:extLst>
            </p:cNvPr>
            <p:cNvSpPr/>
            <p:nvPr/>
          </p:nvSpPr>
          <p:spPr>
            <a:xfrm>
              <a:off x="3078593" y="4881523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3" name="Star: 5 Points 272">
              <a:extLst>
                <a:ext uri="{FF2B5EF4-FFF2-40B4-BE49-F238E27FC236}">
                  <a16:creationId xmlns:a16="http://schemas.microsoft.com/office/drawing/2014/main" id="{28FD9BE9-C1AC-85C8-23F0-BCA5C6C1161A}"/>
                </a:ext>
              </a:extLst>
            </p:cNvPr>
            <p:cNvSpPr/>
            <p:nvPr/>
          </p:nvSpPr>
          <p:spPr>
            <a:xfrm>
              <a:off x="2847048" y="4952059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4" name="Star: 5 Points 273">
              <a:extLst>
                <a:ext uri="{FF2B5EF4-FFF2-40B4-BE49-F238E27FC236}">
                  <a16:creationId xmlns:a16="http://schemas.microsoft.com/office/drawing/2014/main" id="{8D37B705-640B-37BD-E033-E20B2E302D04}"/>
                </a:ext>
              </a:extLst>
            </p:cNvPr>
            <p:cNvSpPr/>
            <p:nvPr/>
          </p:nvSpPr>
          <p:spPr>
            <a:xfrm>
              <a:off x="2658756" y="5033373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5" name="Star: 5 Points 274">
              <a:extLst>
                <a:ext uri="{FF2B5EF4-FFF2-40B4-BE49-F238E27FC236}">
                  <a16:creationId xmlns:a16="http://schemas.microsoft.com/office/drawing/2014/main" id="{337C31C7-0B5E-A4F8-5041-FDAA22741B20}"/>
                </a:ext>
              </a:extLst>
            </p:cNvPr>
            <p:cNvSpPr/>
            <p:nvPr/>
          </p:nvSpPr>
          <p:spPr>
            <a:xfrm>
              <a:off x="2796133" y="4740690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6" name="Star: 5 Points 275">
              <a:extLst>
                <a:ext uri="{FF2B5EF4-FFF2-40B4-BE49-F238E27FC236}">
                  <a16:creationId xmlns:a16="http://schemas.microsoft.com/office/drawing/2014/main" id="{2726F26B-01B9-FC42-A966-2FBFFC0F1329}"/>
                </a:ext>
              </a:extLst>
            </p:cNvPr>
            <p:cNvSpPr/>
            <p:nvPr/>
          </p:nvSpPr>
          <p:spPr>
            <a:xfrm>
              <a:off x="2675437" y="4522076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7" name="Star: 5 Points 276">
              <a:extLst>
                <a:ext uri="{FF2B5EF4-FFF2-40B4-BE49-F238E27FC236}">
                  <a16:creationId xmlns:a16="http://schemas.microsoft.com/office/drawing/2014/main" id="{4A6EEAA9-CED1-780E-9AC9-E9A4EF0AB794}"/>
                </a:ext>
              </a:extLst>
            </p:cNvPr>
            <p:cNvSpPr/>
            <p:nvPr/>
          </p:nvSpPr>
          <p:spPr>
            <a:xfrm>
              <a:off x="2567870" y="4596021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8" name="Star: 5 Points 277">
              <a:extLst>
                <a:ext uri="{FF2B5EF4-FFF2-40B4-BE49-F238E27FC236}">
                  <a16:creationId xmlns:a16="http://schemas.microsoft.com/office/drawing/2014/main" id="{B2247599-FE9C-C48D-F762-D561D89F95FE}"/>
                </a:ext>
              </a:extLst>
            </p:cNvPr>
            <p:cNvSpPr/>
            <p:nvPr/>
          </p:nvSpPr>
          <p:spPr>
            <a:xfrm>
              <a:off x="3302805" y="5174693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79" name="Star: 5 Points 278">
              <a:extLst>
                <a:ext uri="{FF2B5EF4-FFF2-40B4-BE49-F238E27FC236}">
                  <a16:creationId xmlns:a16="http://schemas.microsoft.com/office/drawing/2014/main" id="{97AECFBB-3862-1F2A-CE34-39BDB27990EF}"/>
                </a:ext>
              </a:extLst>
            </p:cNvPr>
            <p:cNvSpPr/>
            <p:nvPr/>
          </p:nvSpPr>
          <p:spPr>
            <a:xfrm>
              <a:off x="3171185" y="5243473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80" name="Star: 5 Points 279">
              <a:extLst>
                <a:ext uri="{FF2B5EF4-FFF2-40B4-BE49-F238E27FC236}">
                  <a16:creationId xmlns:a16="http://schemas.microsoft.com/office/drawing/2014/main" id="{B4115061-FD3D-E4F9-214B-9300BC1E7EB7}"/>
                </a:ext>
              </a:extLst>
            </p:cNvPr>
            <p:cNvSpPr/>
            <p:nvPr/>
          </p:nvSpPr>
          <p:spPr>
            <a:xfrm>
              <a:off x="2714528" y="5393196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81" name="Star: 5 Points 280">
              <a:extLst>
                <a:ext uri="{FF2B5EF4-FFF2-40B4-BE49-F238E27FC236}">
                  <a16:creationId xmlns:a16="http://schemas.microsoft.com/office/drawing/2014/main" id="{BCFA1966-544F-9CD5-1643-8C4A56675500}"/>
                </a:ext>
              </a:extLst>
            </p:cNvPr>
            <p:cNvSpPr/>
            <p:nvPr/>
          </p:nvSpPr>
          <p:spPr>
            <a:xfrm>
              <a:off x="4001720" y="5314594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82" name="Star: 5 Points 281">
              <a:extLst>
                <a:ext uri="{FF2B5EF4-FFF2-40B4-BE49-F238E27FC236}">
                  <a16:creationId xmlns:a16="http://schemas.microsoft.com/office/drawing/2014/main" id="{E19779A8-3F09-7979-4963-CC8B79375DDF}"/>
                </a:ext>
              </a:extLst>
            </p:cNvPr>
            <p:cNvSpPr/>
            <p:nvPr/>
          </p:nvSpPr>
          <p:spPr>
            <a:xfrm>
              <a:off x="4968507" y="5314594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83" name="Star: 5 Points 282">
              <a:extLst>
                <a:ext uri="{FF2B5EF4-FFF2-40B4-BE49-F238E27FC236}">
                  <a16:creationId xmlns:a16="http://schemas.microsoft.com/office/drawing/2014/main" id="{1DA738DE-0CF2-43A6-46F8-E8BEA2006D11}"/>
                </a:ext>
              </a:extLst>
            </p:cNvPr>
            <p:cNvSpPr/>
            <p:nvPr/>
          </p:nvSpPr>
          <p:spPr>
            <a:xfrm>
              <a:off x="3546831" y="4377016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84" name="Star: 5 Points 283">
              <a:extLst>
                <a:ext uri="{FF2B5EF4-FFF2-40B4-BE49-F238E27FC236}">
                  <a16:creationId xmlns:a16="http://schemas.microsoft.com/office/drawing/2014/main" id="{88869315-0E39-0E56-B139-B7725E811017}"/>
                </a:ext>
              </a:extLst>
            </p:cNvPr>
            <p:cNvSpPr/>
            <p:nvPr/>
          </p:nvSpPr>
          <p:spPr>
            <a:xfrm>
              <a:off x="5252684" y="3281519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85" name="Star: 5 Points 284">
              <a:extLst>
                <a:ext uri="{FF2B5EF4-FFF2-40B4-BE49-F238E27FC236}">
                  <a16:creationId xmlns:a16="http://schemas.microsoft.com/office/drawing/2014/main" id="{C3CB4028-FD65-1E11-96F9-BCD1CE67B514}"/>
                </a:ext>
              </a:extLst>
            </p:cNvPr>
            <p:cNvSpPr/>
            <p:nvPr/>
          </p:nvSpPr>
          <p:spPr>
            <a:xfrm>
              <a:off x="5833370" y="2705673"/>
              <a:ext cx="78740" cy="7874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  <p:sp>
          <p:nvSpPr>
            <p:cNvPr id="286" name="Star: 5 Points 285">
              <a:extLst>
                <a:ext uri="{FF2B5EF4-FFF2-40B4-BE49-F238E27FC236}">
                  <a16:creationId xmlns:a16="http://schemas.microsoft.com/office/drawing/2014/main" id="{BB23C969-4ECC-0B79-7B2B-6F2D52462DCF}"/>
                </a:ext>
              </a:extLst>
            </p:cNvPr>
            <p:cNvSpPr/>
            <p:nvPr/>
          </p:nvSpPr>
          <p:spPr>
            <a:xfrm>
              <a:off x="5172257" y="2923662"/>
              <a:ext cx="78740" cy="7874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31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AD708FB2-B5DE-EC31-590A-35BE43970B36}"/>
              </a:ext>
            </a:extLst>
          </p:cNvPr>
          <p:cNvGrpSpPr/>
          <p:nvPr/>
        </p:nvGrpSpPr>
        <p:grpSpPr>
          <a:xfrm>
            <a:off x="5885146" y="4178710"/>
            <a:ext cx="658691" cy="825226"/>
            <a:chOff x="7335304" y="4827853"/>
            <a:chExt cx="878255" cy="1100302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2A14DA6B-3DF4-95C3-18ED-7FCAD876493F}"/>
                </a:ext>
              </a:extLst>
            </p:cNvPr>
            <p:cNvSpPr txBox="1"/>
            <p:nvPr/>
          </p:nvSpPr>
          <p:spPr>
            <a:xfrm>
              <a:off x="7537095" y="4827853"/>
              <a:ext cx="676464" cy="110030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825" kern="600" spc="23" dirty="0"/>
                <a:t>CR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PR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SD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PD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Death</a:t>
              </a:r>
            </a:p>
            <a:p>
              <a:endParaRPr lang="en-US" sz="825" kern="600" spc="23" dirty="0"/>
            </a:p>
          </p:txBody>
        </p:sp>
        <p:sp>
          <p:nvSpPr>
            <p:cNvPr id="291" name="Isosceles Triangle 290">
              <a:extLst>
                <a:ext uri="{FF2B5EF4-FFF2-40B4-BE49-F238E27FC236}">
                  <a16:creationId xmlns:a16="http://schemas.microsoft.com/office/drawing/2014/main" id="{8A54ECAC-C0D9-92C7-5A03-46B12BDFEB0C}"/>
                </a:ext>
              </a:extLst>
            </p:cNvPr>
            <p:cNvSpPr/>
            <p:nvPr/>
          </p:nvSpPr>
          <p:spPr>
            <a:xfrm>
              <a:off x="7335304" y="4861470"/>
              <a:ext cx="120243" cy="92769"/>
            </a:xfrm>
            <a:prstGeom prst="triangle">
              <a:avLst/>
            </a:prstGeom>
            <a:solidFill>
              <a:schemeClr val="accent2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92" name="Isosceles Triangle 291">
              <a:extLst>
                <a:ext uri="{FF2B5EF4-FFF2-40B4-BE49-F238E27FC236}">
                  <a16:creationId xmlns:a16="http://schemas.microsoft.com/office/drawing/2014/main" id="{6A51A6C0-01B2-7E94-2940-14B7F1CF2E8B}"/>
                </a:ext>
              </a:extLst>
            </p:cNvPr>
            <p:cNvSpPr/>
            <p:nvPr/>
          </p:nvSpPr>
          <p:spPr>
            <a:xfrm>
              <a:off x="7335989" y="5044007"/>
              <a:ext cx="118872" cy="91440"/>
            </a:xfrm>
            <a:prstGeom prst="triangle">
              <a:avLst/>
            </a:prstGeom>
            <a:solidFill>
              <a:srgbClr val="D26809"/>
            </a:solidFill>
            <a:ln w="6350" cap="flat" cmpd="sng" algn="ctr">
              <a:solidFill>
                <a:srgbClr val="D2680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93" name="Isosceles Triangle 292">
              <a:extLst>
                <a:ext uri="{FF2B5EF4-FFF2-40B4-BE49-F238E27FC236}">
                  <a16:creationId xmlns:a16="http://schemas.microsoft.com/office/drawing/2014/main" id="{C49BFD33-52CE-29B2-071D-C41A993EA43C}"/>
                </a:ext>
              </a:extLst>
            </p:cNvPr>
            <p:cNvSpPr/>
            <p:nvPr/>
          </p:nvSpPr>
          <p:spPr>
            <a:xfrm>
              <a:off x="7335989" y="5224982"/>
              <a:ext cx="118872" cy="91440"/>
            </a:xfrm>
            <a:prstGeom prst="triangle">
              <a:avLst/>
            </a:prstGeom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6B5B35DB-6059-BCF9-3CA3-80E9A6BE4B61}"/>
                </a:ext>
              </a:extLst>
            </p:cNvPr>
            <p:cNvSpPr/>
            <p:nvPr/>
          </p:nvSpPr>
          <p:spPr>
            <a:xfrm>
              <a:off x="7335989" y="5404485"/>
              <a:ext cx="118872" cy="118872"/>
            </a:xfrm>
            <a:prstGeom prst="ellipse">
              <a:avLst/>
            </a:prstGeom>
            <a:solidFill>
              <a:schemeClr val="tx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F967993F-7FD9-2FD6-179B-694019F3C67E}"/>
                </a:ext>
              </a:extLst>
            </p:cNvPr>
            <p:cNvSpPr/>
            <p:nvPr/>
          </p:nvSpPr>
          <p:spPr>
            <a:xfrm>
              <a:off x="7335989" y="5584702"/>
              <a:ext cx="118872" cy="122678"/>
            </a:xfrm>
            <a:prstGeom prst="rect">
              <a:avLst/>
            </a:prstGeom>
            <a:solidFill>
              <a:schemeClr val="tx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kern="600" spc="23" dirty="0" err="1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020ABB52-EE2B-8CA1-C6CC-3DED1DF4403A}"/>
              </a:ext>
            </a:extLst>
          </p:cNvPr>
          <p:cNvGrpSpPr/>
          <p:nvPr/>
        </p:nvGrpSpPr>
        <p:grpSpPr>
          <a:xfrm>
            <a:off x="5438679" y="3454991"/>
            <a:ext cx="1929773" cy="554832"/>
            <a:chOff x="8290083" y="5042015"/>
            <a:chExt cx="2573030" cy="739776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4556B957-CE32-1D0B-6370-124A8FA8DFD9}"/>
                </a:ext>
              </a:extLst>
            </p:cNvPr>
            <p:cNvSpPr/>
            <p:nvPr/>
          </p:nvSpPr>
          <p:spPr>
            <a:xfrm>
              <a:off x="8309599" y="5235089"/>
              <a:ext cx="90140" cy="124836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B30838C5-5F54-5007-F2BB-98E144466D01}"/>
                </a:ext>
              </a:extLst>
            </p:cNvPr>
            <p:cNvSpPr/>
            <p:nvPr/>
          </p:nvSpPr>
          <p:spPr>
            <a:xfrm>
              <a:off x="8309599" y="5057924"/>
              <a:ext cx="90140" cy="1248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flat" cmpd="sng" algn="ctr">
              <a:solidFill>
                <a:schemeClr val="accent3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05" name="5-Point Star 15">
              <a:extLst>
                <a:ext uri="{FF2B5EF4-FFF2-40B4-BE49-F238E27FC236}">
                  <a16:creationId xmlns:a16="http://schemas.microsoft.com/office/drawing/2014/main" id="{74F9886D-DDAB-D14B-D740-5027B773D250}"/>
                </a:ext>
              </a:extLst>
            </p:cNvPr>
            <p:cNvSpPr/>
            <p:nvPr/>
          </p:nvSpPr>
          <p:spPr>
            <a:xfrm>
              <a:off x="8290083" y="5413265"/>
              <a:ext cx="118872" cy="118872"/>
            </a:xfrm>
            <a:prstGeom prst="star5">
              <a:avLst/>
            </a:prstGeom>
            <a:solidFill>
              <a:schemeClr val="accent4"/>
            </a:solidFill>
            <a:ln w="63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06" name="5-Point Star 20">
              <a:extLst>
                <a:ext uri="{FF2B5EF4-FFF2-40B4-BE49-F238E27FC236}">
                  <a16:creationId xmlns:a16="http://schemas.microsoft.com/office/drawing/2014/main" id="{5B4CE2C5-5287-B506-335A-314E7CDE78A6}"/>
                </a:ext>
              </a:extLst>
            </p:cNvPr>
            <p:cNvSpPr/>
            <p:nvPr/>
          </p:nvSpPr>
          <p:spPr>
            <a:xfrm>
              <a:off x="8290083" y="5592335"/>
              <a:ext cx="118872" cy="118872"/>
            </a:xfrm>
            <a:prstGeom prst="star5">
              <a:avLst/>
            </a:prstGeom>
            <a:solidFill>
              <a:schemeClr val="accent6"/>
            </a:solidFill>
            <a:ln w="63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31" kern="600" spc="23" dirty="0" err="1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AA4D580C-71AF-A5B8-267A-4974F516C5A3}"/>
                </a:ext>
              </a:extLst>
            </p:cNvPr>
            <p:cNvSpPr txBox="1"/>
            <p:nvPr/>
          </p:nvSpPr>
          <p:spPr>
            <a:xfrm>
              <a:off x="8481698" y="5042015"/>
              <a:ext cx="2381415" cy="73977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825" kern="600" spc="23" dirty="0"/>
                <a:t>First course follow-up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First course treatment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Second-course pembrolizumab</a:t>
              </a:r>
            </a:p>
            <a:p>
              <a:pPr>
                <a:lnSpc>
                  <a:spcPct val="110000"/>
                </a:lnSpc>
              </a:pPr>
              <a:r>
                <a:rPr lang="en-US" sz="825" kern="600" spc="23" dirty="0"/>
                <a:t>Began subsequent therapy</a:t>
              </a:r>
            </a:p>
          </p:txBody>
        </p:sp>
      </p:grpSp>
      <p:sp>
        <p:nvSpPr>
          <p:cNvPr id="308" name="Rectangle 307">
            <a:extLst>
              <a:ext uri="{FF2B5EF4-FFF2-40B4-BE49-F238E27FC236}">
                <a16:creationId xmlns:a16="http://schemas.microsoft.com/office/drawing/2014/main" id="{7C614493-63E8-D064-DAE5-BE09F0EE2F6F}"/>
              </a:ext>
            </a:extLst>
          </p:cNvPr>
          <p:cNvSpPr/>
          <p:nvPr/>
        </p:nvSpPr>
        <p:spPr>
          <a:xfrm>
            <a:off x="5421761" y="3410873"/>
            <a:ext cx="1701201" cy="716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31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24A3A706-C7D4-EE4F-1426-2BCAAED0A8A8}"/>
              </a:ext>
            </a:extLst>
          </p:cNvPr>
          <p:cNvSpPr/>
          <p:nvPr/>
        </p:nvSpPr>
        <p:spPr>
          <a:xfrm>
            <a:off x="5682142" y="4153678"/>
            <a:ext cx="761247" cy="778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3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29415-5EFD-5574-DE33-F87BC5082153}"/>
              </a:ext>
            </a:extLst>
          </p:cNvPr>
          <p:cNvSpPr txBox="1"/>
          <p:nvPr/>
        </p:nvSpPr>
        <p:spPr>
          <a:xfrm>
            <a:off x="1371600" y="61111"/>
            <a:ext cx="9715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Garassino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MC et al. Pembrolizumab plus pemetrexed and platinum in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nonsquamous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non-small-cell lung cancer: 5-year outcomes from the Phase 3 KEYNOTE-189 study. J Clin Oncol 2023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B6D2-663D-B95B-D225-B591F14FE404}"/>
              </a:ext>
            </a:extLst>
          </p:cNvPr>
          <p:cNvSpPr txBox="1"/>
          <p:nvPr/>
        </p:nvSpPr>
        <p:spPr>
          <a:xfrm>
            <a:off x="4622800" y="5364636"/>
            <a:ext cx="7315200" cy="12054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This update confirms long-term benefit of the KN189 regimen including OS, despite crossover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Benefit is seen regardless of PD-L1 level, but best survival in those with high PD-L1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70C0"/>
                </a:solidFill>
                <a:latin typeface="Calibri" panose="020F0502020204030204"/>
              </a:rPr>
              <a:t>Reporting long term benefit of the long term responders is biased</a:t>
            </a:r>
          </a:p>
        </p:txBody>
      </p:sp>
    </p:spTree>
    <p:extLst>
      <p:ext uri="{BB962C8B-B14F-4D97-AF65-F5344CB8AC3E}">
        <p14:creationId xmlns:p14="http://schemas.microsoft.com/office/powerpoint/2010/main" val="9590513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0817"/>
      </a:accent1>
      <a:accent2>
        <a:srgbClr val="13677C"/>
      </a:accent2>
      <a:accent3>
        <a:srgbClr val="726056"/>
      </a:accent3>
      <a:accent4>
        <a:srgbClr val="178B65"/>
      </a:accent4>
      <a:accent5>
        <a:srgbClr val="303030"/>
      </a:accent5>
      <a:accent6>
        <a:srgbClr val="BCBCB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>
              <a:solidFill>
                <a:schemeClr val="accent5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>
              <a:solidFill>
                <a:schemeClr val="accent5"/>
              </a:solidFill>
            </a:uFill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C86ED41E-6A11-4798-A0B6-82DBD183328F}"/>
</file>

<file path=customXml/itemProps2.xml><?xml version="1.0" encoding="utf-8"?>
<ds:datastoreItem xmlns:ds="http://schemas.openxmlformats.org/officeDocument/2006/customXml" ds:itemID="{534FF5DA-00F6-4285-83E5-128C42E6BB72}"/>
</file>

<file path=customXml/itemProps3.xml><?xml version="1.0" encoding="utf-8"?>
<ds:datastoreItem xmlns:ds="http://schemas.openxmlformats.org/officeDocument/2006/customXml" ds:itemID="{831F4F0C-0F1B-4016-9F02-921CBD2D3A4C}"/>
</file>

<file path=docProps/app.xml><?xml version="1.0" encoding="utf-8"?>
<Properties xmlns="http://schemas.openxmlformats.org/officeDocument/2006/extended-properties" xmlns:vt="http://schemas.openxmlformats.org/officeDocument/2006/docPropsVTypes">
  <TotalTime>82256</TotalTime>
  <Words>7340</Words>
  <Application>Microsoft Macintosh PowerPoint</Application>
  <PresentationFormat>Widescreen</PresentationFormat>
  <Paragraphs>1580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Avenir Book</vt:lpstr>
      <vt:lpstr>Avenir Roman</vt:lpstr>
      <vt:lpstr>Calibri</vt:lpstr>
      <vt:lpstr>Calibri Light</vt:lpstr>
      <vt:lpstr>ElsevierGulliver</vt:lpstr>
      <vt:lpstr>Helvetica</vt:lpstr>
      <vt:lpstr>museo-sans</vt:lpstr>
      <vt:lpstr>Roboto</vt:lpstr>
      <vt:lpstr>Wingdings</vt:lpstr>
      <vt:lpstr>Wingdings 3</vt:lpstr>
      <vt:lpstr>Custom Design</vt:lpstr>
      <vt:lpstr>1_Custom Design</vt:lpstr>
      <vt:lpstr>Year in Review: Webinar Non-Targeted Lung Cancer</vt:lpstr>
      <vt:lpstr>Included Studies</vt:lpstr>
      <vt:lpstr>de Castro G Jr et al. Five-year outcomes with pembrolizumab versus chemotherapy as first-line therapy in patients with non-small-cell lung cancer and programmed death ligand-1 tumor proportion score ≥ 1% in the KEYNOTE-042 study. J Clin Oncol 2022</vt:lpstr>
      <vt:lpstr>Özgüroğlu M et al. Three years survival outcome and continued cemiplimab (CEMI) beyond progression with the addition of chemotherapy (chemo) for patients (pts) with advanced non-small cell lung cancer (NSCLC): The EMPOWER-Lung 1 trial. ESMO 2022;Abstract LBA54. EMPOWER-Lung 1: Continued cemiplimab beyond progression </vt:lpstr>
      <vt:lpstr>Özgüroğlu M et al. Three years survival outcome and continued cemiplimab (CEMI) beyond progression with the addition of chemotherapy (chemo) for patients (pts) with advanced non-small cell lung cancer (NSCLC): The EMPOWER-Lung 1 trial. ESMO 2022;Abstract LBA54.</vt:lpstr>
      <vt:lpstr>Özgüroğlu M et al. Three years survival outcome and continued cemiplimab (CEMI) beyond progression with the addition of chemotherapy (chemo) for patients (pts) with advanced non-small cell lung cancer (NSCLC): The EMPOWER-Lung 1 trial. ESMO 2022;Abstract LBA54.</vt:lpstr>
      <vt:lpstr>Burotto Pichun M et al. IMscin001 (Part 2: Randomized Phase III): Pharmacokinetics (PK), efficacy and safety of atezolizumab (atezo) subcutaneous (SC) vs intravenous (IV) in previously treated locally advanced or metastatic non-small cell lung cancer (NSCLC). ESMO Immuno-Oncology Congress 2022;Abstract 61MO</vt:lpstr>
      <vt:lpstr>Garassino MC et al. Pembrolizumab plus pemetrexed and platinum in nonsquamous non-small-cell lung cancer: 5-year outcomes from the Phase 3 KEYNOTE-189 study. J Clin Oncol 2023 </vt:lpstr>
      <vt:lpstr>PowerPoint Presentation</vt:lpstr>
      <vt:lpstr>Novello S et al. Pembrolizumab plus chemotherapy in squamous non-small-cell lung cancer: 5-year update of the Phase III KEYNOTE-407 study. J Clin Oncol 2023 </vt:lpstr>
      <vt:lpstr>Novello S et al. Pembrolizumab plus chemotherapy in squamous non-small-cell lung cancer: 5-year update of the Phase III KEYNOTE-407 study. J Clin Oncol 2023 </vt:lpstr>
      <vt:lpstr>Gogishvili M et al. Cemiplimab plus chemotherapy versus chemotherapy alone in non-small cell lung cancer: A randomized, controlled, double-blind phase 3 trial. Nat Med 2022;28(11):2374-80. </vt:lpstr>
      <vt:lpstr>Brahmer JR et al. Five-year survival outcomes with nivolumab plus ipilimumab versus chemotherapy as first-line treatment for metastatic non-small-cell lung cancer in CheckMate 227. J Clin Oncol 2023;41(6):1200-12</vt:lpstr>
      <vt:lpstr>Paz-Ares LG et al. First-line (1L) nivolumab (NIVO) + ipilimumab (IPI) + 2 cycles of chemotherapy (chemo) versus chemo alone (4 cycles) in patients (pts) with metastatic non–small cell lung cancer (NSCLC): 3-year update - CheckMate 9LA ASCO 2022;Abstract LBA9026; JTO 18(2), 2023 </vt:lpstr>
      <vt:lpstr>Johnson ML et al. Durvalumab with or without tremelimumab in combination with chemotherapy as first-line therapy for metastatic non-small-cell lung cancer: The Phase III POSEIDON study. J Clin Oncol 2023;41(6):1213-27; ESMO 2022 4 yr survival update LBA59 </vt:lpstr>
      <vt:lpstr>Johnson ML et al. Durvalumab with or without tremelimumab in combination with chemotherapy as first-line therapy for metastatic non-small-cell lung cancer: The Phase III POSEIDON study. J Clin Oncol 2023;41(6):1213-27; ESMO 2022 4 yr survival update LBA59</vt:lpstr>
      <vt:lpstr>Levy B et al. TROPION-Lung02: Initial results for datopotamab deruxtecan plus pembrolizumab and platinum chemotherapy in advanced NSCLC. WCLC 2022;Abstract MA13.07</vt:lpstr>
      <vt:lpstr>Levy B et al. TROPION-Lung02: Initial results for datopotamab deruxtecan plus pembrolizumab and platinum chemotherapy in advanced NSCLC. WCLC 2022;Abstract MA13.07</vt:lpstr>
      <vt:lpstr>Ricordel C et al. Safety and efficacy of tusamitamab ravtansine (SAR408701) in long-term treated patients with nonsquamous non–small cell lung cancer (NSQ NSCLC) expressing carcinoembryonic antigen-related cell adhesion molecule 5 (CEACAM5). ASCO 2022;Abstract 9039</vt:lpstr>
      <vt:lpstr>HUDSON is an ongoing, modular phase II trial evaluating several treatment options  for patients with biomarker matched or nonmatched locally advanced/metastatic NSCLC after receipt of a platinum doublet and failure of anti–PD-1/PD-L1 immunotherapy Current analysis reports results from cohorts of durvalumab in combination  with either ceralasertib (ATR inhibitor), danvatirsen (STAT3 inhibitor),  olaparib (PARP inhibitor), or oleclumab (anti-CD73 mAb)</vt:lpstr>
      <vt:lpstr>Besse B et al. HUDSON: An open-label, multi-drug, biomarker-directed, Phase II platform study in patients with NSCLC, who progressed on anti-PD(L)1 therapy. WCLC 2022;Abstract OA15.05 — PFS/OS by Treatment</vt:lpstr>
      <vt:lpstr>Pivotal LUNAR Study in non-small cell lung cancer meets primary overall survival endpoint [press release]. Kotecha R et al. KEYNOTE B36: A pilot study of first-line tumor treating fields (150 kHz) plus pembrolizumab for advanced or metastatic NSCLC. WCLC 2022;Abstract EP08.01-076 </vt:lpstr>
      <vt:lpstr>Lee SM et al. IPSOS (Phase 3): First-line atezolizumab vs single-agent chemotherapy in patients with NSCLC (non-platinum eligible). ESMO 2022. Abstract LBA11</vt:lpstr>
      <vt:lpstr>Lee SM et al. IPSOS (Phase 3): First-line atezolizumab vs single-agent chemotherapy in patients with NSCLC (non-platinum eligible). ESMO 2022. Abstract LBA11</vt:lpstr>
      <vt:lpstr>Lee SM et al. IPSOS (Phase 3): First-line atezolizumab vs single-agent chemotherapy in patients with NSCLC (non-platinum eligible). ESMO 2022. Abstract LBA11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Stanford Center for Digital Health</dc:title>
  <dc:creator>Helena McCombie</dc:creator>
  <cp:lastModifiedBy>Clayton Campbell</cp:lastModifiedBy>
  <cp:revision>661</cp:revision>
  <cp:lastPrinted>2018-10-22T21:37:26Z</cp:lastPrinted>
  <dcterms:modified xsi:type="dcterms:W3CDTF">2023-04-10T20:05:55Z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