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56.xml" ContentType="application/vnd.openxmlformats-officedocument.presentationml.slide+xml"/>
  <Override PartName="/ppt/presentation.xml" ContentType="application/vnd.openxmlformats-officedocument.presentationml.presentation.main+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notesSlides/notesSlide4.xml" ContentType="application/vnd.openxmlformats-officedocument.presentationml.notesSlid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41.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4.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2.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649" r:id="rId2"/>
    <p:sldMasterId id="2147484792" r:id="rId3"/>
    <p:sldMasterId id="2147484823" r:id="rId4"/>
    <p:sldMasterId id="2147484829" r:id="rId5"/>
    <p:sldMasterId id="2147484847" r:id="rId6"/>
  </p:sldMasterIdLst>
  <p:notesMasterIdLst>
    <p:notesMasterId r:id="rId68"/>
  </p:notesMasterIdLst>
  <p:handoutMasterIdLst>
    <p:handoutMasterId r:id="rId69"/>
  </p:handoutMasterIdLst>
  <p:sldIdLst>
    <p:sldId id="2145706745" r:id="rId7"/>
    <p:sldId id="2141411082" r:id="rId8"/>
    <p:sldId id="13407" r:id="rId9"/>
    <p:sldId id="2145706739" r:id="rId10"/>
    <p:sldId id="13408" r:id="rId11"/>
    <p:sldId id="2141410990" r:id="rId12"/>
    <p:sldId id="2146846631" r:id="rId13"/>
    <p:sldId id="2141410713" r:id="rId14"/>
    <p:sldId id="2146846633" r:id="rId15"/>
    <p:sldId id="2141411502" r:id="rId16"/>
    <p:sldId id="2146846669" r:id="rId17"/>
    <p:sldId id="2146846659" r:id="rId18"/>
    <p:sldId id="13299" r:id="rId19"/>
    <p:sldId id="2145706819" r:id="rId20"/>
    <p:sldId id="2145706820" r:id="rId21"/>
    <p:sldId id="2146846673" r:id="rId22"/>
    <p:sldId id="2141411517" r:id="rId23"/>
    <p:sldId id="2146846670" r:id="rId24"/>
    <p:sldId id="2141411510" r:id="rId25"/>
    <p:sldId id="13301" r:id="rId26"/>
    <p:sldId id="2141411513" r:id="rId27"/>
    <p:sldId id="2145706748" r:id="rId28"/>
    <p:sldId id="2145706749" r:id="rId29"/>
    <p:sldId id="2141411503" r:id="rId30"/>
    <p:sldId id="2141411505" r:id="rId31"/>
    <p:sldId id="2135715032" r:id="rId32"/>
    <p:sldId id="2141410973" r:id="rId33"/>
    <p:sldId id="2146846671" r:id="rId34"/>
    <p:sldId id="2141411507" r:id="rId35"/>
    <p:sldId id="2141411511" r:id="rId36"/>
    <p:sldId id="13302" r:id="rId37"/>
    <p:sldId id="2141411519" r:id="rId38"/>
    <p:sldId id="2145706750" r:id="rId39"/>
    <p:sldId id="2135715037" r:id="rId40"/>
    <p:sldId id="2141410974" r:id="rId41"/>
    <p:sldId id="2135715060" r:id="rId42"/>
    <p:sldId id="2135715034" r:id="rId43"/>
    <p:sldId id="2146846672" r:id="rId44"/>
    <p:sldId id="2141411509" r:id="rId45"/>
    <p:sldId id="2141411504" r:id="rId46"/>
    <p:sldId id="256" r:id="rId47"/>
    <p:sldId id="2135714894" r:id="rId48"/>
    <p:sldId id="2141411387" r:id="rId49"/>
    <p:sldId id="2141410976" r:id="rId50"/>
    <p:sldId id="2146846655" r:id="rId51"/>
    <p:sldId id="2141411187" r:id="rId52"/>
    <p:sldId id="2141411012" r:id="rId53"/>
    <p:sldId id="2141411011" r:id="rId54"/>
    <p:sldId id="263" r:id="rId55"/>
    <p:sldId id="2141410979" r:id="rId56"/>
    <p:sldId id="2141410980" r:id="rId57"/>
    <p:sldId id="2146846654" r:id="rId58"/>
    <p:sldId id="2141411526" r:id="rId59"/>
    <p:sldId id="2141411189" r:id="rId60"/>
    <p:sldId id="2135714882" r:id="rId61"/>
    <p:sldId id="2146846674" r:id="rId62"/>
    <p:sldId id="13731" r:id="rId63"/>
    <p:sldId id="13733" r:id="rId64"/>
    <p:sldId id="2146846675" r:id="rId65"/>
    <p:sldId id="2135715045" r:id="rId66"/>
    <p:sldId id="2135715046" r:id="rId67"/>
  </p:sldIdLst>
  <p:sldSz cx="12192000" cy="6858000"/>
  <p:notesSz cx="7772400" cy="10058400"/>
  <p:custDataLst>
    <p:tags r:id="rId70"/>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CFD4ED"/>
    <a:srgbClr val="D7E3EE"/>
    <a:srgbClr val="E2EAF1"/>
    <a:srgbClr val="E2ECF2"/>
    <a:srgbClr val="E8EEF7"/>
    <a:srgbClr val="D6E3EC"/>
    <a:srgbClr val="3233FF"/>
    <a:srgbClr val="FFAA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96" autoAdjust="0"/>
    <p:restoredTop sz="94292" autoAdjust="0"/>
  </p:normalViewPr>
  <p:slideViewPr>
    <p:cSldViewPr>
      <p:cViewPr varScale="1">
        <p:scale>
          <a:sx n="89" d="100"/>
          <a:sy n="89" d="100"/>
        </p:scale>
        <p:origin x="168" y="464"/>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30" d="100"/>
        <a:sy n="13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handoutMaster" Target="handoutMasters/handoutMaster1.xml"/><Relationship Id="rId77" Type="http://schemas.openxmlformats.org/officeDocument/2006/relationships/customXml" Target="../customXml/item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78"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customXml" Target="../customXml/item1.xml"/><Relationship Id="rId7" Type="http://schemas.openxmlformats.org/officeDocument/2006/relationships/slide" Target="slides/slide1.xml"/><Relationship Id="rId71"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numCache>
            </c:numRef>
          </c:cat>
          <c:val>
            <c:numRef>
              <c:f>Sheet1!$B$2:$B$8</c:f>
              <c:numCache>
                <c:formatCode>0%</c:formatCode>
                <c:ptCount val="7"/>
                <c:pt idx="0">
                  <c:v>0.17</c:v>
                </c:pt>
                <c:pt idx="1">
                  <c:v>0.03</c:v>
                </c:pt>
                <c:pt idx="2">
                  <c:v>0.05</c:v>
                </c:pt>
                <c:pt idx="3">
                  <c:v>7.0000000000000007E-2</c:v>
                </c:pt>
                <c:pt idx="4">
                  <c:v>7.0000000000000007E-2</c:v>
                </c:pt>
                <c:pt idx="5">
                  <c:v>7.0000000000000007E-2</c:v>
                </c:pt>
                <c:pt idx="6">
                  <c:v>0.54</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c:formatCode>
                <c:ptCount val="2"/>
                <c:pt idx="0">
                  <c:v>0.57999999999999996</c:v>
                </c:pt>
                <c:pt idx="1">
                  <c:v>0.42</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8710993820754831"/>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c:formatCode>
                <c:ptCount val="2"/>
                <c:pt idx="0">
                  <c:v>0</c:v>
                </c:pt>
                <c:pt idx="1">
                  <c:v>1</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max val="1"/>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11/15/21</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302631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178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8776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0701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09270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2736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42345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351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4774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19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9970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903100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11F168-5851-4164-A476-942919F07F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463" y="3662363"/>
            <a:ext cx="60785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a16="http://schemas.microsoft.com/office/drawing/2014/main" id="{FA66A9F5-09EF-41DA-9109-8000D4A9FF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1289" y="328613"/>
            <a:ext cx="1740838" cy="938609"/>
          </a:xfrm>
          <a:prstGeom prst="rect">
            <a:avLst/>
          </a:prstGeom>
        </p:spPr>
      </p:pic>
      <p:pic>
        <p:nvPicPr>
          <p:cNvPr id="3" name="Picture 2">
            <a:extLst>
              <a:ext uri="{FF2B5EF4-FFF2-40B4-BE49-F238E27FC236}">
                <a16:creationId xmlns:a16="http://schemas.microsoft.com/office/drawing/2014/main" id="{A5E6A760-DAE1-41C6-83FB-1A68CE5E9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05525" y="3662363"/>
            <a:ext cx="6086475" cy="3200400"/>
          </a:xfrm>
          <a:prstGeom prst="rect">
            <a:avLst/>
          </a:prstGeom>
        </p:spPr>
      </p:pic>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032825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8588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047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8677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5825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362892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346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8B3D9A"/>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6" y="3355525"/>
            <a:ext cx="3827419" cy="1247410"/>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733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FIDENTIAL]">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p:cNvGrpSpPr/>
          <p:nvPr userDrawn="1"/>
        </p:nvGrpSpPr>
        <p:grpSpPr>
          <a:xfrm>
            <a:off x="374820" y="2582425"/>
            <a:ext cx="5624976" cy="1393251"/>
            <a:chOff x="887895" y="2985375"/>
            <a:chExt cx="3808922" cy="943433"/>
          </a:xfrm>
        </p:grpSpPr>
        <p:sp>
          <p:nvSpPr>
            <p:cNvPr id="13" name="TextBox 12"/>
            <p:cNvSpPr txBox="1"/>
            <p:nvPr/>
          </p:nvSpPr>
          <p:spPr>
            <a:xfrm>
              <a:off x="1709531" y="3662999"/>
              <a:ext cx="2987286" cy="265809"/>
            </a:xfrm>
            <a:prstGeom prst="rect">
              <a:avLst/>
            </a:prstGeom>
            <a:noFill/>
          </p:spPr>
          <p:txBody>
            <a:bodyPr wrap="none" rtlCol="0">
              <a:spAutoFit/>
            </a:bodyPr>
            <a:lstStyle/>
            <a:p>
              <a:pPr algn="l"/>
              <a:r>
                <a:rPr lang="en-US" sz="1951" b="0" i="0">
                  <a:solidFill>
                    <a:schemeClr val="accent3"/>
                  </a:solidFill>
                  <a:latin typeface="Avenir Next Medium" charset="0"/>
                  <a:ea typeface="Avenir Next Medium" charset="0"/>
                  <a:cs typeface="Avenir Next Medium" charset="0"/>
                </a:rPr>
                <a:t>Helping Patients Defeat Their Cancer</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895" y="2985375"/>
              <a:ext cx="3737114" cy="778761"/>
            </a:xfrm>
            <a:prstGeom prst="rect">
              <a:avLst/>
            </a:prstGeom>
          </p:spPr>
        </p:pic>
      </p:grpSp>
      <p:sp>
        <p:nvSpPr>
          <p:cNvPr id="6" name="Slide Number Placeholder 5"/>
          <p:cNvSpPr>
            <a:spLocks noGrp="1"/>
          </p:cNvSpPr>
          <p:nvPr>
            <p:ph type="sldNum" sz="quarter" idx="12"/>
          </p:nvPr>
        </p:nvSpPr>
        <p:spPr>
          <a:xfrm>
            <a:off x="9225780" y="6356352"/>
            <a:ext cx="2743200" cy="365125"/>
          </a:xfrm>
          <a:prstGeom prst="rect">
            <a:avLst/>
          </a:prstGeom>
        </p:spPr>
        <p:txBody>
          <a:bodyPr/>
          <a:lstStyle>
            <a:lvl1pPr algn="r">
              <a:defRPr>
                <a:solidFill>
                  <a:schemeClr val="tx1">
                    <a:lumMod val="60000"/>
                    <a:lumOff val="40000"/>
                  </a:schemeClr>
                </a:solidFill>
              </a:defRPr>
            </a:lvl1pPr>
          </a:lstStyle>
          <a:p>
            <a:fld id="{ADBD6BD7-A060-6540-B5A8-56A9DBF45862}" type="slidenum">
              <a:rPr lang="en-US" smtClean="0"/>
              <a:pPr/>
              <a:t>‹#›</a:t>
            </a:fld>
            <a:endParaRPr lang="en-US"/>
          </a:p>
        </p:txBody>
      </p:sp>
      <p:sp>
        <p:nvSpPr>
          <p:cNvPr id="14"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tx1">
                    <a:lumMod val="60000"/>
                    <a:lumOff val="40000"/>
                  </a:schemeClr>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1918544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title slide [CONFIDENTI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title"/>
          </p:nvPr>
        </p:nvSpPr>
        <p:spPr>
          <a:xfrm>
            <a:off x="291690" y="2853647"/>
            <a:ext cx="6601481" cy="683791"/>
          </a:xfrm>
          <a:prstGeom prst="rect">
            <a:avLst/>
          </a:prstGeom>
        </p:spPr>
        <p:txBody>
          <a:bodyPr/>
          <a:lstStyle>
            <a:lvl1pPr>
              <a:defRPr sz="3600" b="1" i="0">
                <a:solidFill>
                  <a:schemeClr val="accent2"/>
                </a:solidFill>
                <a:latin typeface="Avenir Next Demi Bold" charset="0"/>
                <a:ea typeface="Avenir Next Demi Bold" charset="0"/>
                <a:cs typeface="Avenir Next Demi Bold" charset="0"/>
              </a:defRPr>
            </a:lvl1pPr>
          </a:lstStyle>
          <a:p>
            <a:r>
              <a:rPr lang="en-US"/>
              <a:t>Click to edit Master title style</a:t>
            </a:r>
          </a:p>
        </p:txBody>
      </p:sp>
      <p:sp>
        <p:nvSpPr>
          <p:cNvPr id="6" name="Slide Number Placeholder 5"/>
          <p:cNvSpPr>
            <a:spLocks noGrp="1"/>
          </p:cNvSpPr>
          <p:nvPr>
            <p:ph type="sldNum" sz="quarter" idx="12"/>
          </p:nvPr>
        </p:nvSpPr>
        <p:spPr>
          <a:xfrm>
            <a:off x="9225780" y="6356352"/>
            <a:ext cx="2743200" cy="365125"/>
          </a:xfrm>
          <a:prstGeom prst="rect">
            <a:avLst/>
          </a:prstGeom>
        </p:spPr>
        <p:txBody>
          <a:bodyPr/>
          <a:lstStyle>
            <a:lvl1pPr>
              <a:defRPr>
                <a:solidFill>
                  <a:schemeClr val="tx1"/>
                </a:solidFill>
              </a:defRPr>
            </a:lvl1pPr>
          </a:lstStyle>
          <a:p>
            <a:fld id="{ADBD6BD7-A060-6540-B5A8-56A9DBF45862}" type="slidenum">
              <a:rPr lang="en-US" smtClean="0"/>
              <a:pPr/>
              <a:t>‹#›</a:t>
            </a:fld>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7088" y="401091"/>
            <a:ext cx="1324697" cy="276048"/>
          </a:xfrm>
          <a:prstGeom prst="rect">
            <a:avLst/>
          </a:prstGeom>
        </p:spPr>
      </p:pic>
      <p:sp>
        <p:nvSpPr>
          <p:cNvPr id="11"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tx1">
                    <a:lumMod val="60000"/>
                    <a:lumOff val="40000"/>
                  </a:schemeClr>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606594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Orange [CONFIDENTIAL]">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a:xfrm>
            <a:off x="9225780" y="6356352"/>
            <a:ext cx="2743200" cy="365125"/>
          </a:xfrm>
          <a:prstGeom prst="rect">
            <a:avLst/>
          </a:prstGeom>
        </p:spPr>
        <p:txBody>
          <a:bodyPr/>
          <a:lstStyle>
            <a:lvl1pPr>
              <a:defRPr>
                <a:solidFill>
                  <a:schemeClr val="bg1"/>
                </a:solidFill>
              </a:defRPr>
            </a:lvl1pPr>
          </a:lstStyle>
          <a:p>
            <a:fld id="{ADBD6BD7-A060-6540-B5A8-56A9DBF45862}" type="slidenum">
              <a:rPr lang="en-US" smtClean="0"/>
              <a:pPr/>
              <a:t>‹#›</a:t>
            </a:fld>
            <a:endParaRPr lang="en-US"/>
          </a:p>
        </p:txBody>
      </p:sp>
      <p:sp>
        <p:nvSpPr>
          <p:cNvPr id="14"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bg1"/>
                </a:solidFill>
                <a:latin typeface="Avenir Next Demi Bold" charset="0"/>
                <a:ea typeface="Avenir Next Demi Bold" charset="0"/>
                <a:cs typeface="Avenir Next Demi Bold" charset="0"/>
              </a:rPr>
              <a:t>CONFIDENTIAL</a:t>
            </a:r>
          </a:p>
        </p:txBody>
      </p:sp>
      <p:grpSp>
        <p:nvGrpSpPr>
          <p:cNvPr id="15" name="Group 14">
            <a:extLst>
              <a:ext uri="{FF2B5EF4-FFF2-40B4-BE49-F238E27FC236}">
                <a16:creationId xmlns:a16="http://schemas.microsoft.com/office/drawing/2014/main" id="{479C92EB-EEE2-B341-803B-7923DFA6D54B}"/>
              </a:ext>
            </a:extLst>
          </p:cNvPr>
          <p:cNvGrpSpPr/>
          <p:nvPr userDrawn="1"/>
        </p:nvGrpSpPr>
        <p:grpSpPr>
          <a:xfrm>
            <a:off x="374818" y="2582424"/>
            <a:ext cx="5624975" cy="1491560"/>
            <a:chOff x="374818" y="2582424"/>
            <a:chExt cx="5624975" cy="1491560"/>
          </a:xfrm>
        </p:grpSpPr>
        <p:pic>
          <p:nvPicPr>
            <p:cNvPr id="4" name="Picture 3">
              <a:extLst>
                <a:ext uri="{FF2B5EF4-FFF2-40B4-BE49-F238E27FC236}">
                  <a16:creationId xmlns:a16="http://schemas.microsoft.com/office/drawing/2014/main" id="{A2C34469-5CE3-7847-B5F0-7673E90CB709}"/>
                </a:ext>
              </a:extLst>
            </p:cNvPr>
            <p:cNvPicPr>
              <a:picLocks noChangeAspect="1"/>
            </p:cNvPicPr>
            <p:nvPr userDrawn="1"/>
          </p:nvPicPr>
          <p:blipFill>
            <a:blip r:embed="rId3"/>
            <a:stretch>
              <a:fillRect/>
            </a:stretch>
          </p:blipFill>
          <p:spPr>
            <a:xfrm>
              <a:off x="374818" y="2582424"/>
              <a:ext cx="5525982" cy="1072124"/>
            </a:xfrm>
            <a:prstGeom prst="rect">
              <a:avLst/>
            </a:prstGeom>
          </p:spPr>
        </p:pic>
        <p:sp>
          <p:nvSpPr>
            <p:cNvPr id="11" name="TextBox 10">
              <a:extLst>
                <a:ext uri="{FF2B5EF4-FFF2-40B4-BE49-F238E27FC236}">
                  <a16:creationId xmlns:a16="http://schemas.microsoft.com/office/drawing/2014/main" id="{C8F6D79B-B263-8344-8927-3F7930989228}"/>
                </a:ext>
              </a:extLst>
            </p:cNvPr>
            <p:cNvSpPr txBox="1"/>
            <p:nvPr/>
          </p:nvSpPr>
          <p:spPr>
            <a:xfrm>
              <a:off x="1588201" y="3681441"/>
              <a:ext cx="4411592" cy="392543"/>
            </a:xfrm>
            <a:prstGeom prst="rect">
              <a:avLst/>
            </a:prstGeom>
            <a:noFill/>
          </p:spPr>
          <p:txBody>
            <a:bodyPr wrap="none" rtlCol="0">
              <a:spAutoFit/>
            </a:bodyPr>
            <a:lstStyle/>
            <a:p>
              <a:pPr algn="l"/>
              <a:r>
                <a:rPr lang="en-US" sz="1951" b="0" i="0">
                  <a:solidFill>
                    <a:schemeClr val="bg1"/>
                  </a:solidFill>
                  <a:latin typeface="Avenir Next Medium" charset="0"/>
                  <a:ea typeface="Avenir Next Medium" charset="0"/>
                  <a:cs typeface="Avenir Next Medium" charset="0"/>
                </a:rPr>
                <a:t>Helping Patients Defeat Their Cancer</a:t>
              </a:r>
            </a:p>
          </p:txBody>
        </p:sp>
      </p:grpSp>
    </p:spTree>
    <p:extLst>
      <p:ext uri="{BB962C8B-B14F-4D97-AF65-F5344CB8AC3E}">
        <p14:creationId xmlns:p14="http://schemas.microsoft.com/office/powerpoint/2010/main" val="4232725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losing Teal [CONFIDENTI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a:xfrm>
            <a:off x="9225780" y="6356352"/>
            <a:ext cx="2743200" cy="365125"/>
          </a:xfrm>
          <a:prstGeom prst="rect">
            <a:avLst/>
          </a:prstGeom>
          <a:ln>
            <a:noFill/>
          </a:ln>
        </p:spPr>
        <p:txBody>
          <a:bodyPr/>
          <a:lstStyle>
            <a:lvl1pPr>
              <a:defRPr>
                <a:solidFill>
                  <a:schemeClr val="bg1"/>
                </a:solidFill>
              </a:defRPr>
            </a:lvl1pPr>
          </a:lstStyle>
          <a:p>
            <a:fld id="{ADBD6BD7-A060-6540-B5A8-56A9DBF45862}" type="slidenum">
              <a:rPr lang="en-US" smtClean="0"/>
              <a:pPr/>
              <a:t>‹#›</a:t>
            </a:fld>
            <a:endParaRPr lang="en-US"/>
          </a:p>
        </p:txBody>
      </p:sp>
      <p:sp>
        <p:nvSpPr>
          <p:cNvPr id="9"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bg1"/>
                </a:solidFill>
                <a:latin typeface="Avenir Next Demi Bold" charset="0"/>
                <a:ea typeface="Avenir Next Demi Bold" charset="0"/>
                <a:cs typeface="Avenir Next Demi Bold" charset="0"/>
              </a:rPr>
              <a:t>CONFIDENTIAL</a:t>
            </a:r>
          </a:p>
        </p:txBody>
      </p:sp>
      <p:grpSp>
        <p:nvGrpSpPr>
          <p:cNvPr id="10" name="Group 9">
            <a:extLst>
              <a:ext uri="{FF2B5EF4-FFF2-40B4-BE49-F238E27FC236}">
                <a16:creationId xmlns:a16="http://schemas.microsoft.com/office/drawing/2014/main" id="{878E8EDF-0557-C142-AA50-8B5EFF805066}"/>
              </a:ext>
            </a:extLst>
          </p:cNvPr>
          <p:cNvGrpSpPr/>
          <p:nvPr userDrawn="1"/>
        </p:nvGrpSpPr>
        <p:grpSpPr>
          <a:xfrm>
            <a:off x="374818" y="2582424"/>
            <a:ext cx="5624975" cy="1491560"/>
            <a:chOff x="374818" y="2582424"/>
            <a:chExt cx="5624975" cy="1491560"/>
          </a:xfrm>
        </p:grpSpPr>
        <p:pic>
          <p:nvPicPr>
            <p:cNvPr id="11" name="Picture 10">
              <a:extLst>
                <a:ext uri="{FF2B5EF4-FFF2-40B4-BE49-F238E27FC236}">
                  <a16:creationId xmlns:a16="http://schemas.microsoft.com/office/drawing/2014/main" id="{F7D5F6CA-D42C-834E-9207-47DF31B3F09B}"/>
                </a:ext>
              </a:extLst>
            </p:cNvPr>
            <p:cNvPicPr>
              <a:picLocks noChangeAspect="1"/>
            </p:cNvPicPr>
            <p:nvPr userDrawn="1"/>
          </p:nvPicPr>
          <p:blipFill>
            <a:blip r:embed="rId3"/>
            <a:stretch>
              <a:fillRect/>
            </a:stretch>
          </p:blipFill>
          <p:spPr>
            <a:xfrm>
              <a:off x="374818" y="2582424"/>
              <a:ext cx="5525982" cy="1072124"/>
            </a:xfrm>
            <a:prstGeom prst="rect">
              <a:avLst/>
            </a:prstGeom>
          </p:spPr>
        </p:pic>
        <p:sp>
          <p:nvSpPr>
            <p:cNvPr id="13" name="TextBox 12">
              <a:extLst>
                <a:ext uri="{FF2B5EF4-FFF2-40B4-BE49-F238E27FC236}">
                  <a16:creationId xmlns:a16="http://schemas.microsoft.com/office/drawing/2014/main" id="{2DB1FA3E-9B02-B44C-ABE1-510526760F71}"/>
                </a:ext>
              </a:extLst>
            </p:cNvPr>
            <p:cNvSpPr txBox="1"/>
            <p:nvPr/>
          </p:nvSpPr>
          <p:spPr>
            <a:xfrm>
              <a:off x="1588201" y="3681441"/>
              <a:ext cx="4411592" cy="392543"/>
            </a:xfrm>
            <a:prstGeom prst="rect">
              <a:avLst/>
            </a:prstGeom>
            <a:noFill/>
          </p:spPr>
          <p:txBody>
            <a:bodyPr wrap="none" rtlCol="0">
              <a:spAutoFit/>
            </a:bodyPr>
            <a:lstStyle/>
            <a:p>
              <a:pPr algn="l"/>
              <a:r>
                <a:rPr lang="en-US" sz="1951" b="0" i="0">
                  <a:solidFill>
                    <a:schemeClr val="bg1"/>
                  </a:solidFill>
                  <a:latin typeface="Avenir Next Medium" charset="0"/>
                  <a:ea typeface="Avenir Next Medium" charset="0"/>
                  <a:cs typeface="Avenir Next Medium" charset="0"/>
                </a:rPr>
                <a:t>Helping Patients Defeat Their Cancer</a:t>
              </a:r>
            </a:p>
          </p:txBody>
        </p:sp>
      </p:grpSp>
    </p:spTree>
    <p:extLst>
      <p:ext uri="{BB962C8B-B14F-4D97-AF65-F5344CB8AC3E}">
        <p14:creationId xmlns:p14="http://schemas.microsoft.com/office/powerpoint/2010/main" val="2534353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losing Grey [CONFIDENTIAL]">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lide Number Placeholder 6"/>
          <p:cNvSpPr>
            <a:spLocks noGrp="1"/>
          </p:cNvSpPr>
          <p:nvPr>
            <p:ph type="sldNum" sz="quarter" idx="12"/>
          </p:nvPr>
        </p:nvSpPr>
        <p:spPr>
          <a:xfrm>
            <a:off x="9225780" y="6356352"/>
            <a:ext cx="2743200" cy="365125"/>
          </a:xfrm>
          <a:prstGeom prst="rect">
            <a:avLst/>
          </a:prstGeom>
        </p:spPr>
        <p:txBody>
          <a:bodyPr/>
          <a:lstStyle>
            <a:lvl1pPr>
              <a:defRPr>
                <a:solidFill>
                  <a:schemeClr val="bg1"/>
                </a:solidFill>
              </a:defRPr>
            </a:lvl1pPr>
          </a:lstStyle>
          <a:p>
            <a:fld id="{ADBD6BD7-A060-6540-B5A8-56A9DBF45862}" type="slidenum">
              <a:rPr lang="en-US" smtClean="0"/>
              <a:pPr/>
              <a:t>‹#›</a:t>
            </a:fld>
            <a:endParaRPr lang="en-US"/>
          </a:p>
        </p:txBody>
      </p:sp>
      <p:sp>
        <p:nvSpPr>
          <p:cNvPr id="10"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bg1"/>
                </a:solidFill>
                <a:latin typeface="Avenir Next Demi Bold" charset="0"/>
                <a:ea typeface="Avenir Next Demi Bold" charset="0"/>
                <a:cs typeface="Avenir Next Demi Bold" charset="0"/>
              </a:rPr>
              <a:t>CONFIDENTIAL</a:t>
            </a:r>
          </a:p>
        </p:txBody>
      </p:sp>
      <p:grpSp>
        <p:nvGrpSpPr>
          <p:cNvPr id="11" name="Group 10">
            <a:extLst>
              <a:ext uri="{FF2B5EF4-FFF2-40B4-BE49-F238E27FC236}">
                <a16:creationId xmlns:a16="http://schemas.microsoft.com/office/drawing/2014/main" id="{BBD42B49-AB7D-E547-8E43-619DC608E7CF}"/>
              </a:ext>
            </a:extLst>
          </p:cNvPr>
          <p:cNvGrpSpPr/>
          <p:nvPr userDrawn="1"/>
        </p:nvGrpSpPr>
        <p:grpSpPr>
          <a:xfrm>
            <a:off x="374818" y="2582424"/>
            <a:ext cx="5624975" cy="1491560"/>
            <a:chOff x="374818" y="2582424"/>
            <a:chExt cx="5624975" cy="1491560"/>
          </a:xfrm>
        </p:grpSpPr>
        <p:pic>
          <p:nvPicPr>
            <p:cNvPr id="12" name="Picture 11">
              <a:extLst>
                <a:ext uri="{FF2B5EF4-FFF2-40B4-BE49-F238E27FC236}">
                  <a16:creationId xmlns:a16="http://schemas.microsoft.com/office/drawing/2014/main" id="{245C8C1F-BEC0-B641-9106-06B637697848}"/>
                </a:ext>
              </a:extLst>
            </p:cNvPr>
            <p:cNvPicPr>
              <a:picLocks noChangeAspect="1"/>
            </p:cNvPicPr>
            <p:nvPr userDrawn="1"/>
          </p:nvPicPr>
          <p:blipFill>
            <a:blip r:embed="rId3"/>
            <a:stretch>
              <a:fillRect/>
            </a:stretch>
          </p:blipFill>
          <p:spPr>
            <a:xfrm>
              <a:off x="374818" y="2582424"/>
              <a:ext cx="5525982" cy="1072124"/>
            </a:xfrm>
            <a:prstGeom prst="rect">
              <a:avLst/>
            </a:prstGeom>
          </p:spPr>
        </p:pic>
        <p:sp>
          <p:nvSpPr>
            <p:cNvPr id="14" name="TextBox 13">
              <a:extLst>
                <a:ext uri="{FF2B5EF4-FFF2-40B4-BE49-F238E27FC236}">
                  <a16:creationId xmlns:a16="http://schemas.microsoft.com/office/drawing/2014/main" id="{934DE83E-06D8-FC47-8C16-5C6365B729C7}"/>
                </a:ext>
              </a:extLst>
            </p:cNvPr>
            <p:cNvSpPr txBox="1"/>
            <p:nvPr/>
          </p:nvSpPr>
          <p:spPr>
            <a:xfrm>
              <a:off x="1588201" y="3681441"/>
              <a:ext cx="4411592" cy="392543"/>
            </a:xfrm>
            <a:prstGeom prst="rect">
              <a:avLst/>
            </a:prstGeom>
            <a:noFill/>
          </p:spPr>
          <p:txBody>
            <a:bodyPr wrap="none" rtlCol="0">
              <a:spAutoFit/>
            </a:bodyPr>
            <a:lstStyle/>
            <a:p>
              <a:pPr algn="l"/>
              <a:r>
                <a:rPr lang="en-US" sz="1951" b="0" i="0">
                  <a:solidFill>
                    <a:schemeClr val="bg1"/>
                  </a:solidFill>
                  <a:latin typeface="Avenir Next Medium" charset="0"/>
                  <a:ea typeface="Avenir Next Medium" charset="0"/>
                  <a:cs typeface="Avenir Next Medium" charset="0"/>
                </a:rPr>
                <a:t>Helping Patients Defeat Their Cancer</a:t>
              </a:r>
            </a:p>
          </p:txBody>
        </p:sp>
      </p:grpSp>
    </p:spTree>
    <p:extLst>
      <p:ext uri="{BB962C8B-B14F-4D97-AF65-F5344CB8AC3E}">
        <p14:creationId xmlns:p14="http://schemas.microsoft.com/office/powerpoint/2010/main" val="33193029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Orange [CONFIDENTIAL]">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1"/>
          <p:cNvSpPr>
            <a:spLocks noGrp="1"/>
          </p:cNvSpPr>
          <p:nvPr>
            <p:ph type="title"/>
          </p:nvPr>
        </p:nvSpPr>
        <p:spPr>
          <a:xfrm>
            <a:off x="291690" y="2853647"/>
            <a:ext cx="6581385" cy="683791"/>
          </a:xfrm>
          <a:prstGeom prst="rect">
            <a:avLst/>
          </a:prstGeom>
        </p:spPr>
        <p:txBody>
          <a:bodyPr/>
          <a:lstStyle>
            <a:lvl1pPr>
              <a:defRPr sz="3600" b="1" i="0">
                <a:solidFill>
                  <a:schemeClr val="bg1"/>
                </a:solidFill>
                <a:latin typeface="Avenir Next Demi Bold" charset="0"/>
                <a:ea typeface="Avenir Next Demi Bold" charset="0"/>
                <a:cs typeface="Avenir Next Demi Bold" charset="0"/>
              </a:defRPr>
            </a:lvl1pPr>
          </a:lstStyle>
          <a:p>
            <a:r>
              <a:rPr lang="en-US"/>
              <a:t>Click to edit Master title style</a:t>
            </a:r>
          </a:p>
        </p:txBody>
      </p:sp>
      <p:sp>
        <p:nvSpPr>
          <p:cNvPr id="6" name="Slide Number Placeholder 5"/>
          <p:cNvSpPr>
            <a:spLocks noGrp="1"/>
          </p:cNvSpPr>
          <p:nvPr>
            <p:ph type="sldNum" sz="quarter" idx="12"/>
          </p:nvPr>
        </p:nvSpPr>
        <p:spPr>
          <a:xfrm>
            <a:off x="9225780" y="6356352"/>
            <a:ext cx="2743200" cy="365125"/>
          </a:xfrm>
          <a:prstGeom prst="rect">
            <a:avLst/>
          </a:prstGeom>
        </p:spPr>
        <p:txBody>
          <a:bodyPr/>
          <a:lstStyle>
            <a:lvl1pPr>
              <a:defRPr>
                <a:solidFill>
                  <a:schemeClr val="bg1"/>
                </a:solidFill>
              </a:defRPr>
            </a:lvl1pPr>
          </a:lstStyle>
          <a:p>
            <a:fld id="{ADBD6BD7-A060-6540-B5A8-56A9DBF45862}" type="slidenum">
              <a:rPr lang="en-US" smtClean="0"/>
              <a:pPr/>
              <a:t>‹#›</a:t>
            </a:fld>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9957" y="404427"/>
            <a:ext cx="1331824" cy="277533"/>
          </a:xfrm>
          <a:prstGeom prst="rect">
            <a:avLst/>
          </a:prstGeom>
        </p:spPr>
      </p:pic>
      <p:sp>
        <p:nvSpPr>
          <p:cNvPr id="14"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bg1"/>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495510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Orange no circles [CONFIDENTIA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25780" y="6356352"/>
            <a:ext cx="2743200" cy="365125"/>
          </a:xfrm>
          <a:prstGeom prst="rect">
            <a:avLst/>
          </a:prstGeom>
        </p:spPr>
        <p:txBody>
          <a:bodyPr/>
          <a:lstStyle>
            <a:lvl1pPr>
              <a:defRPr>
                <a:solidFill>
                  <a:schemeClr val="bg1"/>
                </a:solidFill>
              </a:defRPr>
            </a:lvl1pPr>
          </a:lstStyle>
          <a:p>
            <a:fld id="{ADBD6BD7-A060-6540-B5A8-56A9DBF45862}"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99957" y="404427"/>
            <a:ext cx="1331824" cy="277533"/>
          </a:xfrm>
          <a:prstGeom prst="rect">
            <a:avLst/>
          </a:prstGeom>
        </p:spPr>
      </p:pic>
      <p:sp>
        <p:nvSpPr>
          <p:cNvPr id="8" name="Title 1"/>
          <p:cNvSpPr>
            <a:spLocks noGrp="1"/>
          </p:cNvSpPr>
          <p:nvPr>
            <p:ph type="title"/>
          </p:nvPr>
        </p:nvSpPr>
        <p:spPr>
          <a:xfrm>
            <a:off x="291690" y="2853647"/>
            <a:ext cx="8787919" cy="683791"/>
          </a:xfrm>
          <a:prstGeom prst="rect">
            <a:avLst/>
          </a:prstGeom>
        </p:spPr>
        <p:txBody>
          <a:bodyPr/>
          <a:lstStyle>
            <a:lvl1pPr>
              <a:defRPr sz="3600" b="1" i="0">
                <a:solidFill>
                  <a:schemeClr val="bg1"/>
                </a:solidFill>
                <a:latin typeface="Avenir Next Demi Bold" charset="0"/>
                <a:ea typeface="Avenir Next Demi Bold" charset="0"/>
                <a:cs typeface="Avenir Next Demi Bold" charset="0"/>
              </a:defRPr>
            </a:lvl1pPr>
          </a:lstStyle>
          <a:p>
            <a:r>
              <a:rPr lang="en-US"/>
              <a:t>Click to edit Master title style</a:t>
            </a:r>
          </a:p>
        </p:txBody>
      </p:sp>
      <p:sp>
        <p:nvSpPr>
          <p:cNvPr id="7"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bg1"/>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2582404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Teal [CONFIDENTI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p:nvPr>
        </p:nvSpPr>
        <p:spPr>
          <a:xfrm>
            <a:off x="291690" y="2853647"/>
            <a:ext cx="6581385" cy="683791"/>
          </a:xfrm>
          <a:prstGeom prst="rect">
            <a:avLst/>
          </a:prstGeom>
        </p:spPr>
        <p:txBody>
          <a:bodyPr/>
          <a:lstStyle>
            <a:lvl1pPr>
              <a:defRPr sz="3600" b="1" i="0">
                <a:solidFill>
                  <a:schemeClr val="bg1"/>
                </a:solidFill>
                <a:latin typeface="Avenir Next Demi Bold" charset="0"/>
                <a:ea typeface="Avenir Next Demi Bold" charset="0"/>
                <a:cs typeface="Avenir Next Demi Bold" charset="0"/>
              </a:defRPr>
            </a:lvl1pPr>
          </a:lstStyle>
          <a:p>
            <a:r>
              <a:rPr lang="en-US"/>
              <a:t>Click to edit Master title style</a:t>
            </a:r>
          </a:p>
        </p:txBody>
      </p:sp>
      <p:sp>
        <p:nvSpPr>
          <p:cNvPr id="6" name="Slide Number Placeholder 5"/>
          <p:cNvSpPr>
            <a:spLocks noGrp="1"/>
          </p:cNvSpPr>
          <p:nvPr>
            <p:ph type="sldNum" sz="quarter" idx="12"/>
          </p:nvPr>
        </p:nvSpPr>
        <p:spPr>
          <a:xfrm>
            <a:off x="9225780" y="6356352"/>
            <a:ext cx="2743200" cy="365125"/>
          </a:xfrm>
          <a:prstGeom prst="rect">
            <a:avLst/>
          </a:prstGeom>
          <a:ln>
            <a:noFill/>
          </a:ln>
        </p:spPr>
        <p:txBody>
          <a:bodyPr/>
          <a:lstStyle>
            <a:lvl1pPr>
              <a:defRPr>
                <a:solidFill>
                  <a:schemeClr val="bg1"/>
                </a:solidFill>
              </a:defRPr>
            </a:lvl1pPr>
          </a:lstStyle>
          <a:p>
            <a:fld id="{ADBD6BD7-A060-6540-B5A8-56A9DBF45862}" type="slidenum">
              <a:rPr lang="en-US" smtClean="0"/>
              <a:pPr/>
              <a:t>‹#›</a:t>
            </a:fld>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9957" y="404427"/>
            <a:ext cx="1331824" cy="277533"/>
          </a:xfrm>
          <a:prstGeom prst="rect">
            <a:avLst/>
          </a:prstGeom>
        </p:spPr>
      </p:pic>
      <p:sp>
        <p:nvSpPr>
          <p:cNvPr id="9"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bg1"/>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5331178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Teal no circles [CONFIDENTIA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25780" y="6356352"/>
            <a:ext cx="2743200" cy="365125"/>
          </a:xfrm>
          <a:prstGeom prst="rect">
            <a:avLst/>
          </a:prstGeom>
          <a:ln>
            <a:noFill/>
          </a:ln>
        </p:spPr>
        <p:txBody>
          <a:bodyPr/>
          <a:lstStyle>
            <a:lvl1pPr>
              <a:defRPr>
                <a:solidFill>
                  <a:schemeClr val="bg1"/>
                </a:solidFill>
              </a:defRPr>
            </a:lvl1pPr>
          </a:lstStyle>
          <a:p>
            <a:fld id="{ADBD6BD7-A060-6540-B5A8-56A9DBF45862}" type="slidenum">
              <a:rPr lang="en-US" smtClean="0"/>
              <a:pPr/>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99957" y="404427"/>
            <a:ext cx="1331824" cy="277533"/>
          </a:xfrm>
          <a:prstGeom prst="rect">
            <a:avLst/>
          </a:prstGeom>
        </p:spPr>
      </p:pic>
      <p:sp>
        <p:nvSpPr>
          <p:cNvPr id="14" name="Title 1"/>
          <p:cNvSpPr>
            <a:spLocks noGrp="1"/>
          </p:cNvSpPr>
          <p:nvPr>
            <p:ph type="title"/>
          </p:nvPr>
        </p:nvSpPr>
        <p:spPr>
          <a:xfrm>
            <a:off x="291690" y="2853647"/>
            <a:ext cx="8787919" cy="683791"/>
          </a:xfrm>
          <a:prstGeom prst="rect">
            <a:avLst/>
          </a:prstGeom>
        </p:spPr>
        <p:txBody>
          <a:bodyPr/>
          <a:lstStyle>
            <a:lvl1pPr>
              <a:defRPr sz="3600" b="1" i="0">
                <a:solidFill>
                  <a:schemeClr val="bg1"/>
                </a:solidFill>
                <a:latin typeface="Avenir Next Demi Bold" charset="0"/>
                <a:ea typeface="Avenir Next Demi Bold" charset="0"/>
                <a:cs typeface="Avenir Next Demi Bold" charset="0"/>
              </a:defRPr>
            </a:lvl1pPr>
          </a:lstStyle>
          <a:p>
            <a:r>
              <a:rPr lang="en-US"/>
              <a:t>Click to edit Master title style</a:t>
            </a:r>
          </a:p>
        </p:txBody>
      </p:sp>
      <p:sp>
        <p:nvSpPr>
          <p:cNvPr id="7"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bg1"/>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2623496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Grey [CONFIDENTIAL]">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title"/>
          </p:nvPr>
        </p:nvSpPr>
        <p:spPr>
          <a:xfrm>
            <a:off x="291690" y="2853647"/>
            <a:ext cx="6581385" cy="683791"/>
          </a:xfrm>
          <a:prstGeom prst="rect">
            <a:avLst/>
          </a:prstGeom>
        </p:spPr>
        <p:txBody>
          <a:bodyPr/>
          <a:lstStyle>
            <a:lvl1pPr>
              <a:defRPr sz="3600" b="1" i="0">
                <a:solidFill>
                  <a:schemeClr val="bg1"/>
                </a:solidFill>
                <a:latin typeface="Avenir Next Demi Bold" charset="0"/>
                <a:ea typeface="Avenir Next Demi Bold" charset="0"/>
                <a:cs typeface="Avenir Next Demi Bold" charset="0"/>
              </a:defRPr>
            </a:lvl1pPr>
          </a:lstStyle>
          <a:p>
            <a:r>
              <a:rPr lang="en-US"/>
              <a:t>Click to edit Master title style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9957" y="404427"/>
            <a:ext cx="1331824" cy="277533"/>
          </a:xfrm>
          <a:prstGeom prst="rect">
            <a:avLst/>
          </a:prstGeom>
        </p:spPr>
      </p:pic>
      <p:sp>
        <p:nvSpPr>
          <p:cNvPr id="7" name="Slide Number Placeholder 6"/>
          <p:cNvSpPr>
            <a:spLocks noGrp="1"/>
          </p:cNvSpPr>
          <p:nvPr>
            <p:ph type="sldNum" sz="quarter" idx="12"/>
          </p:nvPr>
        </p:nvSpPr>
        <p:spPr>
          <a:xfrm>
            <a:off x="9225780" y="6356352"/>
            <a:ext cx="2743200" cy="365125"/>
          </a:xfrm>
          <a:prstGeom prst="rect">
            <a:avLst/>
          </a:prstGeom>
        </p:spPr>
        <p:txBody>
          <a:bodyPr/>
          <a:lstStyle>
            <a:lvl1pPr>
              <a:defRPr>
                <a:solidFill>
                  <a:schemeClr val="bg1"/>
                </a:solidFill>
              </a:defRPr>
            </a:lvl1pPr>
          </a:lstStyle>
          <a:p>
            <a:fld id="{ADBD6BD7-A060-6540-B5A8-56A9DBF45862}" type="slidenum">
              <a:rPr lang="en-US" smtClean="0"/>
              <a:pPr/>
              <a:t>‹#›</a:t>
            </a:fld>
            <a:endParaRPr lang="en-US"/>
          </a:p>
        </p:txBody>
      </p:sp>
      <p:sp>
        <p:nvSpPr>
          <p:cNvPr id="10"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bg1"/>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24802087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Grey no circles [CONFIDENTIAL]">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225780" y="6356352"/>
            <a:ext cx="2743200" cy="365125"/>
          </a:xfrm>
          <a:prstGeom prst="rect">
            <a:avLst/>
          </a:prstGeom>
        </p:spPr>
        <p:txBody>
          <a:bodyPr/>
          <a:lstStyle>
            <a:lvl1pPr>
              <a:defRPr>
                <a:solidFill>
                  <a:schemeClr val="bg1"/>
                </a:solidFill>
              </a:defRPr>
            </a:lvl1pPr>
          </a:lstStyle>
          <a:p>
            <a:fld id="{ADBD6BD7-A060-6540-B5A8-56A9DBF45862}" type="slidenum">
              <a:rPr lang="en-US" smtClean="0"/>
              <a:pPr/>
              <a:t>‹#›</a:t>
            </a:fld>
            <a:endParaRPr lang="en-US"/>
          </a:p>
        </p:txBody>
      </p:sp>
      <p:sp>
        <p:nvSpPr>
          <p:cNvPr id="8" name="Title 1"/>
          <p:cNvSpPr>
            <a:spLocks noGrp="1"/>
          </p:cNvSpPr>
          <p:nvPr>
            <p:ph type="title"/>
          </p:nvPr>
        </p:nvSpPr>
        <p:spPr>
          <a:xfrm>
            <a:off x="291690" y="2853647"/>
            <a:ext cx="8787919" cy="683791"/>
          </a:xfrm>
          <a:prstGeom prst="rect">
            <a:avLst/>
          </a:prstGeom>
        </p:spPr>
        <p:txBody>
          <a:bodyPr/>
          <a:lstStyle>
            <a:lvl1pPr>
              <a:defRPr sz="3600" b="1" i="0">
                <a:solidFill>
                  <a:schemeClr val="bg1"/>
                </a:solidFill>
                <a:latin typeface="Avenir Next Demi Bold" charset="0"/>
                <a:ea typeface="Avenir Next Demi Bold" charset="0"/>
                <a:cs typeface="Avenir Next Demi Bold" charset="0"/>
              </a:defRPr>
            </a:lvl1p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99957" y="404427"/>
            <a:ext cx="1331824" cy="277533"/>
          </a:xfrm>
          <a:prstGeom prst="rect">
            <a:avLst/>
          </a:prstGeom>
        </p:spPr>
      </p:pic>
      <p:sp>
        <p:nvSpPr>
          <p:cNvPr id="9"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bg1"/>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23043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ullet list [CONFIDENTIAL]">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ADBD6BD7-A060-6540-B5A8-56A9DBF45862}" type="slidenum">
              <a:rPr lang="en-US" smtClean="0"/>
              <a:pPr/>
              <a:t>‹#›</a:t>
            </a:fld>
            <a:endParaRPr lang="en-US"/>
          </a:p>
        </p:txBody>
      </p:sp>
      <p:sp>
        <p:nvSpPr>
          <p:cNvPr id="12" name="Text Placeholder 2"/>
          <p:cNvSpPr>
            <a:spLocks noGrp="1"/>
          </p:cNvSpPr>
          <p:nvPr>
            <p:ph type="body" idx="1"/>
          </p:nvPr>
        </p:nvSpPr>
        <p:spPr>
          <a:xfrm>
            <a:off x="293893" y="695581"/>
            <a:ext cx="11537891" cy="461667"/>
          </a:xfrm>
          <a:prstGeom prst="rect">
            <a:avLst/>
          </a:prstGeom>
        </p:spPr>
        <p:txBody>
          <a:bodyPr anchor="b"/>
          <a:lstStyle>
            <a:lvl1pPr marL="0" indent="0">
              <a:buNone/>
              <a:defRPr sz="2400" b="1" i="0">
                <a:solidFill>
                  <a:schemeClr val="accent2"/>
                </a:solidFill>
                <a:latin typeface="Avenir Next Demi Bold" charset="0"/>
                <a:ea typeface="Avenir Next Demi Bold" charset="0"/>
                <a:cs typeface="Avenir Next Demi Bol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3" name="Content Placeholder 3"/>
          <p:cNvSpPr>
            <a:spLocks noGrp="1"/>
          </p:cNvSpPr>
          <p:nvPr>
            <p:ph sz="half" idx="2"/>
          </p:nvPr>
        </p:nvSpPr>
        <p:spPr>
          <a:xfrm>
            <a:off x="291690" y="1382528"/>
            <a:ext cx="11540095" cy="4657664"/>
          </a:xfrm>
          <a:prstGeom prst="rect">
            <a:avLst/>
          </a:prstGeom>
        </p:spPr>
        <p:txBody>
          <a:bodyPr/>
          <a:lstStyle>
            <a:lvl1pPr marL="228589" indent="-228589">
              <a:buClr>
                <a:schemeClr val="accent1"/>
              </a:buClr>
              <a:buFont typeface="Courier New" charset="0"/>
              <a:buChar char="o"/>
              <a:defRPr sz="2000" b="0" i="0">
                <a:latin typeface="Avenir Next Medium" charset="0"/>
                <a:ea typeface="Avenir Next Medium" charset="0"/>
                <a:cs typeface="Avenir Next Medium" charset="0"/>
              </a:defRPr>
            </a:lvl1pPr>
            <a:lvl2pPr>
              <a:buClr>
                <a:schemeClr val="accent1"/>
              </a:buClr>
              <a:defRPr sz="1800" b="0" i="0">
                <a:solidFill>
                  <a:schemeClr val="tx1"/>
                </a:solidFill>
                <a:latin typeface="Avenir Next Medium" charset="0"/>
                <a:ea typeface="Avenir Next Medium" charset="0"/>
                <a:cs typeface="Avenir Next Medium" charset="0"/>
              </a:defRPr>
            </a:lvl2pPr>
            <a:lvl3pPr>
              <a:buClr>
                <a:schemeClr val="accent1"/>
              </a:buClr>
              <a:defRPr sz="1800" b="0" i="0">
                <a:latin typeface="Avenir Next Medium" charset="0"/>
                <a:ea typeface="Avenir Next Medium" charset="0"/>
                <a:cs typeface="Avenir Next Medium" charset="0"/>
              </a:defRPr>
            </a:lvl3pPr>
            <a:lvl4pPr>
              <a:buClr>
                <a:schemeClr val="accent1"/>
              </a:buClr>
              <a:defRPr sz="1600" b="0" i="0">
                <a:latin typeface="Avenir Next Medium" charset="0"/>
                <a:ea typeface="Avenir Next Medium" charset="0"/>
                <a:cs typeface="Avenir Next Medium" charset="0"/>
              </a:defRPr>
            </a:lvl4pPr>
            <a:lvl5pPr>
              <a:buClr>
                <a:schemeClr val="accent1"/>
              </a:buClr>
              <a:defRPr sz="1600" b="0" i="0">
                <a:latin typeface="Avenir Next Medium" charset="0"/>
                <a:ea typeface="Avenir Next Medium" charset="0"/>
                <a:cs typeface="Avenir Next Medium"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7088" y="401091"/>
            <a:ext cx="1324697" cy="276048"/>
          </a:xfrm>
          <a:prstGeom prst="rect">
            <a:avLst/>
          </a:prstGeom>
        </p:spPr>
      </p:pic>
      <p:sp>
        <p:nvSpPr>
          <p:cNvPr id="8"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tx1">
                    <a:lumMod val="60000"/>
                    <a:lumOff val="40000"/>
                  </a:schemeClr>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37044148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ouble bullet list [CONFIDENTIAL]">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035" y="0"/>
            <a:ext cx="12192000" cy="6858000"/>
          </a:xfrm>
          <a:prstGeom prst="rect">
            <a:avLst/>
          </a:prstGeom>
        </p:spPr>
      </p:pic>
      <p:sp>
        <p:nvSpPr>
          <p:cNvPr id="3" name="Slide Number Placeholder 2"/>
          <p:cNvSpPr>
            <a:spLocks noGrp="1"/>
          </p:cNvSpPr>
          <p:nvPr>
            <p:ph type="sldNum" sz="quarter" idx="10"/>
          </p:nvPr>
        </p:nvSpPr>
        <p:spPr/>
        <p:txBody>
          <a:bodyPr/>
          <a:lstStyle/>
          <a:p>
            <a:fld id="{ADBD6BD7-A060-6540-B5A8-56A9DBF45862}" type="slidenum">
              <a:rPr lang="en-US" smtClean="0"/>
              <a:pPr/>
              <a:t>‹#›</a:t>
            </a:fld>
            <a:endParaRPr lang="en-US"/>
          </a:p>
        </p:txBody>
      </p:sp>
      <p:sp>
        <p:nvSpPr>
          <p:cNvPr id="16" name="Content Placeholder 3"/>
          <p:cNvSpPr>
            <a:spLocks noGrp="1"/>
          </p:cNvSpPr>
          <p:nvPr>
            <p:ph sz="half" idx="2"/>
          </p:nvPr>
        </p:nvSpPr>
        <p:spPr>
          <a:xfrm>
            <a:off x="291690" y="1382530"/>
            <a:ext cx="5651911" cy="4657663"/>
          </a:xfrm>
          <a:prstGeom prst="rect">
            <a:avLst/>
          </a:prstGeom>
        </p:spPr>
        <p:txBody>
          <a:bodyPr/>
          <a:lstStyle>
            <a:lvl1pPr marL="228589" indent="-228589">
              <a:buClr>
                <a:schemeClr val="accent1"/>
              </a:buClr>
              <a:buFont typeface="Courier New" charset="0"/>
              <a:buChar char="o"/>
              <a:defRPr sz="2000" b="0" i="0">
                <a:latin typeface="Avenir Next Medium" charset="0"/>
                <a:ea typeface="Avenir Next Medium" charset="0"/>
                <a:cs typeface="Avenir Next Medium" charset="0"/>
              </a:defRPr>
            </a:lvl1pPr>
            <a:lvl2pPr>
              <a:buClr>
                <a:schemeClr val="accent1"/>
              </a:buClr>
              <a:defRPr sz="1800" b="0" i="0">
                <a:solidFill>
                  <a:schemeClr val="tx1"/>
                </a:solidFill>
                <a:latin typeface="Avenir Next Medium" charset="0"/>
                <a:ea typeface="Avenir Next Medium" charset="0"/>
                <a:cs typeface="Avenir Next Medium" charset="0"/>
              </a:defRPr>
            </a:lvl2pPr>
            <a:lvl3pPr>
              <a:buClr>
                <a:schemeClr val="accent1"/>
              </a:buClr>
              <a:defRPr sz="1800" b="0" i="0">
                <a:latin typeface="Avenir Next Medium" charset="0"/>
                <a:ea typeface="Avenir Next Medium" charset="0"/>
                <a:cs typeface="Avenir Next Medium" charset="0"/>
              </a:defRPr>
            </a:lvl3pPr>
            <a:lvl4pPr>
              <a:buClr>
                <a:schemeClr val="accent1"/>
              </a:buClr>
              <a:defRPr sz="1600" b="0" i="0">
                <a:latin typeface="Avenir Next Medium" charset="0"/>
                <a:ea typeface="Avenir Next Medium" charset="0"/>
                <a:cs typeface="Avenir Next Medium" charset="0"/>
              </a:defRPr>
            </a:lvl4pPr>
            <a:lvl5pPr>
              <a:buClr>
                <a:schemeClr val="accent1"/>
              </a:buClr>
              <a:defRPr sz="1600" b="0" i="0">
                <a:latin typeface="Avenir Next Medium" charset="0"/>
                <a:ea typeface="Avenir Next Medium" charset="0"/>
                <a:cs typeface="Avenir Next Medium"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half" idx="12"/>
          </p:nvPr>
        </p:nvSpPr>
        <p:spPr>
          <a:xfrm>
            <a:off x="6181018" y="1382530"/>
            <a:ext cx="5651911" cy="4657663"/>
          </a:xfrm>
          <a:prstGeom prst="rect">
            <a:avLst/>
          </a:prstGeom>
        </p:spPr>
        <p:txBody>
          <a:bodyPr/>
          <a:lstStyle>
            <a:lvl1pPr marL="228589" indent="-228589">
              <a:buClr>
                <a:schemeClr val="accent1"/>
              </a:buClr>
              <a:buFont typeface="Courier New" charset="0"/>
              <a:buChar char="o"/>
              <a:defRPr sz="2000" b="0" i="0">
                <a:latin typeface="Avenir Next Medium" charset="0"/>
                <a:ea typeface="Avenir Next Medium" charset="0"/>
                <a:cs typeface="Avenir Next Medium" charset="0"/>
              </a:defRPr>
            </a:lvl1pPr>
            <a:lvl2pPr>
              <a:buClr>
                <a:schemeClr val="accent1"/>
              </a:buClr>
              <a:defRPr sz="1800" b="0" i="0">
                <a:solidFill>
                  <a:schemeClr val="tx1"/>
                </a:solidFill>
                <a:latin typeface="Avenir Next Medium" charset="0"/>
                <a:ea typeface="Avenir Next Medium" charset="0"/>
                <a:cs typeface="Avenir Next Medium" charset="0"/>
              </a:defRPr>
            </a:lvl2pPr>
            <a:lvl3pPr>
              <a:buClr>
                <a:schemeClr val="accent1"/>
              </a:buClr>
              <a:defRPr sz="1800" b="0" i="0">
                <a:latin typeface="Avenir Next Medium" charset="0"/>
                <a:ea typeface="Avenir Next Medium" charset="0"/>
                <a:cs typeface="Avenir Next Medium" charset="0"/>
              </a:defRPr>
            </a:lvl3pPr>
            <a:lvl4pPr>
              <a:buClr>
                <a:schemeClr val="accent1"/>
              </a:buClr>
              <a:defRPr sz="1600" b="0" i="0">
                <a:latin typeface="Avenir Next Medium" charset="0"/>
                <a:ea typeface="Avenir Next Medium" charset="0"/>
                <a:cs typeface="Avenir Next Medium" charset="0"/>
              </a:defRPr>
            </a:lvl4pPr>
            <a:lvl5pPr>
              <a:buClr>
                <a:schemeClr val="accent1"/>
              </a:buClr>
              <a:defRPr sz="1600" b="0" i="0">
                <a:latin typeface="Avenir Next Medium" charset="0"/>
                <a:ea typeface="Avenir Next Medium" charset="0"/>
                <a:cs typeface="Avenir Next Medium"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idx="1"/>
          </p:nvPr>
        </p:nvSpPr>
        <p:spPr>
          <a:xfrm>
            <a:off x="293893" y="695581"/>
            <a:ext cx="5649707" cy="461667"/>
          </a:xfrm>
          <a:prstGeom prst="rect">
            <a:avLst/>
          </a:prstGeom>
        </p:spPr>
        <p:txBody>
          <a:bodyPr anchor="b"/>
          <a:lstStyle>
            <a:lvl1pPr marL="0" indent="0">
              <a:buNone/>
              <a:defRPr sz="2400" b="1" i="0">
                <a:solidFill>
                  <a:schemeClr val="accent2"/>
                </a:solidFill>
                <a:latin typeface="Avenir Next Demi Bold" charset="0"/>
                <a:ea typeface="Avenir Next Demi Bold" charset="0"/>
                <a:cs typeface="Avenir Next Demi Bol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9" name="Text Placeholder 2"/>
          <p:cNvSpPr>
            <a:spLocks noGrp="1"/>
          </p:cNvSpPr>
          <p:nvPr>
            <p:ph type="body" idx="13"/>
          </p:nvPr>
        </p:nvSpPr>
        <p:spPr>
          <a:xfrm>
            <a:off x="6182117" y="695581"/>
            <a:ext cx="5649707" cy="461667"/>
          </a:xfrm>
          <a:prstGeom prst="rect">
            <a:avLst/>
          </a:prstGeom>
        </p:spPr>
        <p:txBody>
          <a:bodyPr anchor="b"/>
          <a:lstStyle>
            <a:lvl1pPr marL="0" indent="0">
              <a:buNone/>
              <a:defRPr sz="2400" b="1" i="0">
                <a:solidFill>
                  <a:schemeClr val="accent2"/>
                </a:solidFill>
                <a:latin typeface="Avenir Next Demi Bold" charset="0"/>
                <a:ea typeface="Avenir Next Demi Bold" charset="0"/>
                <a:cs typeface="Avenir Next Demi Bol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7088" y="401091"/>
            <a:ext cx="1324697" cy="276048"/>
          </a:xfrm>
          <a:prstGeom prst="rect">
            <a:avLst/>
          </a:prstGeom>
        </p:spPr>
      </p:pic>
      <p:sp>
        <p:nvSpPr>
          <p:cNvPr id="10"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tx1">
                    <a:lumMod val="60000"/>
                    <a:lumOff val="40000"/>
                  </a:schemeClr>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7664922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Wide image with take aways [CONFIDENTI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DBD6BD7-A060-6540-B5A8-56A9DBF45862}" type="slidenum">
              <a:rPr lang="en-US" smtClean="0"/>
              <a:pPr/>
              <a:t>‹#›</a:t>
            </a:fld>
            <a:endParaRPr lang="en-US"/>
          </a:p>
        </p:txBody>
      </p:sp>
      <p:sp>
        <p:nvSpPr>
          <p:cNvPr id="12" name="Text Placeholder 2"/>
          <p:cNvSpPr>
            <a:spLocks noGrp="1"/>
          </p:cNvSpPr>
          <p:nvPr>
            <p:ph type="body" idx="1"/>
          </p:nvPr>
        </p:nvSpPr>
        <p:spPr>
          <a:xfrm>
            <a:off x="293893" y="695581"/>
            <a:ext cx="11537891" cy="461667"/>
          </a:xfrm>
          <a:prstGeom prst="rect">
            <a:avLst/>
          </a:prstGeom>
        </p:spPr>
        <p:txBody>
          <a:bodyPr anchor="b"/>
          <a:lstStyle>
            <a:lvl1pPr marL="0" indent="0">
              <a:buNone/>
              <a:defRPr sz="2400" b="1" i="0">
                <a:solidFill>
                  <a:schemeClr val="accent2"/>
                </a:solidFill>
                <a:latin typeface="Avenir Next Demi Bold" charset="0"/>
                <a:ea typeface="Avenir Next Demi Bold" charset="0"/>
                <a:cs typeface="Avenir Next Demi Bol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4" name="Picture Placeholder 2"/>
          <p:cNvSpPr>
            <a:spLocks noGrp="1"/>
          </p:cNvSpPr>
          <p:nvPr>
            <p:ph type="pic" idx="11"/>
          </p:nvPr>
        </p:nvSpPr>
        <p:spPr>
          <a:xfrm>
            <a:off x="374819" y="1382528"/>
            <a:ext cx="11456964" cy="4154311"/>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9" name="Text Placeholder 3"/>
          <p:cNvSpPr>
            <a:spLocks noGrp="1"/>
          </p:cNvSpPr>
          <p:nvPr>
            <p:ph type="body" sz="half" idx="14"/>
          </p:nvPr>
        </p:nvSpPr>
        <p:spPr>
          <a:xfrm>
            <a:off x="276647" y="5682693"/>
            <a:ext cx="5666952" cy="584775"/>
          </a:xfrm>
          <a:prstGeom prst="rect">
            <a:avLst/>
          </a:prstGeom>
        </p:spPr>
        <p:txBody>
          <a:bodyPr/>
          <a:lstStyle>
            <a:lvl1pPr marL="0" indent="0">
              <a:buNone/>
              <a:defRPr sz="1600" b="0" i="0">
                <a:solidFill>
                  <a:schemeClr val="tx1"/>
                </a:solidFill>
                <a:latin typeface="Avenir Next Medium" charset="0"/>
                <a:ea typeface="Avenir Next Medium" charset="0"/>
                <a:cs typeface="Avenir Next Medium"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0" name="Text Placeholder 3"/>
          <p:cNvSpPr>
            <a:spLocks noGrp="1"/>
          </p:cNvSpPr>
          <p:nvPr>
            <p:ph type="body" sz="half" idx="15"/>
          </p:nvPr>
        </p:nvSpPr>
        <p:spPr>
          <a:xfrm>
            <a:off x="6106334" y="4912965"/>
            <a:ext cx="5725449" cy="1443387"/>
          </a:xfrm>
          <a:prstGeom prst="rect">
            <a:avLst/>
          </a:prstGeom>
          <a:solidFill>
            <a:schemeClr val="bg1">
              <a:lumMod val="95000"/>
            </a:schemeClr>
          </a:solidFill>
        </p:spPr>
        <p:txBody>
          <a:bodyPr lIns="182880" tIns="182880" rIns="182880" bIns="182880"/>
          <a:lstStyle>
            <a:lvl1pPr marL="0" indent="0">
              <a:buNone/>
              <a:defRPr sz="1600" b="0" i="0">
                <a:solidFill>
                  <a:schemeClr val="accent1"/>
                </a:solidFill>
                <a:latin typeface="Avenir Next Medium" charset="0"/>
                <a:ea typeface="Avenir Next Medium" charset="0"/>
                <a:cs typeface="Avenir Next Medium"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7088" y="401091"/>
            <a:ext cx="1324697" cy="276048"/>
          </a:xfrm>
          <a:prstGeom prst="rect">
            <a:avLst/>
          </a:prstGeom>
        </p:spPr>
      </p:pic>
      <p:sp>
        <p:nvSpPr>
          <p:cNvPr id="11"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tx1">
                    <a:lumMod val="60000"/>
                    <a:lumOff val="40000"/>
                  </a:schemeClr>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9590006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Wide image [CONFIDENTI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DBD6BD7-A060-6540-B5A8-56A9DBF45862}" type="slidenum">
              <a:rPr lang="en-US" smtClean="0"/>
              <a:pPr/>
              <a:t>‹#›</a:t>
            </a:fld>
            <a:endParaRPr lang="en-US"/>
          </a:p>
        </p:txBody>
      </p:sp>
      <p:sp>
        <p:nvSpPr>
          <p:cNvPr id="12" name="Text Placeholder 2"/>
          <p:cNvSpPr>
            <a:spLocks noGrp="1"/>
          </p:cNvSpPr>
          <p:nvPr>
            <p:ph type="body" idx="1"/>
          </p:nvPr>
        </p:nvSpPr>
        <p:spPr>
          <a:xfrm>
            <a:off x="293893" y="695581"/>
            <a:ext cx="11537891" cy="461667"/>
          </a:xfrm>
          <a:prstGeom prst="rect">
            <a:avLst/>
          </a:prstGeom>
        </p:spPr>
        <p:txBody>
          <a:bodyPr anchor="b"/>
          <a:lstStyle>
            <a:lvl1pPr marL="0" indent="0">
              <a:buNone/>
              <a:defRPr sz="2400" b="1" i="0">
                <a:solidFill>
                  <a:schemeClr val="accent2"/>
                </a:solidFill>
                <a:latin typeface="Avenir Next Demi Bold" charset="0"/>
                <a:ea typeface="Avenir Next Demi Bold" charset="0"/>
                <a:cs typeface="Avenir Next Demi Bol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4" name="Picture Placeholder 2"/>
          <p:cNvSpPr>
            <a:spLocks noGrp="1"/>
          </p:cNvSpPr>
          <p:nvPr>
            <p:ph type="pic" idx="11"/>
          </p:nvPr>
        </p:nvSpPr>
        <p:spPr>
          <a:xfrm>
            <a:off x="374819" y="1382528"/>
            <a:ext cx="11456964" cy="4154311"/>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17" name="Text Placeholder 3"/>
          <p:cNvSpPr>
            <a:spLocks noGrp="1"/>
          </p:cNvSpPr>
          <p:nvPr>
            <p:ph type="body" sz="half" idx="2"/>
          </p:nvPr>
        </p:nvSpPr>
        <p:spPr>
          <a:xfrm>
            <a:off x="6164829" y="5682693"/>
            <a:ext cx="5666952" cy="584775"/>
          </a:xfrm>
          <a:prstGeom prst="rect">
            <a:avLst/>
          </a:prstGeom>
        </p:spPr>
        <p:txBody>
          <a:bodyPr/>
          <a:lstStyle>
            <a:lvl1pPr marL="0" indent="0">
              <a:buNone/>
              <a:defRPr sz="1600" b="0" i="0">
                <a:solidFill>
                  <a:schemeClr val="tx1"/>
                </a:solidFill>
                <a:latin typeface="Avenir Next Medium" charset="0"/>
                <a:ea typeface="Avenir Next Medium" charset="0"/>
                <a:cs typeface="Avenir Next Medium"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7088" y="401091"/>
            <a:ext cx="1324697" cy="276048"/>
          </a:xfrm>
          <a:prstGeom prst="rect">
            <a:avLst/>
          </a:prstGeom>
        </p:spPr>
      </p:pic>
      <p:sp>
        <p:nvSpPr>
          <p:cNvPr id="9"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tx1">
                    <a:lumMod val="60000"/>
                    <a:lumOff val="40000"/>
                  </a:schemeClr>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22629143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Image and text [CONFIDENTI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DBD6BD7-A060-6540-B5A8-56A9DBF45862}" type="slidenum">
              <a:rPr lang="en-US" smtClean="0"/>
              <a:pPr/>
              <a:t>‹#›</a:t>
            </a:fld>
            <a:endParaRPr lang="en-US"/>
          </a:p>
        </p:txBody>
      </p:sp>
      <p:sp>
        <p:nvSpPr>
          <p:cNvPr id="12" name="Text Placeholder 2"/>
          <p:cNvSpPr>
            <a:spLocks noGrp="1"/>
          </p:cNvSpPr>
          <p:nvPr>
            <p:ph type="body" idx="1"/>
          </p:nvPr>
        </p:nvSpPr>
        <p:spPr>
          <a:xfrm>
            <a:off x="293893" y="695581"/>
            <a:ext cx="11537891" cy="461667"/>
          </a:xfrm>
          <a:prstGeom prst="rect">
            <a:avLst/>
          </a:prstGeom>
        </p:spPr>
        <p:txBody>
          <a:bodyPr anchor="b"/>
          <a:lstStyle>
            <a:lvl1pPr marL="0" indent="0">
              <a:buNone/>
              <a:defRPr sz="2400" b="1" i="0">
                <a:solidFill>
                  <a:schemeClr val="accent2"/>
                </a:solidFill>
                <a:latin typeface="Avenir Next Demi Bold" charset="0"/>
                <a:ea typeface="Avenir Next Demi Bold" charset="0"/>
                <a:cs typeface="Avenir Next Demi Bol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4" name="Picture Placeholder 2"/>
          <p:cNvSpPr>
            <a:spLocks noGrp="1"/>
          </p:cNvSpPr>
          <p:nvPr>
            <p:ph type="pic" idx="11"/>
          </p:nvPr>
        </p:nvSpPr>
        <p:spPr>
          <a:xfrm>
            <a:off x="374821" y="1382528"/>
            <a:ext cx="6896137" cy="4837299"/>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9" name="Text Placeholder 3"/>
          <p:cNvSpPr>
            <a:spLocks noGrp="1"/>
          </p:cNvSpPr>
          <p:nvPr>
            <p:ph type="body" sz="half" idx="2"/>
          </p:nvPr>
        </p:nvSpPr>
        <p:spPr>
          <a:xfrm>
            <a:off x="7506928" y="1382530"/>
            <a:ext cx="4324853" cy="4837297"/>
          </a:xfrm>
          <a:prstGeom prst="rect">
            <a:avLst/>
          </a:prstGeom>
        </p:spPr>
        <p:txBody>
          <a:bodyPr/>
          <a:lstStyle>
            <a:lvl1pPr marL="0" indent="0">
              <a:buNone/>
              <a:defRPr sz="2000" b="0" i="0">
                <a:solidFill>
                  <a:schemeClr val="tx1"/>
                </a:solidFill>
                <a:latin typeface="Avenir Next Medium" charset="0"/>
                <a:ea typeface="Avenir Next Medium" charset="0"/>
                <a:cs typeface="Avenir Next Medium"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7088" y="401091"/>
            <a:ext cx="1324697" cy="276048"/>
          </a:xfrm>
          <a:prstGeom prst="rect">
            <a:avLst/>
          </a:prstGeom>
        </p:spPr>
      </p:pic>
      <p:sp>
        <p:nvSpPr>
          <p:cNvPr id="8"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tx1">
                    <a:lumMod val="60000"/>
                    <a:lumOff val="40000"/>
                  </a:schemeClr>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23158446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Image and text with take aways [CONFIDENTI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DBD6BD7-A060-6540-B5A8-56A9DBF45862}" type="slidenum">
              <a:rPr lang="en-US" smtClean="0"/>
              <a:pPr/>
              <a:t>‹#›</a:t>
            </a:fld>
            <a:endParaRPr lang="en-US"/>
          </a:p>
        </p:txBody>
      </p:sp>
      <p:sp>
        <p:nvSpPr>
          <p:cNvPr id="12" name="Text Placeholder 2"/>
          <p:cNvSpPr>
            <a:spLocks noGrp="1"/>
          </p:cNvSpPr>
          <p:nvPr>
            <p:ph type="body" idx="1"/>
          </p:nvPr>
        </p:nvSpPr>
        <p:spPr>
          <a:xfrm>
            <a:off x="293893" y="695581"/>
            <a:ext cx="11537891" cy="461667"/>
          </a:xfrm>
          <a:prstGeom prst="rect">
            <a:avLst/>
          </a:prstGeom>
        </p:spPr>
        <p:txBody>
          <a:bodyPr anchor="b"/>
          <a:lstStyle>
            <a:lvl1pPr marL="0" indent="0">
              <a:buNone/>
              <a:defRPr sz="2400" b="1" i="0">
                <a:solidFill>
                  <a:schemeClr val="accent2"/>
                </a:solidFill>
                <a:latin typeface="Avenir Next Demi Bold" charset="0"/>
                <a:ea typeface="Avenir Next Demi Bold" charset="0"/>
                <a:cs typeface="Avenir Next Demi Bol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4" name="Picture Placeholder 2"/>
          <p:cNvSpPr>
            <a:spLocks noGrp="1"/>
          </p:cNvSpPr>
          <p:nvPr>
            <p:ph type="pic" idx="11"/>
          </p:nvPr>
        </p:nvSpPr>
        <p:spPr>
          <a:xfrm>
            <a:off x="374821" y="1382528"/>
            <a:ext cx="6896137" cy="4837299"/>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9" name="Text Placeholder 3"/>
          <p:cNvSpPr>
            <a:spLocks noGrp="1"/>
          </p:cNvSpPr>
          <p:nvPr>
            <p:ph type="body" sz="half" idx="2"/>
          </p:nvPr>
        </p:nvSpPr>
        <p:spPr>
          <a:xfrm>
            <a:off x="7506928" y="1382529"/>
            <a:ext cx="4324853" cy="2529072"/>
          </a:xfrm>
          <a:prstGeom prst="rect">
            <a:avLst/>
          </a:prstGeom>
        </p:spPr>
        <p:txBody>
          <a:bodyPr/>
          <a:lstStyle>
            <a:lvl1pPr marL="0" indent="0">
              <a:buNone/>
              <a:defRPr sz="2000" b="0" i="0">
                <a:solidFill>
                  <a:schemeClr val="tx1"/>
                </a:solidFill>
                <a:latin typeface="Avenir Next Medium" charset="0"/>
                <a:ea typeface="Avenir Next Medium" charset="0"/>
                <a:cs typeface="Avenir Next Medium"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7" name="Text Placeholder 3"/>
          <p:cNvSpPr>
            <a:spLocks noGrp="1"/>
          </p:cNvSpPr>
          <p:nvPr>
            <p:ph type="body" sz="half" idx="15"/>
          </p:nvPr>
        </p:nvSpPr>
        <p:spPr>
          <a:xfrm>
            <a:off x="7506929" y="4145282"/>
            <a:ext cx="4324855" cy="2074545"/>
          </a:xfrm>
          <a:prstGeom prst="rect">
            <a:avLst/>
          </a:prstGeom>
          <a:solidFill>
            <a:schemeClr val="bg1">
              <a:lumMod val="95000"/>
            </a:schemeClr>
          </a:solidFill>
        </p:spPr>
        <p:txBody>
          <a:bodyPr lIns="182880" tIns="182880" rIns="182880" bIns="182880"/>
          <a:lstStyle>
            <a:lvl1pPr marL="0" indent="0">
              <a:buNone/>
              <a:defRPr sz="1600" b="0" i="0">
                <a:solidFill>
                  <a:schemeClr val="accent1"/>
                </a:solidFill>
                <a:latin typeface="Avenir Next Medium" charset="0"/>
                <a:ea typeface="Avenir Next Medium" charset="0"/>
                <a:cs typeface="Avenir Next Medium"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7088" y="401091"/>
            <a:ext cx="1324697" cy="276048"/>
          </a:xfrm>
          <a:prstGeom prst="rect">
            <a:avLst/>
          </a:prstGeom>
        </p:spPr>
      </p:pic>
      <p:sp>
        <p:nvSpPr>
          <p:cNvPr id="10"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tx1">
                    <a:lumMod val="60000"/>
                    <a:lumOff val="40000"/>
                  </a:schemeClr>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3029134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Image double [CONFIDENTI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DBD6BD7-A060-6540-B5A8-56A9DBF45862}" type="slidenum">
              <a:rPr lang="en-US" smtClean="0"/>
              <a:pPr/>
              <a:t>‹#›</a:t>
            </a:fld>
            <a:endParaRPr lang="en-US"/>
          </a:p>
        </p:txBody>
      </p:sp>
      <p:sp>
        <p:nvSpPr>
          <p:cNvPr id="12" name="Text Placeholder 2"/>
          <p:cNvSpPr>
            <a:spLocks noGrp="1"/>
          </p:cNvSpPr>
          <p:nvPr>
            <p:ph type="body" idx="1"/>
          </p:nvPr>
        </p:nvSpPr>
        <p:spPr>
          <a:xfrm>
            <a:off x="293893" y="695581"/>
            <a:ext cx="11537891" cy="461667"/>
          </a:xfrm>
          <a:prstGeom prst="rect">
            <a:avLst/>
          </a:prstGeom>
        </p:spPr>
        <p:txBody>
          <a:bodyPr anchor="b"/>
          <a:lstStyle>
            <a:lvl1pPr marL="0" indent="0">
              <a:buNone/>
              <a:defRPr sz="2400" b="1" i="0">
                <a:solidFill>
                  <a:schemeClr val="accent2"/>
                </a:solidFill>
                <a:latin typeface="Avenir Next Demi Bold" charset="0"/>
                <a:ea typeface="Avenir Next Demi Bold" charset="0"/>
                <a:cs typeface="Avenir Next Demi Bol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7" name="Text Placeholder 3"/>
          <p:cNvSpPr>
            <a:spLocks noGrp="1"/>
          </p:cNvSpPr>
          <p:nvPr>
            <p:ph type="body" sz="half" idx="2"/>
          </p:nvPr>
        </p:nvSpPr>
        <p:spPr>
          <a:xfrm>
            <a:off x="6164829" y="5682693"/>
            <a:ext cx="5666952" cy="584775"/>
          </a:xfrm>
          <a:prstGeom prst="rect">
            <a:avLst/>
          </a:prstGeom>
        </p:spPr>
        <p:txBody>
          <a:bodyPr/>
          <a:lstStyle>
            <a:lvl1pPr marL="0" indent="0">
              <a:buNone/>
              <a:defRPr sz="1600" b="0" i="0">
                <a:solidFill>
                  <a:schemeClr val="tx1"/>
                </a:solidFill>
                <a:latin typeface="Avenir Next Medium" charset="0"/>
                <a:ea typeface="Avenir Next Medium" charset="0"/>
                <a:cs typeface="Avenir Next Medium"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8" name="Picture Placeholder 2"/>
          <p:cNvSpPr>
            <a:spLocks noGrp="1"/>
          </p:cNvSpPr>
          <p:nvPr>
            <p:ph type="pic" idx="11"/>
          </p:nvPr>
        </p:nvSpPr>
        <p:spPr>
          <a:xfrm>
            <a:off x="374819" y="1382528"/>
            <a:ext cx="5568780" cy="4154311"/>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9" name="Picture Placeholder 2"/>
          <p:cNvSpPr>
            <a:spLocks noGrp="1"/>
          </p:cNvSpPr>
          <p:nvPr>
            <p:ph type="pic" idx="12"/>
          </p:nvPr>
        </p:nvSpPr>
        <p:spPr>
          <a:xfrm>
            <a:off x="6263003" y="1382528"/>
            <a:ext cx="5568780" cy="4154311"/>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10" name="Text Placeholder 3"/>
          <p:cNvSpPr>
            <a:spLocks noGrp="1"/>
          </p:cNvSpPr>
          <p:nvPr>
            <p:ph type="body" sz="half" idx="13"/>
          </p:nvPr>
        </p:nvSpPr>
        <p:spPr>
          <a:xfrm>
            <a:off x="276647" y="5682693"/>
            <a:ext cx="5666952" cy="584775"/>
          </a:xfrm>
          <a:prstGeom prst="rect">
            <a:avLst/>
          </a:prstGeom>
        </p:spPr>
        <p:txBody>
          <a:bodyPr/>
          <a:lstStyle>
            <a:lvl1pPr marL="0" indent="0">
              <a:buNone/>
              <a:defRPr sz="1600" b="0" i="0">
                <a:solidFill>
                  <a:schemeClr val="tx1"/>
                </a:solidFill>
                <a:latin typeface="Avenir Next Medium" charset="0"/>
                <a:ea typeface="Avenir Next Medium" charset="0"/>
                <a:cs typeface="Avenir Next Medium"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7088" y="401091"/>
            <a:ext cx="1324697" cy="276048"/>
          </a:xfrm>
          <a:prstGeom prst="rect">
            <a:avLst/>
          </a:prstGeom>
        </p:spPr>
      </p:pic>
      <p:sp>
        <p:nvSpPr>
          <p:cNvPr id="13"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tx1">
                    <a:lumMod val="60000"/>
                    <a:lumOff val="40000"/>
                  </a:schemeClr>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19127371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able single [CONFIDENTI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DBD6BD7-A060-6540-B5A8-56A9DBF45862}" type="slidenum">
              <a:rPr lang="en-US" smtClean="0"/>
              <a:pPr/>
              <a:t>‹#›</a:t>
            </a:fld>
            <a:endParaRPr lang="en-US"/>
          </a:p>
        </p:txBody>
      </p:sp>
      <p:sp>
        <p:nvSpPr>
          <p:cNvPr id="12" name="Text Placeholder 2"/>
          <p:cNvSpPr>
            <a:spLocks noGrp="1"/>
          </p:cNvSpPr>
          <p:nvPr>
            <p:ph type="body" idx="1"/>
          </p:nvPr>
        </p:nvSpPr>
        <p:spPr>
          <a:xfrm>
            <a:off x="293893" y="695581"/>
            <a:ext cx="11537891" cy="461667"/>
          </a:xfrm>
          <a:prstGeom prst="rect">
            <a:avLst/>
          </a:prstGeom>
        </p:spPr>
        <p:txBody>
          <a:bodyPr anchor="b"/>
          <a:lstStyle>
            <a:lvl1pPr marL="0" indent="0">
              <a:buNone/>
              <a:defRPr sz="2400" b="1" i="0">
                <a:solidFill>
                  <a:schemeClr val="accent2"/>
                </a:solidFill>
                <a:latin typeface="Avenir Next Demi Bold" charset="0"/>
                <a:ea typeface="Avenir Next Demi Bold" charset="0"/>
                <a:cs typeface="Avenir Next Demi Bol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7" name="Text Placeholder 3"/>
          <p:cNvSpPr>
            <a:spLocks noGrp="1"/>
          </p:cNvSpPr>
          <p:nvPr>
            <p:ph type="body" sz="half" idx="2"/>
          </p:nvPr>
        </p:nvSpPr>
        <p:spPr>
          <a:xfrm>
            <a:off x="6164829" y="5682693"/>
            <a:ext cx="5666952" cy="584775"/>
          </a:xfrm>
          <a:prstGeom prst="rect">
            <a:avLst/>
          </a:prstGeom>
        </p:spPr>
        <p:txBody>
          <a:bodyPr/>
          <a:lstStyle>
            <a:lvl1pPr marL="0" indent="0">
              <a:buNone/>
              <a:defRPr sz="1600" b="0" i="0">
                <a:solidFill>
                  <a:schemeClr val="tx1"/>
                </a:solidFill>
                <a:latin typeface="Avenir Next Medium" charset="0"/>
                <a:ea typeface="Avenir Next Medium" charset="0"/>
                <a:cs typeface="Avenir Next Medium"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0" name="Content Placeholder 3"/>
          <p:cNvSpPr>
            <a:spLocks noGrp="1"/>
          </p:cNvSpPr>
          <p:nvPr>
            <p:ph sz="half" idx="11"/>
          </p:nvPr>
        </p:nvSpPr>
        <p:spPr>
          <a:xfrm>
            <a:off x="374819" y="1420136"/>
            <a:ext cx="11442360" cy="4081360"/>
          </a:xfrm>
          <a:prstGeom prst="rect">
            <a:avLst/>
          </a:prstGeom>
        </p:spPr>
        <p:txBody>
          <a:bodyPr/>
          <a:lstStyle>
            <a:lvl1pPr marL="228589" indent="-228589">
              <a:buClr>
                <a:schemeClr val="accent1"/>
              </a:buClr>
              <a:buFont typeface="Courier New" charset="0"/>
              <a:buChar char="o"/>
              <a:defRPr sz="2000" b="0" i="0">
                <a:latin typeface="Avenir Next Medium" charset="0"/>
                <a:ea typeface="Avenir Next Medium" charset="0"/>
                <a:cs typeface="Avenir Next Medium" charset="0"/>
              </a:defRPr>
            </a:lvl1pPr>
            <a:lvl2pPr>
              <a:buClr>
                <a:schemeClr val="accent1"/>
              </a:buClr>
              <a:defRPr sz="1800" b="0" i="0">
                <a:solidFill>
                  <a:schemeClr val="tx1"/>
                </a:solidFill>
                <a:latin typeface="Avenir Next Medium" charset="0"/>
                <a:ea typeface="Avenir Next Medium" charset="0"/>
                <a:cs typeface="Avenir Next Medium" charset="0"/>
              </a:defRPr>
            </a:lvl2pPr>
            <a:lvl3pPr>
              <a:buClr>
                <a:schemeClr val="accent1"/>
              </a:buClr>
              <a:defRPr sz="1800" b="0" i="0">
                <a:latin typeface="Avenir Next Medium" charset="0"/>
                <a:ea typeface="Avenir Next Medium" charset="0"/>
                <a:cs typeface="Avenir Next Medium" charset="0"/>
              </a:defRPr>
            </a:lvl3pPr>
            <a:lvl4pPr>
              <a:buClr>
                <a:schemeClr val="accent1"/>
              </a:buClr>
              <a:defRPr sz="1600" b="0" i="0">
                <a:latin typeface="Avenir Next Medium" charset="0"/>
                <a:ea typeface="Avenir Next Medium" charset="0"/>
                <a:cs typeface="Avenir Next Medium" charset="0"/>
              </a:defRPr>
            </a:lvl4pPr>
            <a:lvl5pPr>
              <a:buClr>
                <a:schemeClr val="accent1"/>
              </a:buClr>
              <a:defRPr sz="1600" b="0" i="0">
                <a:latin typeface="Avenir Next Medium" charset="0"/>
                <a:ea typeface="Avenir Next Medium" charset="0"/>
                <a:cs typeface="Avenir Next Medium" charset="0"/>
              </a:defRPr>
            </a:lvl5pPr>
          </a:lstStyle>
          <a:p>
            <a:pPr marL="228589" marR="0" lvl="0" indent="-228589" algn="l" defTabSz="914354" rtl="0" eaLnBrk="1" fontAlgn="auto" latinLnBrk="0" hangingPunct="1">
              <a:lnSpc>
                <a:spcPct val="90000"/>
              </a:lnSpc>
              <a:spcBef>
                <a:spcPts val="1000"/>
              </a:spcBef>
              <a:spcAft>
                <a:spcPts val="0"/>
              </a:spcAft>
              <a:buClr>
                <a:schemeClr val="accent1"/>
              </a:buClr>
              <a:buSzTx/>
              <a:buFont typeface="Courier New" charset="0"/>
              <a:buNone/>
              <a:tabLst/>
              <a:defRPr/>
            </a:pP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7088" y="401091"/>
            <a:ext cx="1324697" cy="276048"/>
          </a:xfrm>
          <a:prstGeom prst="rect">
            <a:avLst/>
          </a:prstGeom>
        </p:spPr>
      </p:pic>
      <p:sp>
        <p:nvSpPr>
          <p:cNvPr id="8"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tx1">
                    <a:lumMod val="60000"/>
                    <a:lumOff val="40000"/>
                  </a:schemeClr>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2377058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able single take aways [CONFIDENTI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DBD6BD7-A060-6540-B5A8-56A9DBF45862}" type="slidenum">
              <a:rPr lang="en-US" smtClean="0"/>
              <a:pPr/>
              <a:t>‹#›</a:t>
            </a:fld>
            <a:endParaRPr lang="en-US"/>
          </a:p>
        </p:txBody>
      </p:sp>
      <p:sp>
        <p:nvSpPr>
          <p:cNvPr id="12" name="Text Placeholder 2"/>
          <p:cNvSpPr>
            <a:spLocks noGrp="1"/>
          </p:cNvSpPr>
          <p:nvPr>
            <p:ph type="body" idx="1"/>
          </p:nvPr>
        </p:nvSpPr>
        <p:spPr>
          <a:xfrm>
            <a:off x="293893" y="695581"/>
            <a:ext cx="11537891" cy="461667"/>
          </a:xfrm>
          <a:prstGeom prst="rect">
            <a:avLst/>
          </a:prstGeom>
        </p:spPr>
        <p:txBody>
          <a:bodyPr anchor="b"/>
          <a:lstStyle>
            <a:lvl1pPr marL="0" indent="0">
              <a:buNone/>
              <a:defRPr sz="2400" b="1" i="0">
                <a:solidFill>
                  <a:schemeClr val="accent2"/>
                </a:solidFill>
                <a:latin typeface="Avenir Next Demi Bold" charset="0"/>
                <a:ea typeface="Avenir Next Demi Bold" charset="0"/>
                <a:cs typeface="Avenir Next Demi Bol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7" name="Text Placeholder 3"/>
          <p:cNvSpPr>
            <a:spLocks noGrp="1"/>
          </p:cNvSpPr>
          <p:nvPr>
            <p:ph type="body" sz="half" idx="2"/>
          </p:nvPr>
        </p:nvSpPr>
        <p:spPr>
          <a:xfrm>
            <a:off x="293891" y="5682693"/>
            <a:ext cx="5666952" cy="584775"/>
          </a:xfrm>
          <a:prstGeom prst="rect">
            <a:avLst/>
          </a:prstGeom>
        </p:spPr>
        <p:txBody>
          <a:bodyPr/>
          <a:lstStyle>
            <a:lvl1pPr marL="0" indent="0">
              <a:buNone/>
              <a:defRPr sz="1600" b="0" i="0">
                <a:solidFill>
                  <a:schemeClr val="tx1"/>
                </a:solidFill>
                <a:latin typeface="Avenir Next Medium" charset="0"/>
                <a:ea typeface="Avenir Next Medium" charset="0"/>
                <a:cs typeface="Avenir Next Medium"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0" name="Content Placeholder 3"/>
          <p:cNvSpPr>
            <a:spLocks noGrp="1"/>
          </p:cNvSpPr>
          <p:nvPr>
            <p:ph sz="half" idx="11"/>
          </p:nvPr>
        </p:nvSpPr>
        <p:spPr>
          <a:xfrm>
            <a:off x="374819" y="1420136"/>
            <a:ext cx="11442360" cy="4081360"/>
          </a:xfrm>
          <a:prstGeom prst="rect">
            <a:avLst/>
          </a:prstGeom>
        </p:spPr>
        <p:txBody>
          <a:bodyPr/>
          <a:lstStyle>
            <a:lvl1pPr marL="228589" indent="-228589">
              <a:buClr>
                <a:schemeClr val="accent1"/>
              </a:buClr>
              <a:buFont typeface="Courier New" charset="0"/>
              <a:buChar char="o"/>
              <a:defRPr sz="2000" b="0" i="0">
                <a:latin typeface="Avenir Next Medium" charset="0"/>
                <a:ea typeface="Avenir Next Medium" charset="0"/>
                <a:cs typeface="Avenir Next Medium" charset="0"/>
              </a:defRPr>
            </a:lvl1pPr>
            <a:lvl2pPr>
              <a:buClr>
                <a:schemeClr val="accent1"/>
              </a:buClr>
              <a:defRPr sz="1800" b="0" i="0">
                <a:solidFill>
                  <a:schemeClr val="tx1"/>
                </a:solidFill>
                <a:latin typeface="Avenir Next Medium" charset="0"/>
                <a:ea typeface="Avenir Next Medium" charset="0"/>
                <a:cs typeface="Avenir Next Medium" charset="0"/>
              </a:defRPr>
            </a:lvl2pPr>
            <a:lvl3pPr>
              <a:buClr>
                <a:schemeClr val="accent1"/>
              </a:buClr>
              <a:defRPr sz="1800" b="0" i="0">
                <a:latin typeface="Avenir Next Medium" charset="0"/>
                <a:ea typeface="Avenir Next Medium" charset="0"/>
                <a:cs typeface="Avenir Next Medium" charset="0"/>
              </a:defRPr>
            </a:lvl3pPr>
            <a:lvl4pPr>
              <a:buClr>
                <a:schemeClr val="accent1"/>
              </a:buClr>
              <a:defRPr sz="1600" b="0" i="0">
                <a:latin typeface="Avenir Next Medium" charset="0"/>
                <a:ea typeface="Avenir Next Medium" charset="0"/>
                <a:cs typeface="Avenir Next Medium" charset="0"/>
              </a:defRPr>
            </a:lvl4pPr>
            <a:lvl5pPr>
              <a:buClr>
                <a:schemeClr val="accent1"/>
              </a:buClr>
              <a:defRPr sz="1600" b="0" i="0">
                <a:latin typeface="Avenir Next Medium" charset="0"/>
                <a:ea typeface="Avenir Next Medium" charset="0"/>
                <a:cs typeface="Avenir Next Medium" charset="0"/>
              </a:defRPr>
            </a:lvl5pPr>
          </a:lstStyle>
          <a:p>
            <a:pPr marL="228589" marR="0" lvl="0" indent="-228589" algn="l" defTabSz="914354" rtl="0" eaLnBrk="1" fontAlgn="auto" latinLnBrk="0" hangingPunct="1">
              <a:lnSpc>
                <a:spcPct val="90000"/>
              </a:lnSpc>
              <a:spcBef>
                <a:spcPts val="1000"/>
              </a:spcBef>
              <a:spcAft>
                <a:spcPts val="0"/>
              </a:spcAft>
              <a:buClr>
                <a:schemeClr val="accent1"/>
              </a:buClr>
              <a:buSzTx/>
              <a:buFont typeface="Courier New" charset="0"/>
              <a:buNone/>
              <a:tabLst/>
              <a:defRPr/>
            </a:pPr>
            <a:endParaRPr lang="en-US"/>
          </a:p>
        </p:txBody>
      </p:sp>
      <p:sp>
        <p:nvSpPr>
          <p:cNvPr id="7" name="Text Placeholder 3"/>
          <p:cNvSpPr>
            <a:spLocks noGrp="1"/>
          </p:cNvSpPr>
          <p:nvPr>
            <p:ph type="body" sz="half" idx="15"/>
          </p:nvPr>
        </p:nvSpPr>
        <p:spPr>
          <a:xfrm>
            <a:off x="6106334" y="4912965"/>
            <a:ext cx="5725449" cy="1443387"/>
          </a:xfrm>
          <a:prstGeom prst="rect">
            <a:avLst/>
          </a:prstGeom>
          <a:solidFill>
            <a:schemeClr val="bg1">
              <a:lumMod val="95000"/>
            </a:schemeClr>
          </a:solidFill>
        </p:spPr>
        <p:txBody>
          <a:bodyPr lIns="182880" tIns="182880" rIns="182880" bIns="182880"/>
          <a:lstStyle>
            <a:lvl1pPr marL="0" indent="0">
              <a:buNone/>
              <a:defRPr sz="1600" b="0" i="0">
                <a:solidFill>
                  <a:schemeClr val="accent1"/>
                </a:solidFill>
                <a:latin typeface="Avenir Next Medium" charset="0"/>
                <a:ea typeface="Avenir Next Medium" charset="0"/>
                <a:cs typeface="Avenir Next Medium"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7088" y="401091"/>
            <a:ext cx="1324697" cy="276048"/>
          </a:xfrm>
          <a:prstGeom prst="rect">
            <a:avLst/>
          </a:prstGeom>
        </p:spPr>
      </p:pic>
      <p:sp>
        <p:nvSpPr>
          <p:cNvPr id="9"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tx1">
                    <a:lumMod val="60000"/>
                    <a:lumOff val="40000"/>
                  </a:schemeClr>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23718621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able double [CONFIDENTI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DBD6BD7-A060-6540-B5A8-56A9DBF45862}" type="slidenum">
              <a:rPr lang="en-US" smtClean="0"/>
              <a:pPr/>
              <a:t>‹#›</a:t>
            </a:fld>
            <a:endParaRPr lang="en-US"/>
          </a:p>
        </p:txBody>
      </p:sp>
      <p:sp>
        <p:nvSpPr>
          <p:cNvPr id="12" name="Text Placeholder 2"/>
          <p:cNvSpPr>
            <a:spLocks noGrp="1"/>
          </p:cNvSpPr>
          <p:nvPr>
            <p:ph type="body" idx="1"/>
          </p:nvPr>
        </p:nvSpPr>
        <p:spPr>
          <a:xfrm>
            <a:off x="293893" y="695581"/>
            <a:ext cx="11537891" cy="461667"/>
          </a:xfrm>
          <a:prstGeom prst="rect">
            <a:avLst/>
          </a:prstGeom>
        </p:spPr>
        <p:txBody>
          <a:bodyPr anchor="b"/>
          <a:lstStyle>
            <a:lvl1pPr marL="0" indent="0">
              <a:buNone/>
              <a:defRPr sz="2400" b="1" i="0">
                <a:solidFill>
                  <a:schemeClr val="accent2"/>
                </a:solidFill>
                <a:latin typeface="Avenir Next Demi Bold" charset="0"/>
                <a:ea typeface="Avenir Next Demi Bold" charset="0"/>
                <a:cs typeface="Avenir Next Demi Bol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7" name="Text Placeholder 3"/>
          <p:cNvSpPr>
            <a:spLocks noGrp="1"/>
          </p:cNvSpPr>
          <p:nvPr>
            <p:ph type="body" sz="half" idx="2"/>
          </p:nvPr>
        </p:nvSpPr>
        <p:spPr>
          <a:xfrm>
            <a:off x="6164829" y="5682693"/>
            <a:ext cx="5666952" cy="584775"/>
          </a:xfrm>
          <a:prstGeom prst="rect">
            <a:avLst/>
          </a:prstGeom>
        </p:spPr>
        <p:txBody>
          <a:bodyPr/>
          <a:lstStyle>
            <a:lvl1pPr marL="0" indent="0">
              <a:buNone/>
              <a:defRPr sz="1600" b="0" i="0">
                <a:solidFill>
                  <a:schemeClr val="tx1"/>
                </a:solidFill>
                <a:latin typeface="Avenir Next Medium" charset="0"/>
                <a:ea typeface="Avenir Next Medium" charset="0"/>
                <a:cs typeface="Avenir Next Medium"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0" name="Content Placeholder 3"/>
          <p:cNvSpPr>
            <a:spLocks noGrp="1"/>
          </p:cNvSpPr>
          <p:nvPr>
            <p:ph sz="half" idx="11"/>
          </p:nvPr>
        </p:nvSpPr>
        <p:spPr>
          <a:xfrm>
            <a:off x="374819" y="1420136"/>
            <a:ext cx="5568780" cy="4081360"/>
          </a:xfrm>
          <a:prstGeom prst="rect">
            <a:avLst/>
          </a:prstGeom>
        </p:spPr>
        <p:txBody>
          <a:bodyPr/>
          <a:lstStyle>
            <a:lvl1pPr marL="228589" indent="-228589">
              <a:buClr>
                <a:schemeClr val="accent1"/>
              </a:buClr>
              <a:buFont typeface="Courier New" charset="0"/>
              <a:buChar char="o"/>
              <a:defRPr sz="2000" b="0" i="0">
                <a:latin typeface="Avenir Next Medium" charset="0"/>
                <a:ea typeface="Avenir Next Medium" charset="0"/>
                <a:cs typeface="Avenir Next Medium" charset="0"/>
              </a:defRPr>
            </a:lvl1pPr>
            <a:lvl2pPr>
              <a:buClr>
                <a:schemeClr val="accent1"/>
              </a:buClr>
              <a:defRPr sz="1800" b="0" i="0">
                <a:solidFill>
                  <a:schemeClr val="tx1"/>
                </a:solidFill>
                <a:latin typeface="Avenir Next Medium" charset="0"/>
                <a:ea typeface="Avenir Next Medium" charset="0"/>
                <a:cs typeface="Avenir Next Medium" charset="0"/>
              </a:defRPr>
            </a:lvl2pPr>
            <a:lvl3pPr>
              <a:buClr>
                <a:schemeClr val="accent1"/>
              </a:buClr>
              <a:defRPr sz="1800" b="0" i="0">
                <a:latin typeface="Avenir Next Medium" charset="0"/>
                <a:ea typeface="Avenir Next Medium" charset="0"/>
                <a:cs typeface="Avenir Next Medium" charset="0"/>
              </a:defRPr>
            </a:lvl3pPr>
            <a:lvl4pPr>
              <a:buClr>
                <a:schemeClr val="accent1"/>
              </a:buClr>
              <a:defRPr sz="1600" b="0" i="0">
                <a:latin typeface="Avenir Next Medium" charset="0"/>
                <a:ea typeface="Avenir Next Medium" charset="0"/>
                <a:cs typeface="Avenir Next Medium" charset="0"/>
              </a:defRPr>
            </a:lvl4pPr>
            <a:lvl5pPr>
              <a:buClr>
                <a:schemeClr val="accent1"/>
              </a:buClr>
              <a:defRPr sz="1600" b="0" i="0">
                <a:latin typeface="Avenir Next Medium" charset="0"/>
                <a:ea typeface="Avenir Next Medium" charset="0"/>
                <a:cs typeface="Avenir Next Medium" charset="0"/>
              </a:defRPr>
            </a:lvl5pPr>
          </a:lstStyle>
          <a:p>
            <a:pPr marL="228589" marR="0" lvl="0" indent="-228589" algn="l" defTabSz="914354" rtl="0" eaLnBrk="1" fontAlgn="auto" latinLnBrk="0" hangingPunct="1">
              <a:lnSpc>
                <a:spcPct val="90000"/>
              </a:lnSpc>
              <a:spcBef>
                <a:spcPts val="1000"/>
              </a:spcBef>
              <a:spcAft>
                <a:spcPts val="0"/>
              </a:spcAft>
              <a:buClr>
                <a:schemeClr val="accent1"/>
              </a:buClr>
              <a:buSzTx/>
              <a:buFont typeface="Courier New" charset="0"/>
              <a:buNone/>
              <a:tabLst/>
              <a:defRPr/>
            </a:pPr>
            <a:endParaRPr lang="en-US"/>
          </a:p>
        </p:txBody>
      </p:sp>
      <p:sp>
        <p:nvSpPr>
          <p:cNvPr id="9" name="Content Placeholder 3"/>
          <p:cNvSpPr>
            <a:spLocks noGrp="1"/>
          </p:cNvSpPr>
          <p:nvPr>
            <p:ph sz="half" idx="13"/>
          </p:nvPr>
        </p:nvSpPr>
        <p:spPr>
          <a:xfrm>
            <a:off x="6181015" y="1420136"/>
            <a:ext cx="5568780" cy="4081360"/>
          </a:xfrm>
          <a:prstGeom prst="rect">
            <a:avLst/>
          </a:prstGeom>
        </p:spPr>
        <p:txBody>
          <a:bodyPr/>
          <a:lstStyle>
            <a:lvl1pPr marL="228589" indent="-228589">
              <a:buClr>
                <a:schemeClr val="accent1"/>
              </a:buClr>
              <a:buFont typeface="Courier New" charset="0"/>
              <a:buChar char="o"/>
              <a:defRPr sz="2000" b="0" i="0">
                <a:latin typeface="Avenir Next Medium" charset="0"/>
                <a:ea typeface="Avenir Next Medium" charset="0"/>
                <a:cs typeface="Avenir Next Medium" charset="0"/>
              </a:defRPr>
            </a:lvl1pPr>
            <a:lvl2pPr>
              <a:buClr>
                <a:schemeClr val="accent1"/>
              </a:buClr>
              <a:defRPr sz="1800" b="0" i="0">
                <a:solidFill>
                  <a:schemeClr val="tx1"/>
                </a:solidFill>
                <a:latin typeface="Avenir Next Medium" charset="0"/>
                <a:ea typeface="Avenir Next Medium" charset="0"/>
                <a:cs typeface="Avenir Next Medium" charset="0"/>
              </a:defRPr>
            </a:lvl2pPr>
            <a:lvl3pPr>
              <a:buClr>
                <a:schemeClr val="accent1"/>
              </a:buClr>
              <a:defRPr sz="1800" b="0" i="0">
                <a:latin typeface="Avenir Next Medium" charset="0"/>
                <a:ea typeface="Avenir Next Medium" charset="0"/>
                <a:cs typeface="Avenir Next Medium" charset="0"/>
              </a:defRPr>
            </a:lvl3pPr>
            <a:lvl4pPr>
              <a:buClr>
                <a:schemeClr val="accent1"/>
              </a:buClr>
              <a:defRPr sz="1600" b="0" i="0">
                <a:latin typeface="Avenir Next Medium" charset="0"/>
                <a:ea typeface="Avenir Next Medium" charset="0"/>
                <a:cs typeface="Avenir Next Medium" charset="0"/>
              </a:defRPr>
            </a:lvl4pPr>
            <a:lvl5pPr>
              <a:buClr>
                <a:schemeClr val="accent1"/>
              </a:buClr>
              <a:defRPr sz="1600" b="0" i="0">
                <a:latin typeface="Avenir Next Medium" charset="0"/>
                <a:ea typeface="Avenir Next Medium" charset="0"/>
                <a:cs typeface="Avenir Next Medium" charset="0"/>
              </a:defRPr>
            </a:lvl5pPr>
          </a:lstStyle>
          <a:p>
            <a:pPr marL="228589" marR="0" lvl="0" indent="-228589" algn="l" defTabSz="914354" rtl="0" eaLnBrk="1" fontAlgn="auto" latinLnBrk="0" hangingPunct="1">
              <a:lnSpc>
                <a:spcPct val="90000"/>
              </a:lnSpc>
              <a:spcBef>
                <a:spcPts val="1000"/>
              </a:spcBef>
              <a:spcAft>
                <a:spcPts val="0"/>
              </a:spcAft>
              <a:buClr>
                <a:schemeClr val="accent1"/>
              </a:buClr>
              <a:buSzTx/>
              <a:buFont typeface="Courier New" charset="0"/>
              <a:buNone/>
              <a:tabLst/>
              <a:defRPr/>
            </a:pPr>
            <a:endParaRPr lang="en-US"/>
          </a:p>
        </p:txBody>
      </p:sp>
      <p:sp>
        <p:nvSpPr>
          <p:cNvPr id="11" name="Text Placeholder 3"/>
          <p:cNvSpPr>
            <a:spLocks noGrp="1"/>
          </p:cNvSpPr>
          <p:nvPr>
            <p:ph type="body" sz="half" idx="14"/>
          </p:nvPr>
        </p:nvSpPr>
        <p:spPr>
          <a:xfrm>
            <a:off x="276647" y="5682693"/>
            <a:ext cx="5666952" cy="584775"/>
          </a:xfrm>
          <a:prstGeom prst="rect">
            <a:avLst/>
          </a:prstGeom>
        </p:spPr>
        <p:txBody>
          <a:bodyPr/>
          <a:lstStyle>
            <a:lvl1pPr marL="0" indent="0">
              <a:buNone/>
              <a:defRPr sz="1600" b="0" i="0">
                <a:solidFill>
                  <a:schemeClr val="tx1"/>
                </a:solidFill>
                <a:latin typeface="Avenir Next Medium" charset="0"/>
                <a:ea typeface="Avenir Next Medium" charset="0"/>
                <a:cs typeface="Avenir Next Medium"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7088" y="401091"/>
            <a:ext cx="1324697" cy="276048"/>
          </a:xfrm>
          <a:prstGeom prst="rect">
            <a:avLst/>
          </a:prstGeom>
        </p:spPr>
      </p:pic>
      <p:sp>
        <p:nvSpPr>
          <p:cNvPr id="14"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tx1">
                    <a:lumMod val="60000"/>
                    <a:lumOff val="40000"/>
                  </a:schemeClr>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23321095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ummary bullet list orange [CONFIDENTIA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2"/>
          <p:cNvSpPr>
            <a:spLocks noGrp="1"/>
          </p:cNvSpPr>
          <p:nvPr>
            <p:ph type="body" idx="1"/>
          </p:nvPr>
        </p:nvSpPr>
        <p:spPr>
          <a:xfrm>
            <a:off x="291691" y="695581"/>
            <a:ext cx="6640407" cy="461667"/>
          </a:xfrm>
          <a:prstGeom prst="rect">
            <a:avLst/>
          </a:prstGeom>
        </p:spPr>
        <p:txBody>
          <a:bodyPr anchor="b"/>
          <a:lstStyle>
            <a:lvl1pPr marL="0" indent="0">
              <a:buNone/>
              <a:defRPr sz="2800" b="1" i="0">
                <a:solidFill>
                  <a:schemeClr val="bg1"/>
                </a:solidFill>
                <a:latin typeface="Avenir Next Demi Bold" charset="0"/>
                <a:ea typeface="Avenir Next Demi Bold" charset="0"/>
                <a:cs typeface="Avenir Next Demi Bol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2" name="Content Placeholder 3"/>
          <p:cNvSpPr>
            <a:spLocks noGrp="1"/>
          </p:cNvSpPr>
          <p:nvPr>
            <p:ph sz="half" idx="2"/>
          </p:nvPr>
        </p:nvSpPr>
        <p:spPr>
          <a:xfrm>
            <a:off x="291689" y="1382530"/>
            <a:ext cx="6641675" cy="3848841"/>
          </a:xfrm>
          <a:prstGeom prst="rect">
            <a:avLst/>
          </a:prstGeom>
        </p:spPr>
        <p:txBody>
          <a:bodyPr/>
          <a:lstStyle>
            <a:lvl1pPr marL="228589" indent="-228589">
              <a:buClr>
                <a:schemeClr val="bg1"/>
              </a:buClr>
              <a:buFont typeface="Courier New" charset="0"/>
              <a:buChar char="o"/>
              <a:defRPr sz="2000" b="0" i="0">
                <a:solidFill>
                  <a:schemeClr val="bg1"/>
                </a:solidFill>
                <a:latin typeface="Avenir Next Medium" charset="0"/>
                <a:ea typeface="Avenir Next Medium" charset="0"/>
                <a:cs typeface="Avenir Next Medium" charset="0"/>
              </a:defRPr>
            </a:lvl1pPr>
            <a:lvl2pPr>
              <a:buClr>
                <a:schemeClr val="bg1"/>
              </a:buClr>
              <a:defRPr sz="1800" b="0" i="0">
                <a:solidFill>
                  <a:schemeClr val="bg1"/>
                </a:solidFill>
                <a:latin typeface="Avenir Next Medium" charset="0"/>
                <a:ea typeface="Avenir Next Medium" charset="0"/>
                <a:cs typeface="Avenir Next Medium" charset="0"/>
              </a:defRPr>
            </a:lvl2pPr>
            <a:lvl3pPr>
              <a:buClr>
                <a:schemeClr val="bg1"/>
              </a:buClr>
              <a:defRPr sz="1800" b="0" i="0">
                <a:solidFill>
                  <a:schemeClr val="bg1"/>
                </a:solidFill>
                <a:latin typeface="Avenir Next Medium" charset="0"/>
                <a:ea typeface="Avenir Next Medium" charset="0"/>
                <a:cs typeface="Avenir Next Medium" charset="0"/>
              </a:defRPr>
            </a:lvl3pPr>
            <a:lvl4pPr>
              <a:buClr>
                <a:schemeClr val="bg1"/>
              </a:buClr>
              <a:defRPr sz="1600" b="0" i="0">
                <a:solidFill>
                  <a:schemeClr val="bg1"/>
                </a:solidFill>
                <a:latin typeface="Avenir Next Medium" charset="0"/>
                <a:ea typeface="Avenir Next Medium" charset="0"/>
                <a:cs typeface="Avenir Next Medium" charset="0"/>
              </a:defRPr>
            </a:lvl4pPr>
            <a:lvl5pPr>
              <a:buClr>
                <a:schemeClr val="bg1"/>
              </a:buClr>
              <a:defRPr sz="1600" b="0" i="0">
                <a:solidFill>
                  <a:schemeClr val="bg1"/>
                </a:solidFill>
                <a:latin typeface="Avenir Next Medium" charset="0"/>
                <a:ea typeface="Avenir Next Medium" charset="0"/>
                <a:cs typeface="Avenir Next Medium"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ADBD6BD7-A060-6540-B5A8-56A9DBF45862}" type="slidenum">
              <a:rPr lang="en-US" smtClean="0"/>
              <a:pPr/>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9957" y="404427"/>
            <a:ext cx="1331824" cy="277533"/>
          </a:xfrm>
          <a:prstGeom prst="rect">
            <a:avLst/>
          </a:prstGeom>
        </p:spPr>
      </p:pic>
      <p:sp>
        <p:nvSpPr>
          <p:cNvPr id="13"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bg1"/>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33902989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ummary bullet list orange no circles [CONFIDENTI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ADBD6BD7-A060-6540-B5A8-56A9DBF45862}"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99957" y="404427"/>
            <a:ext cx="1331824" cy="277533"/>
          </a:xfrm>
          <a:prstGeom prst="rect">
            <a:avLst/>
          </a:prstGeom>
        </p:spPr>
      </p:pic>
      <p:sp>
        <p:nvSpPr>
          <p:cNvPr id="14" name="Text Placeholder 2"/>
          <p:cNvSpPr>
            <a:spLocks noGrp="1"/>
          </p:cNvSpPr>
          <p:nvPr>
            <p:ph type="body" idx="1"/>
          </p:nvPr>
        </p:nvSpPr>
        <p:spPr>
          <a:xfrm>
            <a:off x="291689" y="695581"/>
            <a:ext cx="11537891" cy="461667"/>
          </a:xfrm>
          <a:prstGeom prst="rect">
            <a:avLst/>
          </a:prstGeom>
        </p:spPr>
        <p:txBody>
          <a:bodyPr anchor="b"/>
          <a:lstStyle>
            <a:lvl1pPr marL="0" indent="0">
              <a:buNone/>
              <a:defRPr sz="2800" b="1" i="0">
                <a:solidFill>
                  <a:schemeClr val="bg1"/>
                </a:solidFill>
                <a:latin typeface="Avenir Next Demi Bold" charset="0"/>
                <a:ea typeface="Avenir Next Demi Bold" charset="0"/>
                <a:cs typeface="Avenir Next Demi Bol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5" name="Content Placeholder 3"/>
          <p:cNvSpPr>
            <a:spLocks noGrp="1"/>
          </p:cNvSpPr>
          <p:nvPr>
            <p:ph sz="half" idx="2"/>
          </p:nvPr>
        </p:nvSpPr>
        <p:spPr>
          <a:xfrm>
            <a:off x="291690" y="1382530"/>
            <a:ext cx="11540095" cy="3848841"/>
          </a:xfrm>
          <a:prstGeom prst="rect">
            <a:avLst/>
          </a:prstGeom>
        </p:spPr>
        <p:txBody>
          <a:bodyPr/>
          <a:lstStyle>
            <a:lvl1pPr marL="228589" indent="-228589">
              <a:buClr>
                <a:schemeClr val="bg1"/>
              </a:buClr>
              <a:buFont typeface="Courier New" charset="0"/>
              <a:buChar char="o"/>
              <a:defRPr sz="2000" b="0" i="0">
                <a:solidFill>
                  <a:schemeClr val="bg1"/>
                </a:solidFill>
                <a:latin typeface="Avenir Next Medium" charset="0"/>
                <a:ea typeface="Avenir Next Medium" charset="0"/>
                <a:cs typeface="Avenir Next Medium" charset="0"/>
              </a:defRPr>
            </a:lvl1pPr>
            <a:lvl2pPr>
              <a:buClr>
                <a:schemeClr val="bg1"/>
              </a:buClr>
              <a:defRPr sz="1800" b="0" i="0">
                <a:solidFill>
                  <a:schemeClr val="bg1"/>
                </a:solidFill>
                <a:latin typeface="Avenir Next Medium" charset="0"/>
                <a:ea typeface="Avenir Next Medium" charset="0"/>
                <a:cs typeface="Avenir Next Medium" charset="0"/>
              </a:defRPr>
            </a:lvl2pPr>
            <a:lvl3pPr>
              <a:buClr>
                <a:schemeClr val="bg1"/>
              </a:buClr>
              <a:defRPr sz="1800" b="0" i="0">
                <a:solidFill>
                  <a:schemeClr val="bg1"/>
                </a:solidFill>
                <a:latin typeface="Avenir Next Medium" charset="0"/>
                <a:ea typeface="Avenir Next Medium" charset="0"/>
                <a:cs typeface="Avenir Next Medium" charset="0"/>
              </a:defRPr>
            </a:lvl3pPr>
            <a:lvl4pPr>
              <a:buClr>
                <a:schemeClr val="bg1"/>
              </a:buClr>
              <a:defRPr sz="1600" b="0" i="0">
                <a:solidFill>
                  <a:schemeClr val="bg1"/>
                </a:solidFill>
                <a:latin typeface="Avenir Next Medium" charset="0"/>
                <a:ea typeface="Avenir Next Medium" charset="0"/>
                <a:cs typeface="Avenir Next Medium" charset="0"/>
              </a:defRPr>
            </a:lvl4pPr>
            <a:lvl5pPr>
              <a:buClr>
                <a:schemeClr val="bg1"/>
              </a:buClr>
              <a:defRPr sz="1600" b="0" i="0">
                <a:solidFill>
                  <a:schemeClr val="bg1"/>
                </a:solidFill>
                <a:latin typeface="Avenir Next Medium" charset="0"/>
                <a:ea typeface="Avenir Next Medium" charset="0"/>
                <a:cs typeface="Avenir Next Medium"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bg1"/>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1654755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ummary bullet list teal [CONFIDENTIA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 Placeholder 2"/>
          <p:cNvSpPr>
            <a:spLocks noGrp="1"/>
          </p:cNvSpPr>
          <p:nvPr>
            <p:ph type="body" idx="1"/>
          </p:nvPr>
        </p:nvSpPr>
        <p:spPr>
          <a:xfrm>
            <a:off x="291691" y="695581"/>
            <a:ext cx="6640407" cy="461667"/>
          </a:xfrm>
          <a:prstGeom prst="rect">
            <a:avLst/>
          </a:prstGeom>
        </p:spPr>
        <p:txBody>
          <a:bodyPr anchor="b"/>
          <a:lstStyle>
            <a:lvl1pPr marL="0" indent="0">
              <a:buNone/>
              <a:defRPr sz="2800" b="1" i="0">
                <a:solidFill>
                  <a:schemeClr val="bg1"/>
                </a:solidFill>
                <a:latin typeface="Avenir Next Demi Bold" charset="0"/>
                <a:ea typeface="Avenir Next Demi Bold" charset="0"/>
                <a:cs typeface="Avenir Next Demi Bol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5" name="Content Placeholder 3"/>
          <p:cNvSpPr>
            <a:spLocks noGrp="1"/>
          </p:cNvSpPr>
          <p:nvPr>
            <p:ph sz="half" idx="2"/>
          </p:nvPr>
        </p:nvSpPr>
        <p:spPr>
          <a:xfrm>
            <a:off x="291689" y="1382530"/>
            <a:ext cx="6641675" cy="3848841"/>
          </a:xfrm>
          <a:prstGeom prst="rect">
            <a:avLst/>
          </a:prstGeom>
        </p:spPr>
        <p:txBody>
          <a:bodyPr/>
          <a:lstStyle>
            <a:lvl1pPr marL="228589" indent="-228589">
              <a:buClr>
                <a:schemeClr val="bg1"/>
              </a:buClr>
              <a:buFont typeface="Courier New" charset="0"/>
              <a:buChar char="o"/>
              <a:defRPr sz="2000" b="0" i="0">
                <a:solidFill>
                  <a:schemeClr val="bg1"/>
                </a:solidFill>
                <a:latin typeface="Avenir Next Medium" charset="0"/>
                <a:ea typeface="Avenir Next Medium" charset="0"/>
                <a:cs typeface="Avenir Next Medium" charset="0"/>
              </a:defRPr>
            </a:lvl1pPr>
            <a:lvl2pPr>
              <a:buClr>
                <a:schemeClr val="bg1"/>
              </a:buClr>
              <a:defRPr sz="1800" b="0" i="0">
                <a:solidFill>
                  <a:schemeClr val="bg1"/>
                </a:solidFill>
                <a:latin typeface="Avenir Next Medium" charset="0"/>
                <a:ea typeface="Avenir Next Medium" charset="0"/>
                <a:cs typeface="Avenir Next Medium" charset="0"/>
              </a:defRPr>
            </a:lvl2pPr>
            <a:lvl3pPr>
              <a:buClr>
                <a:schemeClr val="bg1"/>
              </a:buClr>
              <a:defRPr sz="1800" b="0" i="0">
                <a:solidFill>
                  <a:schemeClr val="bg1"/>
                </a:solidFill>
                <a:latin typeface="Avenir Next Medium" charset="0"/>
                <a:ea typeface="Avenir Next Medium" charset="0"/>
                <a:cs typeface="Avenir Next Medium" charset="0"/>
              </a:defRPr>
            </a:lvl3pPr>
            <a:lvl4pPr>
              <a:buClr>
                <a:schemeClr val="bg1"/>
              </a:buClr>
              <a:defRPr sz="1600" b="0" i="0">
                <a:solidFill>
                  <a:schemeClr val="bg1"/>
                </a:solidFill>
                <a:latin typeface="Avenir Next Medium" charset="0"/>
                <a:ea typeface="Avenir Next Medium" charset="0"/>
                <a:cs typeface="Avenir Next Medium" charset="0"/>
              </a:defRPr>
            </a:lvl4pPr>
            <a:lvl5pPr>
              <a:buClr>
                <a:schemeClr val="bg1"/>
              </a:buClr>
              <a:defRPr sz="1600" b="0" i="0">
                <a:solidFill>
                  <a:schemeClr val="bg1"/>
                </a:solidFill>
                <a:latin typeface="Avenir Next Medium" charset="0"/>
                <a:ea typeface="Avenir Next Medium" charset="0"/>
                <a:cs typeface="Avenir Next Medium"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ADBD6BD7-A060-6540-B5A8-56A9DBF45862}" type="slidenum">
              <a:rPr lang="en-US" smtClean="0"/>
              <a:pPr/>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9957" y="404427"/>
            <a:ext cx="1331824" cy="277533"/>
          </a:xfrm>
          <a:prstGeom prst="rect">
            <a:avLst/>
          </a:prstGeom>
        </p:spPr>
      </p:pic>
      <p:sp>
        <p:nvSpPr>
          <p:cNvPr id="11"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bg1"/>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4891503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ummary bullet list teal no circles [CONFIDENTI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ADBD6BD7-A060-6540-B5A8-56A9DBF45862}"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99957" y="404427"/>
            <a:ext cx="1331824" cy="277533"/>
          </a:xfrm>
          <a:prstGeom prst="rect">
            <a:avLst/>
          </a:prstGeom>
        </p:spPr>
      </p:pic>
      <p:sp>
        <p:nvSpPr>
          <p:cNvPr id="14" name="Text Placeholder 2"/>
          <p:cNvSpPr>
            <a:spLocks noGrp="1"/>
          </p:cNvSpPr>
          <p:nvPr>
            <p:ph type="body" idx="1"/>
          </p:nvPr>
        </p:nvSpPr>
        <p:spPr>
          <a:xfrm>
            <a:off x="291689" y="695581"/>
            <a:ext cx="11537891" cy="461667"/>
          </a:xfrm>
          <a:prstGeom prst="rect">
            <a:avLst/>
          </a:prstGeom>
        </p:spPr>
        <p:txBody>
          <a:bodyPr anchor="b"/>
          <a:lstStyle>
            <a:lvl1pPr marL="0" indent="0">
              <a:buNone/>
              <a:defRPr sz="2800" b="1" i="0">
                <a:solidFill>
                  <a:schemeClr val="bg1"/>
                </a:solidFill>
                <a:latin typeface="Avenir Next Demi Bold" charset="0"/>
                <a:ea typeface="Avenir Next Demi Bold" charset="0"/>
                <a:cs typeface="Avenir Next Demi Bol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5" name="Content Placeholder 3"/>
          <p:cNvSpPr>
            <a:spLocks noGrp="1"/>
          </p:cNvSpPr>
          <p:nvPr>
            <p:ph sz="half" idx="2"/>
          </p:nvPr>
        </p:nvSpPr>
        <p:spPr>
          <a:xfrm>
            <a:off x="291690" y="1382530"/>
            <a:ext cx="11540095" cy="3848841"/>
          </a:xfrm>
          <a:prstGeom prst="rect">
            <a:avLst/>
          </a:prstGeom>
        </p:spPr>
        <p:txBody>
          <a:bodyPr/>
          <a:lstStyle>
            <a:lvl1pPr marL="228589" indent="-228589">
              <a:buClr>
                <a:schemeClr val="bg1"/>
              </a:buClr>
              <a:buFont typeface="Courier New" charset="0"/>
              <a:buChar char="o"/>
              <a:defRPr sz="2000" b="0" i="0">
                <a:solidFill>
                  <a:schemeClr val="bg1"/>
                </a:solidFill>
                <a:latin typeface="Avenir Next Medium" charset="0"/>
                <a:ea typeface="Avenir Next Medium" charset="0"/>
                <a:cs typeface="Avenir Next Medium" charset="0"/>
              </a:defRPr>
            </a:lvl1pPr>
            <a:lvl2pPr>
              <a:buClr>
                <a:schemeClr val="bg1"/>
              </a:buClr>
              <a:defRPr sz="1800" b="0" i="0">
                <a:solidFill>
                  <a:schemeClr val="bg1"/>
                </a:solidFill>
                <a:latin typeface="Avenir Next Medium" charset="0"/>
                <a:ea typeface="Avenir Next Medium" charset="0"/>
                <a:cs typeface="Avenir Next Medium" charset="0"/>
              </a:defRPr>
            </a:lvl2pPr>
            <a:lvl3pPr>
              <a:buClr>
                <a:schemeClr val="bg1"/>
              </a:buClr>
              <a:defRPr sz="1800" b="0" i="0">
                <a:solidFill>
                  <a:schemeClr val="bg1"/>
                </a:solidFill>
                <a:latin typeface="Avenir Next Medium" charset="0"/>
                <a:ea typeface="Avenir Next Medium" charset="0"/>
                <a:cs typeface="Avenir Next Medium" charset="0"/>
              </a:defRPr>
            </a:lvl3pPr>
            <a:lvl4pPr>
              <a:buClr>
                <a:schemeClr val="bg1"/>
              </a:buClr>
              <a:defRPr sz="1600" b="0" i="0">
                <a:solidFill>
                  <a:schemeClr val="bg1"/>
                </a:solidFill>
                <a:latin typeface="Avenir Next Medium" charset="0"/>
                <a:ea typeface="Avenir Next Medium" charset="0"/>
                <a:cs typeface="Avenir Next Medium" charset="0"/>
              </a:defRPr>
            </a:lvl4pPr>
            <a:lvl5pPr>
              <a:buClr>
                <a:schemeClr val="bg1"/>
              </a:buClr>
              <a:defRPr sz="1600" b="0" i="0">
                <a:solidFill>
                  <a:schemeClr val="bg1"/>
                </a:solidFill>
                <a:latin typeface="Avenir Next Medium" charset="0"/>
                <a:ea typeface="Avenir Next Medium" charset="0"/>
                <a:cs typeface="Avenir Next Medium"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bg1"/>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25511870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ummary bullet list grey [CONFIDENTIA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 Placeholder 2"/>
          <p:cNvSpPr>
            <a:spLocks noGrp="1"/>
          </p:cNvSpPr>
          <p:nvPr>
            <p:ph type="body" idx="1"/>
          </p:nvPr>
        </p:nvSpPr>
        <p:spPr>
          <a:xfrm>
            <a:off x="291691" y="695581"/>
            <a:ext cx="6640407" cy="461667"/>
          </a:xfrm>
          <a:prstGeom prst="rect">
            <a:avLst/>
          </a:prstGeom>
        </p:spPr>
        <p:txBody>
          <a:bodyPr anchor="b"/>
          <a:lstStyle>
            <a:lvl1pPr marL="0" indent="0">
              <a:buNone/>
              <a:defRPr sz="2800" b="1" i="0">
                <a:solidFill>
                  <a:schemeClr val="bg1"/>
                </a:solidFill>
                <a:latin typeface="Avenir Next Demi Bold" charset="0"/>
                <a:ea typeface="Avenir Next Demi Bold" charset="0"/>
                <a:cs typeface="Avenir Next Demi Bol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3" name="Content Placeholder 3"/>
          <p:cNvSpPr>
            <a:spLocks noGrp="1"/>
          </p:cNvSpPr>
          <p:nvPr>
            <p:ph sz="half" idx="2"/>
          </p:nvPr>
        </p:nvSpPr>
        <p:spPr>
          <a:xfrm>
            <a:off x="291689" y="1382530"/>
            <a:ext cx="6641675" cy="3848841"/>
          </a:xfrm>
          <a:prstGeom prst="rect">
            <a:avLst/>
          </a:prstGeom>
        </p:spPr>
        <p:txBody>
          <a:bodyPr/>
          <a:lstStyle>
            <a:lvl1pPr marL="228589" indent="-228589">
              <a:buClr>
                <a:schemeClr val="bg1"/>
              </a:buClr>
              <a:buFont typeface="Courier New" charset="0"/>
              <a:buChar char="o"/>
              <a:defRPr sz="2000" b="0" i="0">
                <a:solidFill>
                  <a:schemeClr val="bg1"/>
                </a:solidFill>
                <a:latin typeface="Avenir Next Medium" charset="0"/>
                <a:ea typeface="Avenir Next Medium" charset="0"/>
                <a:cs typeface="Avenir Next Medium" charset="0"/>
              </a:defRPr>
            </a:lvl1pPr>
            <a:lvl2pPr>
              <a:buClr>
                <a:schemeClr val="bg1"/>
              </a:buClr>
              <a:defRPr sz="1800" b="0" i="0">
                <a:solidFill>
                  <a:schemeClr val="bg1"/>
                </a:solidFill>
                <a:latin typeface="Avenir Next Medium" charset="0"/>
                <a:ea typeface="Avenir Next Medium" charset="0"/>
                <a:cs typeface="Avenir Next Medium" charset="0"/>
              </a:defRPr>
            </a:lvl2pPr>
            <a:lvl3pPr>
              <a:buClr>
                <a:schemeClr val="bg1"/>
              </a:buClr>
              <a:defRPr sz="1800" b="0" i="0">
                <a:solidFill>
                  <a:schemeClr val="bg1"/>
                </a:solidFill>
                <a:latin typeface="Avenir Next Medium" charset="0"/>
                <a:ea typeface="Avenir Next Medium" charset="0"/>
                <a:cs typeface="Avenir Next Medium" charset="0"/>
              </a:defRPr>
            </a:lvl3pPr>
            <a:lvl4pPr>
              <a:buClr>
                <a:schemeClr val="bg1"/>
              </a:buClr>
              <a:defRPr sz="1600" b="0" i="0">
                <a:solidFill>
                  <a:schemeClr val="bg1"/>
                </a:solidFill>
                <a:latin typeface="Avenir Next Medium" charset="0"/>
                <a:ea typeface="Avenir Next Medium" charset="0"/>
                <a:cs typeface="Avenir Next Medium" charset="0"/>
              </a:defRPr>
            </a:lvl4pPr>
            <a:lvl5pPr>
              <a:buClr>
                <a:schemeClr val="bg1"/>
              </a:buClr>
              <a:defRPr sz="1600" b="0" i="0">
                <a:solidFill>
                  <a:schemeClr val="bg1"/>
                </a:solidFill>
                <a:latin typeface="Avenir Next Medium" charset="0"/>
                <a:ea typeface="Avenir Next Medium" charset="0"/>
                <a:cs typeface="Avenir Next Medium"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ADBD6BD7-A060-6540-B5A8-56A9DBF45862}" type="slidenum">
              <a:rPr lang="en-US" smtClean="0"/>
              <a:pPr/>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9957" y="404427"/>
            <a:ext cx="1331824" cy="277533"/>
          </a:xfrm>
          <a:prstGeom prst="rect">
            <a:avLst/>
          </a:prstGeom>
        </p:spPr>
      </p:pic>
      <p:sp>
        <p:nvSpPr>
          <p:cNvPr id="14"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bg1"/>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3286407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ummary bullet list grey no circles [CONFIDENTI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ADBD6BD7-A060-6540-B5A8-56A9DBF45862}"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99957" y="404427"/>
            <a:ext cx="1331824" cy="277533"/>
          </a:xfrm>
          <a:prstGeom prst="rect">
            <a:avLst/>
          </a:prstGeom>
        </p:spPr>
      </p:pic>
      <p:sp>
        <p:nvSpPr>
          <p:cNvPr id="15" name="Text Placeholder 2"/>
          <p:cNvSpPr>
            <a:spLocks noGrp="1"/>
          </p:cNvSpPr>
          <p:nvPr>
            <p:ph type="body" idx="1"/>
          </p:nvPr>
        </p:nvSpPr>
        <p:spPr>
          <a:xfrm>
            <a:off x="291689" y="695581"/>
            <a:ext cx="11537891" cy="461667"/>
          </a:xfrm>
          <a:prstGeom prst="rect">
            <a:avLst/>
          </a:prstGeom>
        </p:spPr>
        <p:txBody>
          <a:bodyPr anchor="b"/>
          <a:lstStyle>
            <a:lvl1pPr marL="0" indent="0">
              <a:buNone/>
              <a:defRPr sz="2800" b="1" i="0">
                <a:solidFill>
                  <a:schemeClr val="bg1"/>
                </a:solidFill>
                <a:latin typeface="Avenir Next Demi Bold" charset="0"/>
                <a:ea typeface="Avenir Next Demi Bold" charset="0"/>
                <a:cs typeface="Avenir Next Demi Bold"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6" name="Content Placeholder 3"/>
          <p:cNvSpPr>
            <a:spLocks noGrp="1"/>
          </p:cNvSpPr>
          <p:nvPr>
            <p:ph sz="half" idx="2"/>
          </p:nvPr>
        </p:nvSpPr>
        <p:spPr>
          <a:xfrm>
            <a:off x="291690" y="1382530"/>
            <a:ext cx="11540095" cy="3848841"/>
          </a:xfrm>
          <a:prstGeom prst="rect">
            <a:avLst/>
          </a:prstGeom>
        </p:spPr>
        <p:txBody>
          <a:bodyPr/>
          <a:lstStyle>
            <a:lvl1pPr marL="228589" indent="-228589">
              <a:buClr>
                <a:schemeClr val="bg1"/>
              </a:buClr>
              <a:buFont typeface="Courier New" charset="0"/>
              <a:buChar char="o"/>
              <a:defRPr sz="2000" b="0" i="0">
                <a:solidFill>
                  <a:schemeClr val="bg1"/>
                </a:solidFill>
                <a:latin typeface="Avenir Next Medium" charset="0"/>
                <a:ea typeface="Avenir Next Medium" charset="0"/>
                <a:cs typeface="Avenir Next Medium" charset="0"/>
              </a:defRPr>
            </a:lvl1pPr>
            <a:lvl2pPr>
              <a:buClr>
                <a:schemeClr val="bg1"/>
              </a:buClr>
              <a:defRPr sz="1800" b="0" i="0">
                <a:solidFill>
                  <a:schemeClr val="bg1"/>
                </a:solidFill>
                <a:latin typeface="Avenir Next Medium" charset="0"/>
                <a:ea typeface="Avenir Next Medium" charset="0"/>
                <a:cs typeface="Avenir Next Medium" charset="0"/>
              </a:defRPr>
            </a:lvl2pPr>
            <a:lvl3pPr>
              <a:buClr>
                <a:schemeClr val="bg1"/>
              </a:buClr>
              <a:defRPr sz="1800" b="0" i="0">
                <a:solidFill>
                  <a:schemeClr val="bg1"/>
                </a:solidFill>
                <a:latin typeface="Avenir Next Medium" charset="0"/>
                <a:ea typeface="Avenir Next Medium" charset="0"/>
                <a:cs typeface="Avenir Next Medium" charset="0"/>
              </a:defRPr>
            </a:lvl3pPr>
            <a:lvl4pPr>
              <a:buClr>
                <a:schemeClr val="bg1"/>
              </a:buClr>
              <a:defRPr sz="1600" b="0" i="0">
                <a:solidFill>
                  <a:schemeClr val="bg1"/>
                </a:solidFill>
                <a:latin typeface="Avenir Next Medium" charset="0"/>
                <a:ea typeface="Avenir Next Medium" charset="0"/>
                <a:cs typeface="Avenir Next Medium" charset="0"/>
              </a:defRPr>
            </a:lvl4pPr>
            <a:lvl5pPr>
              <a:buClr>
                <a:schemeClr val="bg1"/>
              </a:buClr>
              <a:defRPr sz="1600" b="0" i="0">
                <a:solidFill>
                  <a:schemeClr val="bg1"/>
                </a:solidFill>
                <a:latin typeface="Avenir Next Medium" charset="0"/>
                <a:ea typeface="Avenir Next Medium" charset="0"/>
                <a:cs typeface="Avenir Next Medium"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8"/>
          <p:cNvSpPr txBox="1">
            <a:spLocks/>
          </p:cNvSpPr>
          <p:nvPr userDrawn="1"/>
        </p:nvSpPr>
        <p:spPr>
          <a:xfrm>
            <a:off x="305543" y="6356352"/>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a:solidFill>
                  <a:schemeClr val="bg1"/>
                </a:solidFill>
                <a:latin typeface="Avenir Next Demi Bold" charset="0"/>
                <a:ea typeface="Avenir Next Demi Bold" charset="0"/>
                <a:cs typeface="Avenir Next Demi Bold" charset="0"/>
              </a:rPr>
              <a:t>CONFIDENTIAL</a:t>
            </a:r>
          </a:p>
        </p:txBody>
      </p:sp>
    </p:spTree>
    <p:extLst>
      <p:ext uri="{BB962C8B-B14F-4D97-AF65-F5344CB8AC3E}">
        <p14:creationId xmlns:p14="http://schemas.microsoft.com/office/powerpoint/2010/main" val="3371164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7527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Double bullet lis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035" y="0"/>
            <a:ext cx="12192000" cy="6858000"/>
          </a:xfrm>
          <a:prstGeom prst="rect">
            <a:avLst/>
          </a:prstGeom>
        </p:spPr>
      </p:pic>
      <p:sp>
        <p:nvSpPr>
          <p:cNvPr id="3" name="Slide Number Placeholder 2"/>
          <p:cNvSpPr>
            <a:spLocks noGrp="1"/>
          </p:cNvSpPr>
          <p:nvPr>
            <p:ph type="sldNum" sz="quarter" idx="10"/>
          </p:nvPr>
        </p:nvSpPr>
        <p:spPr/>
        <p:txBody>
          <a:bodyPr/>
          <a:lstStyle>
            <a:lvl1pPr>
              <a:defRPr b="0" i="0">
                <a:latin typeface="AvenirNext LT Pro Medium" panose="020B0504020202020204" pitchFamily="34" charset="77"/>
              </a:defRPr>
            </a:lvl1pPr>
          </a:lstStyle>
          <a:p>
            <a:fld id="{ADBD6BD7-A060-6540-B5A8-56A9DBF45862}" type="slidenum">
              <a:rPr lang="en-US" smtClean="0"/>
              <a:pPr/>
              <a:t>‹#›</a:t>
            </a:fld>
            <a:endParaRPr lang="en-US"/>
          </a:p>
        </p:txBody>
      </p:sp>
      <p:sp>
        <p:nvSpPr>
          <p:cNvPr id="16" name="Content Placeholder 3"/>
          <p:cNvSpPr>
            <a:spLocks noGrp="1"/>
          </p:cNvSpPr>
          <p:nvPr>
            <p:ph sz="half" idx="2"/>
          </p:nvPr>
        </p:nvSpPr>
        <p:spPr>
          <a:xfrm>
            <a:off x="291690" y="924450"/>
            <a:ext cx="5651911" cy="5115743"/>
          </a:xfrm>
          <a:prstGeom prst="rect">
            <a:avLst/>
          </a:prstGeom>
        </p:spPr>
        <p:txBody>
          <a:bodyPr/>
          <a:lstStyle>
            <a:lvl1pPr marL="228589" indent="-228589">
              <a:buClr>
                <a:schemeClr val="accent1"/>
              </a:buClr>
              <a:buFont typeface="Courier New" charset="0"/>
              <a:buChar char="o"/>
              <a:defRPr sz="2000" b="0" i="0">
                <a:latin typeface="AvenirNext LT Pro Medium" panose="020B0504020202020204" pitchFamily="34" charset="77"/>
                <a:ea typeface="AvenirNext LT Pro Medium" panose="020B0504020202020204" pitchFamily="34" charset="77"/>
                <a:cs typeface="AvenirNext LT Pro Medium" panose="020B0504020202020204" pitchFamily="34" charset="77"/>
              </a:defRPr>
            </a:lvl1pPr>
            <a:lvl2pPr>
              <a:buClr>
                <a:schemeClr val="accent1"/>
              </a:buClr>
              <a:defRPr sz="1800" b="0" i="0">
                <a:solidFill>
                  <a:schemeClr val="tx1"/>
                </a:solidFill>
                <a:latin typeface="AvenirNext LT Pro Medium" panose="020B0504020202020204" pitchFamily="34" charset="77"/>
                <a:ea typeface="AvenirNext LT Pro Medium" panose="020B0504020202020204" pitchFamily="34" charset="77"/>
                <a:cs typeface="AvenirNext LT Pro Medium" panose="020B0504020202020204" pitchFamily="34" charset="77"/>
              </a:defRPr>
            </a:lvl2pPr>
            <a:lvl3pPr>
              <a:buClr>
                <a:schemeClr val="accent1"/>
              </a:buClr>
              <a:defRPr sz="1800" b="0" i="0">
                <a:latin typeface="AvenirNext LT Pro Medium" panose="020B0504020202020204" pitchFamily="34" charset="77"/>
                <a:ea typeface="AvenirNext LT Pro Medium" panose="020B0504020202020204" pitchFamily="34" charset="77"/>
                <a:cs typeface="AvenirNext LT Pro Medium" panose="020B0504020202020204" pitchFamily="34" charset="77"/>
              </a:defRPr>
            </a:lvl3pPr>
            <a:lvl4pPr>
              <a:buClr>
                <a:schemeClr val="accent1"/>
              </a:buClr>
              <a:defRPr sz="1600" b="0" i="0">
                <a:latin typeface="AvenirNext LT Pro Medium" panose="020B0504020202020204" pitchFamily="34" charset="77"/>
                <a:ea typeface="AvenirNext LT Pro Medium" panose="020B0504020202020204" pitchFamily="34" charset="77"/>
                <a:cs typeface="AvenirNext LT Pro Medium" panose="020B0504020202020204" pitchFamily="34" charset="77"/>
              </a:defRPr>
            </a:lvl4pPr>
            <a:lvl5pPr>
              <a:buClr>
                <a:schemeClr val="accent1"/>
              </a:buClr>
              <a:defRPr sz="1600" b="0" i="0">
                <a:latin typeface="AvenirNext LT Pro Medium" panose="020B0504020202020204" pitchFamily="34" charset="77"/>
                <a:ea typeface="AvenirNext LT Pro Medium" panose="020B0504020202020204" pitchFamily="34" charset="77"/>
                <a:cs typeface="AvenirNext LT Pro Medium" panose="020B05040202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half" idx="12"/>
          </p:nvPr>
        </p:nvSpPr>
        <p:spPr>
          <a:xfrm>
            <a:off x="6181018" y="924451"/>
            <a:ext cx="5651911" cy="5115743"/>
          </a:xfrm>
          <a:prstGeom prst="rect">
            <a:avLst/>
          </a:prstGeom>
        </p:spPr>
        <p:txBody>
          <a:bodyPr/>
          <a:lstStyle>
            <a:lvl1pPr marL="228589" indent="-228589">
              <a:buClr>
                <a:schemeClr val="accent1"/>
              </a:buClr>
              <a:buFont typeface="Courier New" charset="0"/>
              <a:buChar char="o"/>
              <a:defRPr sz="2000" b="0" i="0">
                <a:latin typeface="AvenirNext LT Pro Medium" panose="020B0504020202020204" pitchFamily="34" charset="77"/>
                <a:ea typeface="AvenirNext LT Pro Medium" panose="020B0504020202020204" pitchFamily="34" charset="77"/>
                <a:cs typeface="AvenirNext LT Pro Medium" panose="020B0504020202020204" pitchFamily="34" charset="77"/>
              </a:defRPr>
            </a:lvl1pPr>
            <a:lvl2pPr>
              <a:buClr>
                <a:schemeClr val="accent1"/>
              </a:buClr>
              <a:defRPr sz="1800" b="0" i="0">
                <a:solidFill>
                  <a:schemeClr val="tx1"/>
                </a:solidFill>
                <a:latin typeface="AvenirNext LT Pro Medium" panose="020B0504020202020204" pitchFamily="34" charset="77"/>
                <a:ea typeface="AvenirNext LT Pro Medium" panose="020B0504020202020204" pitchFamily="34" charset="77"/>
                <a:cs typeface="AvenirNext LT Pro Medium" panose="020B0504020202020204" pitchFamily="34" charset="77"/>
              </a:defRPr>
            </a:lvl2pPr>
            <a:lvl3pPr>
              <a:buClr>
                <a:schemeClr val="accent1"/>
              </a:buClr>
              <a:defRPr sz="1800" b="0" i="0">
                <a:latin typeface="AvenirNext LT Pro Medium" panose="020B0504020202020204" pitchFamily="34" charset="77"/>
                <a:ea typeface="AvenirNext LT Pro Medium" panose="020B0504020202020204" pitchFamily="34" charset="77"/>
                <a:cs typeface="AvenirNext LT Pro Medium" panose="020B0504020202020204" pitchFamily="34" charset="77"/>
              </a:defRPr>
            </a:lvl3pPr>
            <a:lvl4pPr>
              <a:buClr>
                <a:schemeClr val="accent1"/>
              </a:buClr>
              <a:defRPr sz="1600" b="0" i="0">
                <a:latin typeface="AvenirNext LT Pro Medium" panose="020B0504020202020204" pitchFamily="34" charset="77"/>
                <a:ea typeface="AvenirNext LT Pro Medium" panose="020B0504020202020204" pitchFamily="34" charset="77"/>
                <a:cs typeface="AvenirNext LT Pro Medium" panose="020B0504020202020204" pitchFamily="34" charset="77"/>
              </a:defRPr>
            </a:lvl4pPr>
            <a:lvl5pPr>
              <a:buClr>
                <a:schemeClr val="accent1"/>
              </a:buClr>
              <a:defRPr sz="1600" b="0" i="0">
                <a:latin typeface="AvenirNext LT Pro Medium" panose="020B0504020202020204" pitchFamily="34" charset="77"/>
                <a:ea typeface="AvenirNext LT Pro Medium" panose="020B0504020202020204" pitchFamily="34" charset="77"/>
                <a:cs typeface="AvenirNext LT Pro Medium" panose="020B05040202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idx="1"/>
          </p:nvPr>
        </p:nvSpPr>
        <p:spPr>
          <a:xfrm>
            <a:off x="293893" y="272452"/>
            <a:ext cx="5649707" cy="461667"/>
          </a:xfrm>
          <a:prstGeom prst="rect">
            <a:avLst/>
          </a:prstGeom>
        </p:spPr>
        <p:txBody>
          <a:bodyPr anchor="b"/>
          <a:lstStyle>
            <a:lvl1pPr marL="0" indent="0">
              <a:buNone/>
              <a:defRPr sz="2400" b="1" i="0">
                <a:solidFill>
                  <a:schemeClr val="accent2"/>
                </a:solidFill>
                <a:latin typeface="AvenirNext LT Pro Medium" panose="020B0504020202020204" pitchFamily="34" charset="77"/>
                <a:ea typeface="AvenirNext LT Pro Medium" panose="020B0504020202020204" pitchFamily="34" charset="77"/>
                <a:cs typeface="AvenirNext LT Pro Medium" panose="020B0504020202020204" pitchFamily="34" charset="77"/>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9" name="Text Placeholder 2"/>
          <p:cNvSpPr>
            <a:spLocks noGrp="1"/>
          </p:cNvSpPr>
          <p:nvPr>
            <p:ph type="body" idx="13"/>
          </p:nvPr>
        </p:nvSpPr>
        <p:spPr>
          <a:xfrm>
            <a:off x="6182118" y="272452"/>
            <a:ext cx="5650809" cy="461667"/>
          </a:xfrm>
          <a:prstGeom prst="rect">
            <a:avLst/>
          </a:prstGeom>
        </p:spPr>
        <p:txBody>
          <a:bodyPr anchor="b"/>
          <a:lstStyle>
            <a:lvl1pPr marL="0" indent="0">
              <a:buNone/>
              <a:defRPr sz="2400" b="1" i="0">
                <a:solidFill>
                  <a:schemeClr val="accent2"/>
                </a:solidFill>
                <a:latin typeface="AvenirNext LT Pro Medium" panose="020B0504020202020204" pitchFamily="34" charset="77"/>
                <a:ea typeface="AvenirNext LT Pro Medium" panose="020B0504020202020204" pitchFamily="34" charset="77"/>
                <a:cs typeface="AvenirNext LT Pro Medium" panose="020B0504020202020204" pitchFamily="34" charset="77"/>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Tree>
    <p:extLst>
      <p:ext uri="{BB962C8B-B14F-4D97-AF65-F5344CB8AC3E}">
        <p14:creationId xmlns:p14="http://schemas.microsoft.com/office/powerpoint/2010/main" val="15262041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016960-0C06-4537-AD5D-CD8C70ABB623}" type="datetimeFigureOut">
              <a:rPr lang="en-US" smtClean="0"/>
              <a:t>11/15/21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69568-C165-4E2C-8363-FE94FD236E22}" type="slidenum">
              <a:rPr lang="en-US" smtClean="0"/>
              <a:t>‹#›</a:t>
            </a:fld>
            <a:endParaRPr lang="en-US"/>
          </a:p>
        </p:txBody>
      </p:sp>
    </p:spTree>
    <p:extLst>
      <p:ext uri="{BB962C8B-B14F-4D97-AF65-F5344CB8AC3E}">
        <p14:creationId xmlns:p14="http://schemas.microsoft.com/office/powerpoint/2010/main" val="20349868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42900"/>
            <a:ext cx="10972800" cy="3167063"/>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838200" y="3602038"/>
            <a:ext cx="10972800" cy="1655762"/>
          </a:xfrm>
        </p:spPr>
        <p:txBody>
          <a:bodyPr/>
          <a:lstStyle>
            <a:lvl1pPr marL="0" indent="0" algn="l">
              <a:spcBef>
                <a:spcPts val="6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p:cNvSpPr>
            <a:spLocks noGrp="1"/>
          </p:cNvSpPr>
          <p:nvPr>
            <p:ph type="sldNum" sz="quarter" idx="4"/>
          </p:nvPr>
        </p:nvSpPr>
        <p:spPr>
          <a:xfrm>
            <a:off x="11427512" y="6306284"/>
            <a:ext cx="383488" cy="365125"/>
          </a:xfrm>
          <a:prstGeom prst="rect">
            <a:avLst/>
          </a:prstGeom>
        </p:spPr>
        <p:txBody>
          <a:bodyPr vert="horz" lIns="0" tIns="0" rIns="0" bIns="0" rtlCol="0" anchor="b" anchorCtr="0"/>
          <a:lstStyle>
            <a:lvl1pPr algn="r">
              <a:defRPr sz="1000" b="0">
                <a:solidFill>
                  <a:schemeClr val="bg2"/>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38376491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DC9E4CDE-5ACC-46D5-9B95-0D111712CACA}"/>
              </a:ext>
            </a:extLst>
          </p:cNvPr>
          <p:cNvSpPr>
            <a:spLocks noGrp="1"/>
          </p:cNvSpPr>
          <p:nvPr>
            <p:ph type="sldNum" sz="quarter" idx="4"/>
          </p:nvPr>
        </p:nvSpPr>
        <p:spPr>
          <a:xfrm>
            <a:off x="11427510" y="6306284"/>
            <a:ext cx="383488" cy="365125"/>
          </a:xfrm>
          <a:prstGeom prst="rect">
            <a:avLst/>
          </a:prstGeom>
        </p:spPr>
        <p:txBody>
          <a:bodyPr vert="horz" lIns="0" tIns="0" rIns="0" bIns="0" rtlCol="0" anchor="b" anchorCtr="0"/>
          <a:lstStyle>
            <a:lvl1pPr algn="r">
              <a:defRPr sz="1000" b="0">
                <a:solidFill>
                  <a:schemeClr val="bg2"/>
                </a:solidFill>
              </a:defRPr>
            </a:lvl1pPr>
          </a:lstStyle>
          <a:p>
            <a:fld id="{2FFBAD49-1F68-914B-9DFB-5D552C1A2BEB}" type="slidenum">
              <a:rPr lang="en-US" smtClean="0"/>
              <a:pPr/>
              <a:t>‹#›</a:t>
            </a:fld>
            <a:endParaRPr lang="en-US" dirty="0"/>
          </a:p>
        </p:txBody>
      </p:sp>
      <p:sp>
        <p:nvSpPr>
          <p:cNvPr id="7" name="Text Placeholder 6">
            <a:extLst>
              <a:ext uri="{FF2B5EF4-FFF2-40B4-BE49-F238E27FC236}">
                <a16:creationId xmlns:a16="http://schemas.microsoft.com/office/drawing/2014/main" id="{B8CB941B-E921-4DA4-8A94-75F34794A405}"/>
              </a:ext>
            </a:extLst>
          </p:cNvPr>
          <p:cNvSpPr>
            <a:spLocks noGrp="1"/>
          </p:cNvSpPr>
          <p:nvPr>
            <p:ph type="body" sz="quarter" idx="10"/>
          </p:nvPr>
        </p:nvSpPr>
        <p:spPr>
          <a:xfrm>
            <a:off x="838199" y="5823401"/>
            <a:ext cx="10972799" cy="423835"/>
          </a:xfrm>
        </p:spPr>
        <p:txBody>
          <a:bodyPr anchor="b"/>
          <a:lstStyle>
            <a:lvl1pPr marL="0" indent="0">
              <a:spcBef>
                <a:spcPts val="200"/>
              </a:spcBef>
              <a:buNone/>
              <a:defRPr sz="900">
                <a:solidFill>
                  <a:schemeClr val="bg2">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val="372425415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orient="horz" pos="393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453896"/>
            <a:ext cx="5181600" cy="43393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53896"/>
            <a:ext cx="5638800" cy="43393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3B77A614-5350-4A88-90A9-A69F23CEA160}"/>
              </a:ext>
            </a:extLst>
          </p:cNvPr>
          <p:cNvSpPr>
            <a:spLocks noGrp="1"/>
          </p:cNvSpPr>
          <p:nvPr>
            <p:ph type="sldNum" sz="quarter" idx="4"/>
          </p:nvPr>
        </p:nvSpPr>
        <p:spPr>
          <a:xfrm>
            <a:off x="11427510" y="6306284"/>
            <a:ext cx="383488" cy="365125"/>
          </a:xfrm>
          <a:prstGeom prst="rect">
            <a:avLst/>
          </a:prstGeom>
        </p:spPr>
        <p:txBody>
          <a:bodyPr vert="horz" lIns="0" tIns="0" rIns="0" bIns="0" rtlCol="0" anchor="b" anchorCtr="0"/>
          <a:lstStyle>
            <a:lvl1pPr algn="r">
              <a:defRPr sz="1000" b="0">
                <a:solidFill>
                  <a:schemeClr val="bg2"/>
                </a:solidFill>
              </a:defRPr>
            </a:lvl1pPr>
          </a:lstStyle>
          <a:p>
            <a:fld id="{2FFBAD49-1F68-914B-9DFB-5D552C1A2BEB}" type="slidenum">
              <a:rPr lang="en-US" smtClean="0"/>
              <a:pPr/>
              <a:t>‹#›</a:t>
            </a:fld>
            <a:endParaRPr lang="en-US" dirty="0"/>
          </a:p>
        </p:txBody>
      </p:sp>
      <p:sp>
        <p:nvSpPr>
          <p:cNvPr id="9" name="Text Placeholder 6">
            <a:extLst>
              <a:ext uri="{FF2B5EF4-FFF2-40B4-BE49-F238E27FC236}">
                <a16:creationId xmlns:a16="http://schemas.microsoft.com/office/drawing/2014/main" id="{6E47366E-1ABE-40B5-B3D0-C0A677F7D191}"/>
              </a:ext>
            </a:extLst>
          </p:cNvPr>
          <p:cNvSpPr>
            <a:spLocks noGrp="1"/>
          </p:cNvSpPr>
          <p:nvPr>
            <p:ph type="body" sz="quarter" idx="10"/>
          </p:nvPr>
        </p:nvSpPr>
        <p:spPr>
          <a:xfrm>
            <a:off x="838199" y="5823401"/>
            <a:ext cx="10972799" cy="423835"/>
          </a:xfrm>
        </p:spPr>
        <p:txBody>
          <a:bodyPr anchor="b"/>
          <a:lstStyle>
            <a:lvl1pPr marL="0" indent="0">
              <a:spcBef>
                <a:spcPts val="200"/>
              </a:spcBef>
              <a:buNone/>
              <a:defRPr sz="900">
                <a:solidFill>
                  <a:schemeClr val="bg2">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val="13576964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25AE773D-2812-44F1-A8D7-2AA9D63C374D}"/>
              </a:ext>
            </a:extLst>
          </p:cNvPr>
          <p:cNvSpPr>
            <a:spLocks noGrp="1"/>
          </p:cNvSpPr>
          <p:nvPr>
            <p:ph type="sldNum" sz="quarter" idx="4"/>
          </p:nvPr>
        </p:nvSpPr>
        <p:spPr>
          <a:xfrm>
            <a:off x="11427510" y="6306284"/>
            <a:ext cx="383488" cy="365125"/>
          </a:xfrm>
          <a:prstGeom prst="rect">
            <a:avLst/>
          </a:prstGeom>
        </p:spPr>
        <p:txBody>
          <a:bodyPr vert="horz" lIns="0" tIns="0" rIns="0" bIns="0" rtlCol="0" anchor="b" anchorCtr="0"/>
          <a:lstStyle>
            <a:lvl1pPr algn="r">
              <a:defRPr sz="1000" b="0">
                <a:solidFill>
                  <a:schemeClr val="bg2"/>
                </a:solidFill>
              </a:defRPr>
            </a:lvl1pPr>
          </a:lstStyle>
          <a:p>
            <a:fld id="{2FFBAD49-1F68-914B-9DFB-5D552C1A2BEB}" type="slidenum">
              <a:rPr lang="en-US" smtClean="0"/>
              <a:pPr/>
              <a:t>‹#›</a:t>
            </a:fld>
            <a:endParaRPr lang="en-US" dirty="0"/>
          </a:p>
        </p:txBody>
      </p:sp>
      <p:sp>
        <p:nvSpPr>
          <p:cNvPr id="7" name="Text Placeholder 6">
            <a:extLst>
              <a:ext uri="{FF2B5EF4-FFF2-40B4-BE49-F238E27FC236}">
                <a16:creationId xmlns:a16="http://schemas.microsoft.com/office/drawing/2014/main" id="{AE31F78D-F5AB-4F5D-8BB1-460556F2D63E}"/>
              </a:ext>
            </a:extLst>
          </p:cNvPr>
          <p:cNvSpPr>
            <a:spLocks noGrp="1"/>
          </p:cNvSpPr>
          <p:nvPr>
            <p:ph type="body" sz="quarter" idx="10"/>
          </p:nvPr>
        </p:nvSpPr>
        <p:spPr>
          <a:xfrm>
            <a:off x="838199" y="5823401"/>
            <a:ext cx="10972799" cy="423835"/>
          </a:xfrm>
        </p:spPr>
        <p:txBody>
          <a:bodyPr anchor="b"/>
          <a:lstStyle>
            <a:lvl1pPr marL="0" indent="0">
              <a:spcBef>
                <a:spcPts val="200"/>
              </a:spcBef>
              <a:buNone/>
              <a:defRPr sz="900">
                <a:solidFill>
                  <a:schemeClr val="bg2">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val="42454838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D031C51-426D-467D-9D93-4C6EE3EF66A8}"/>
              </a:ext>
            </a:extLst>
          </p:cNvPr>
          <p:cNvSpPr>
            <a:spLocks noGrp="1"/>
          </p:cNvSpPr>
          <p:nvPr>
            <p:ph type="sldNum" sz="quarter" idx="4"/>
          </p:nvPr>
        </p:nvSpPr>
        <p:spPr>
          <a:xfrm>
            <a:off x="11427510" y="6306284"/>
            <a:ext cx="383488" cy="365125"/>
          </a:xfrm>
          <a:prstGeom prst="rect">
            <a:avLst/>
          </a:prstGeom>
        </p:spPr>
        <p:txBody>
          <a:bodyPr vert="horz" lIns="0" tIns="0" rIns="0" bIns="0" rtlCol="0" anchor="b" anchorCtr="0"/>
          <a:lstStyle>
            <a:lvl1pPr algn="r">
              <a:defRPr sz="1000" b="0">
                <a:solidFill>
                  <a:schemeClr val="bg2"/>
                </a:solidFill>
              </a:defRPr>
            </a:lvl1pPr>
          </a:lstStyle>
          <a:p>
            <a:fld id="{2FFBAD49-1F68-914B-9DFB-5D552C1A2BEB}" type="slidenum">
              <a:rPr lang="en-US" smtClean="0"/>
              <a:pPr/>
              <a:t>‹#›</a:t>
            </a:fld>
            <a:endParaRPr lang="en-US" dirty="0"/>
          </a:p>
        </p:txBody>
      </p:sp>
      <p:sp>
        <p:nvSpPr>
          <p:cNvPr id="6" name="Text Placeholder 6">
            <a:extLst>
              <a:ext uri="{FF2B5EF4-FFF2-40B4-BE49-F238E27FC236}">
                <a16:creationId xmlns:a16="http://schemas.microsoft.com/office/drawing/2014/main" id="{9C2A070E-9A01-4836-A4CE-185C4843A615}"/>
              </a:ext>
            </a:extLst>
          </p:cNvPr>
          <p:cNvSpPr>
            <a:spLocks noGrp="1"/>
          </p:cNvSpPr>
          <p:nvPr>
            <p:ph type="body" sz="quarter" idx="10"/>
          </p:nvPr>
        </p:nvSpPr>
        <p:spPr>
          <a:xfrm>
            <a:off x="838199" y="5823401"/>
            <a:ext cx="10972799" cy="423835"/>
          </a:xfrm>
        </p:spPr>
        <p:txBody>
          <a:bodyPr anchor="b"/>
          <a:lstStyle>
            <a:lvl1pPr marL="0" indent="0">
              <a:spcBef>
                <a:spcPts val="200"/>
              </a:spcBef>
              <a:buNone/>
              <a:defRPr sz="900">
                <a:solidFill>
                  <a:schemeClr val="bg2">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val="17281812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88810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2094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22744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1208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271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46104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45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9546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22110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210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3419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6903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2609547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007546790"/>
      </p:ext>
    </p:extLst>
  </p:cSld>
  <p:clrMapOvr>
    <a:masterClrMapping/>
  </p:clrMapOvr>
  <p:transition spd="slow" advClick="0"/>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769258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20612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503961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10AA-589B-46F5-8EB6-140EAE06F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A3688C-F749-44AF-BC48-11E36FD950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4E8815-4B4D-47EB-A87B-9CB2E0335C1D}"/>
              </a:ext>
            </a:extLst>
          </p:cNvPr>
          <p:cNvSpPr>
            <a:spLocks noGrp="1"/>
          </p:cNvSpPr>
          <p:nvPr>
            <p:ph type="dt" sz="half" idx="10"/>
          </p:nvPr>
        </p:nvSpPr>
        <p:spPr/>
        <p:txBody>
          <a:bodyPr/>
          <a:lstStyle/>
          <a:p>
            <a:fld id="{600307D0-C820-4E10-86BE-AFAC05828B57}" type="datetimeFigureOut">
              <a:rPr lang="en-US" smtClean="0"/>
              <a:t>11/15/21</a:t>
            </a:fld>
            <a:endParaRPr lang="en-US"/>
          </a:p>
        </p:txBody>
      </p:sp>
      <p:sp>
        <p:nvSpPr>
          <p:cNvPr id="5" name="Footer Placeholder 4">
            <a:extLst>
              <a:ext uri="{FF2B5EF4-FFF2-40B4-BE49-F238E27FC236}">
                <a16:creationId xmlns:a16="http://schemas.microsoft.com/office/drawing/2014/main" id="{5169F436-CD38-4B27-AE1D-BD6721010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353038-93E5-4C76-9E46-6424F20949F3}"/>
              </a:ext>
            </a:extLst>
          </p:cNvPr>
          <p:cNvSpPr>
            <a:spLocks noGrp="1"/>
          </p:cNvSpPr>
          <p:nvPr>
            <p:ph type="sldNum" sz="quarter" idx="12"/>
          </p:nvPr>
        </p:nvSpPr>
        <p:spPr/>
        <p:txBody>
          <a:bodyPr/>
          <a:lstStyle/>
          <a:p>
            <a:fld id="{433FF51C-2564-4431-8AD8-A7EACCDE2475}" type="slidenum">
              <a:rPr lang="en-US" smtClean="0"/>
              <a:t>‹#›</a:t>
            </a:fld>
            <a:endParaRPr lang="en-US"/>
          </a:p>
        </p:txBody>
      </p:sp>
    </p:spTree>
    <p:extLst>
      <p:ext uri="{BB962C8B-B14F-4D97-AF65-F5344CB8AC3E}">
        <p14:creationId xmlns:p14="http://schemas.microsoft.com/office/powerpoint/2010/main" val="33996168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5C070-646F-4DBA-BC78-F3A670CD9F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EC5D51-6FF2-44ED-8563-C58EFF9E2B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6BBACE-D046-4607-B914-45D6959A97C0}"/>
              </a:ext>
            </a:extLst>
          </p:cNvPr>
          <p:cNvSpPr>
            <a:spLocks noGrp="1"/>
          </p:cNvSpPr>
          <p:nvPr>
            <p:ph type="dt" sz="half" idx="10"/>
          </p:nvPr>
        </p:nvSpPr>
        <p:spPr/>
        <p:txBody>
          <a:bodyPr/>
          <a:lstStyle/>
          <a:p>
            <a:fld id="{600307D0-C820-4E10-86BE-AFAC05828B57}" type="datetimeFigureOut">
              <a:rPr lang="en-US" smtClean="0"/>
              <a:t>11/15/21</a:t>
            </a:fld>
            <a:endParaRPr lang="en-US"/>
          </a:p>
        </p:txBody>
      </p:sp>
      <p:sp>
        <p:nvSpPr>
          <p:cNvPr id="5" name="Footer Placeholder 4">
            <a:extLst>
              <a:ext uri="{FF2B5EF4-FFF2-40B4-BE49-F238E27FC236}">
                <a16:creationId xmlns:a16="http://schemas.microsoft.com/office/drawing/2014/main" id="{A375F461-C984-4D9C-9946-A5E968408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A1DD1-8AE4-46A1-B5E1-45B57083D3F9}"/>
              </a:ext>
            </a:extLst>
          </p:cNvPr>
          <p:cNvSpPr>
            <a:spLocks noGrp="1"/>
          </p:cNvSpPr>
          <p:nvPr>
            <p:ph type="sldNum" sz="quarter" idx="12"/>
          </p:nvPr>
        </p:nvSpPr>
        <p:spPr/>
        <p:txBody>
          <a:bodyPr/>
          <a:lstStyle/>
          <a:p>
            <a:fld id="{433FF51C-2564-4431-8AD8-A7EACCDE2475}" type="slidenum">
              <a:rPr lang="en-US" smtClean="0"/>
              <a:t>‹#›</a:t>
            </a:fld>
            <a:endParaRPr lang="en-US"/>
          </a:p>
        </p:txBody>
      </p:sp>
    </p:spTree>
    <p:extLst>
      <p:ext uri="{BB962C8B-B14F-4D97-AF65-F5344CB8AC3E}">
        <p14:creationId xmlns:p14="http://schemas.microsoft.com/office/powerpoint/2010/main" val="42623247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274A-F490-4961-AC09-086F9A2DE3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268141-1DF0-4BB8-BE7C-F54CBC85EE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E384BB-7582-419A-B6D1-0EE8EF042FC3}"/>
              </a:ext>
            </a:extLst>
          </p:cNvPr>
          <p:cNvSpPr>
            <a:spLocks noGrp="1"/>
          </p:cNvSpPr>
          <p:nvPr>
            <p:ph type="dt" sz="half" idx="10"/>
          </p:nvPr>
        </p:nvSpPr>
        <p:spPr/>
        <p:txBody>
          <a:bodyPr/>
          <a:lstStyle/>
          <a:p>
            <a:fld id="{600307D0-C820-4E10-86BE-AFAC05828B57}" type="datetimeFigureOut">
              <a:rPr lang="en-US" smtClean="0"/>
              <a:t>11/15/21</a:t>
            </a:fld>
            <a:endParaRPr lang="en-US"/>
          </a:p>
        </p:txBody>
      </p:sp>
      <p:sp>
        <p:nvSpPr>
          <p:cNvPr id="5" name="Footer Placeholder 4">
            <a:extLst>
              <a:ext uri="{FF2B5EF4-FFF2-40B4-BE49-F238E27FC236}">
                <a16:creationId xmlns:a16="http://schemas.microsoft.com/office/drawing/2014/main" id="{0DBFDA1A-692B-499D-B5A3-D294D4805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CD179C-28B7-479B-BFF5-048B4A76085C}"/>
              </a:ext>
            </a:extLst>
          </p:cNvPr>
          <p:cNvSpPr>
            <a:spLocks noGrp="1"/>
          </p:cNvSpPr>
          <p:nvPr>
            <p:ph type="sldNum" sz="quarter" idx="12"/>
          </p:nvPr>
        </p:nvSpPr>
        <p:spPr/>
        <p:txBody>
          <a:bodyPr/>
          <a:lstStyle/>
          <a:p>
            <a:fld id="{433FF51C-2564-4431-8AD8-A7EACCDE2475}" type="slidenum">
              <a:rPr lang="en-US" smtClean="0"/>
              <a:t>‹#›</a:t>
            </a:fld>
            <a:endParaRPr lang="en-US"/>
          </a:p>
        </p:txBody>
      </p:sp>
    </p:spTree>
    <p:extLst>
      <p:ext uri="{BB962C8B-B14F-4D97-AF65-F5344CB8AC3E}">
        <p14:creationId xmlns:p14="http://schemas.microsoft.com/office/powerpoint/2010/main" val="36132431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F555C-0882-4FFE-8208-2F50519336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C499AF-C18C-4597-840F-0A7E91FE1E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9BBC84-9C4C-48A1-8E37-2CB4FDD9FB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D83908-CB7B-4A04-95DB-B162EC22062E}"/>
              </a:ext>
            </a:extLst>
          </p:cNvPr>
          <p:cNvSpPr>
            <a:spLocks noGrp="1"/>
          </p:cNvSpPr>
          <p:nvPr>
            <p:ph type="dt" sz="half" idx="10"/>
          </p:nvPr>
        </p:nvSpPr>
        <p:spPr/>
        <p:txBody>
          <a:bodyPr/>
          <a:lstStyle/>
          <a:p>
            <a:fld id="{600307D0-C820-4E10-86BE-AFAC05828B57}" type="datetimeFigureOut">
              <a:rPr lang="en-US" smtClean="0"/>
              <a:t>11/15/21</a:t>
            </a:fld>
            <a:endParaRPr lang="en-US"/>
          </a:p>
        </p:txBody>
      </p:sp>
      <p:sp>
        <p:nvSpPr>
          <p:cNvPr id="6" name="Footer Placeholder 5">
            <a:extLst>
              <a:ext uri="{FF2B5EF4-FFF2-40B4-BE49-F238E27FC236}">
                <a16:creationId xmlns:a16="http://schemas.microsoft.com/office/drawing/2014/main" id="{21D78E2D-16BD-4573-87AE-0CFFF759C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5BC36E-CD0B-4154-9B33-C7385C1F8C41}"/>
              </a:ext>
            </a:extLst>
          </p:cNvPr>
          <p:cNvSpPr>
            <a:spLocks noGrp="1"/>
          </p:cNvSpPr>
          <p:nvPr>
            <p:ph type="sldNum" sz="quarter" idx="12"/>
          </p:nvPr>
        </p:nvSpPr>
        <p:spPr/>
        <p:txBody>
          <a:bodyPr/>
          <a:lstStyle/>
          <a:p>
            <a:fld id="{433FF51C-2564-4431-8AD8-A7EACCDE2475}" type="slidenum">
              <a:rPr lang="en-US" smtClean="0"/>
              <a:t>‹#›</a:t>
            </a:fld>
            <a:endParaRPr lang="en-US"/>
          </a:p>
        </p:txBody>
      </p:sp>
    </p:spTree>
    <p:extLst>
      <p:ext uri="{BB962C8B-B14F-4D97-AF65-F5344CB8AC3E}">
        <p14:creationId xmlns:p14="http://schemas.microsoft.com/office/powerpoint/2010/main" val="31874640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E8B7-2174-433C-8F21-47CC3FB0B9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9B2231-A845-43F4-BF77-6C5E365112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EACC06-97FA-4574-B402-B8E9721B93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581F59-57D1-40EC-A2FB-19D2CC6DC3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699208-89A3-4C1B-BB2F-3A707748A6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EE4C7E-86B2-42F9-A99B-7E47D6F1BE32}"/>
              </a:ext>
            </a:extLst>
          </p:cNvPr>
          <p:cNvSpPr>
            <a:spLocks noGrp="1"/>
          </p:cNvSpPr>
          <p:nvPr>
            <p:ph type="dt" sz="half" idx="10"/>
          </p:nvPr>
        </p:nvSpPr>
        <p:spPr/>
        <p:txBody>
          <a:bodyPr/>
          <a:lstStyle/>
          <a:p>
            <a:fld id="{600307D0-C820-4E10-86BE-AFAC05828B57}" type="datetimeFigureOut">
              <a:rPr lang="en-US" smtClean="0"/>
              <a:t>11/15/21</a:t>
            </a:fld>
            <a:endParaRPr lang="en-US"/>
          </a:p>
        </p:txBody>
      </p:sp>
      <p:sp>
        <p:nvSpPr>
          <p:cNvPr id="8" name="Footer Placeholder 7">
            <a:extLst>
              <a:ext uri="{FF2B5EF4-FFF2-40B4-BE49-F238E27FC236}">
                <a16:creationId xmlns:a16="http://schemas.microsoft.com/office/drawing/2014/main" id="{DD5606C6-7273-41A6-95B8-3D66686BA4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4EDD44-4151-4F79-8689-650738F913C5}"/>
              </a:ext>
            </a:extLst>
          </p:cNvPr>
          <p:cNvSpPr>
            <a:spLocks noGrp="1"/>
          </p:cNvSpPr>
          <p:nvPr>
            <p:ph type="sldNum" sz="quarter" idx="12"/>
          </p:nvPr>
        </p:nvSpPr>
        <p:spPr/>
        <p:txBody>
          <a:bodyPr/>
          <a:lstStyle/>
          <a:p>
            <a:fld id="{433FF51C-2564-4431-8AD8-A7EACCDE2475}" type="slidenum">
              <a:rPr lang="en-US" smtClean="0"/>
              <a:t>‹#›</a:t>
            </a:fld>
            <a:endParaRPr lang="en-US"/>
          </a:p>
        </p:txBody>
      </p:sp>
    </p:spTree>
    <p:extLst>
      <p:ext uri="{BB962C8B-B14F-4D97-AF65-F5344CB8AC3E}">
        <p14:creationId xmlns:p14="http://schemas.microsoft.com/office/powerpoint/2010/main" val="2633222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469C1-2632-4A1C-8DB2-97F3D571C6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47C878-0FFE-4E48-8418-FC3E0E768FF1}"/>
              </a:ext>
            </a:extLst>
          </p:cNvPr>
          <p:cNvSpPr>
            <a:spLocks noGrp="1"/>
          </p:cNvSpPr>
          <p:nvPr>
            <p:ph type="dt" sz="half" idx="10"/>
          </p:nvPr>
        </p:nvSpPr>
        <p:spPr/>
        <p:txBody>
          <a:bodyPr/>
          <a:lstStyle/>
          <a:p>
            <a:fld id="{600307D0-C820-4E10-86BE-AFAC05828B57}" type="datetimeFigureOut">
              <a:rPr lang="en-US" smtClean="0"/>
              <a:t>11/15/21</a:t>
            </a:fld>
            <a:endParaRPr lang="en-US"/>
          </a:p>
        </p:txBody>
      </p:sp>
      <p:sp>
        <p:nvSpPr>
          <p:cNvPr id="4" name="Footer Placeholder 3">
            <a:extLst>
              <a:ext uri="{FF2B5EF4-FFF2-40B4-BE49-F238E27FC236}">
                <a16:creationId xmlns:a16="http://schemas.microsoft.com/office/drawing/2014/main" id="{D327F94D-617E-43B5-9F14-BB1A202D72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094B33-FC25-4D9D-9813-975D1C4A9824}"/>
              </a:ext>
            </a:extLst>
          </p:cNvPr>
          <p:cNvSpPr>
            <a:spLocks noGrp="1"/>
          </p:cNvSpPr>
          <p:nvPr>
            <p:ph type="sldNum" sz="quarter" idx="12"/>
          </p:nvPr>
        </p:nvSpPr>
        <p:spPr/>
        <p:txBody>
          <a:bodyPr/>
          <a:lstStyle/>
          <a:p>
            <a:fld id="{433FF51C-2564-4431-8AD8-A7EACCDE2475}" type="slidenum">
              <a:rPr lang="en-US" smtClean="0"/>
              <a:t>‹#›</a:t>
            </a:fld>
            <a:endParaRPr lang="en-US"/>
          </a:p>
        </p:txBody>
      </p:sp>
    </p:spTree>
    <p:extLst>
      <p:ext uri="{BB962C8B-B14F-4D97-AF65-F5344CB8AC3E}">
        <p14:creationId xmlns:p14="http://schemas.microsoft.com/office/powerpoint/2010/main" val="8503841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28A76A-CFDA-47C5-B0B2-FA0FE0EE0FE0}"/>
              </a:ext>
            </a:extLst>
          </p:cNvPr>
          <p:cNvSpPr>
            <a:spLocks noGrp="1"/>
          </p:cNvSpPr>
          <p:nvPr>
            <p:ph type="dt" sz="half" idx="10"/>
          </p:nvPr>
        </p:nvSpPr>
        <p:spPr/>
        <p:txBody>
          <a:bodyPr/>
          <a:lstStyle/>
          <a:p>
            <a:fld id="{600307D0-C820-4E10-86BE-AFAC05828B57}" type="datetimeFigureOut">
              <a:rPr lang="en-US" smtClean="0"/>
              <a:t>11/15/21</a:t>
            </a:fld>
            <a:endParaRPr lang="en-US"/>
          </a:p>
        </p:txBody>
      </p:sp>
      <p:sp>
        <p:nvSpPr>
          <p:cNvPr id="3" name="Footer Placeholder 2">
            <a:extLst>
              <a:ext uri="{FF2B5EF4-FFF2-40B4-BE49-F238E27FC236}">
                <a16:creationId xmlns:a16="http://schemas.microsoft.com/office/drawing/2014/main" id="{F7140E63-0407-4F3A-B5E1-60A0A964D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B76990-D286-435C-98C0-34CCADB62717}"/>
              </a:ext>
            </a:extLst>
          </p:cNvPr>
          <p:cNvSpPr>
            <a:spLocks noGrp="1"/>
          </p:cNvSpPr>
          <p:nvPr>
            <p:ph type="sldNum" sz="quarter" idx="12"/>
          </p:nvPr>
        </p:nvSpPr>
        <p:spPr/>
        <p:txBody>
          <a:bodyPr/>
          <a:lstStyle/>
          <a:p>
            <a:fld id="{433FF51C-2564-4431-8AD8-A7EACCDE2475}" type="slidenum">
              <a:rPr lang="en-US" smtClean="0"/>
              <a:t>‹#›</a:t>
            </a:fld>
            <a:endParaRPr lang="en-US"/>
          </a:p>
        </p:txBody>
      </p:sp>
    </p:spTree>
    <p:extLst>
      <p:ext uri="{BB962C8B-B14F-4D97-AF65-F5344CB8AC3E}">
        <p14:creationId xmlns:p14="http://schemas.microsoft.com/office/powerpoint/2010/main" val="11616385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5C2AD-D9C0-466D-A651-104C987CD4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C4EA63-99AF-4D6B-9D82-7B581FE83E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190503-9097-4F2F-9ACA-7C4379E63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400B19-37F7-433F-8A51-E7F4543226E9}"/>
              </a:ext>
            </a:extLst>
          </p:cNvPr>
          <p:cNvSpPr>
            <a:spLocks noGrp="1"/>
          </p:cNvSpPr>
          <p:nvPr>
            <p:ph type="dt" sz="half" idx="10"/>
          </p:nvPr>
        </p:nvSpPr>
        <p:spPr/>
        <p:txBody>
          <a:bodyPr/>
          <a:lstStyle/>
          <a:p>
            <a:fld id="{600307D0-C820-4E10-86BE-AFAC05828B57}" type="datetimeFigureOut">
              <a:rPr lang="en-US" smtClean="0"/>
              <a:t>11/15/21</a:t>
            </a:fld>
            <a:endParaRPr lang="en-US"/>
          </a:p>
        </p:txBody>
      </p:sp>
      <p:sp>
        <p:nvSpPr>
          <p:cNvPr id="6" name="Footer Placeholder 5">
            <a:extLst>
              <a:ext uri="{FF2B5EF4-FFF2-40B4-BE49-F238E27FC236}">
                <a16:creationId xmlns:a16="http://schemas.microsoft.com/office/drawing/2014/main" id="{E2182D4E-0408-421D-96BA-D9D2E55AF0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0D9E0-97E4-413C-878C-0341473C8C45}"/>
              </a:ext>
            </a:extLst>
          </p:cNvPr>
          <p:cNvSpPr>
            <a:spLocks noGrp="1"/>
          </p:cNvSpPr>
          <p:nvPr>
            <p:ph type="sldNum" sz="quarter" idx="12"/>
          </p:nvPr>
        </p:nvSpPr>
        <p:spPr/>
        <p:txBody>
          <a:bodyPr/>
          <a:lstStyle/>
          <a:p>
            <a:fld id="{433FF51C-2564-4431-8AD8-A7EACCDE2475}" type="slidenum">
              <a:rPr lang="en-US" smtClean="0"/>
              <a:t>‹#›</a:t>
            </a:fld>
            <a:endParaRPr lang="en-US"/>
          </a:p>
        </p:txBody>
      </p:sp>
    </p:spTree>
    <p:extLst>
      <p:ext uri="{BB962C8B-B14F-4D97-AF65-F5344CB8AC3E}">
        <p14:creationId xmlns:p14="http://schemas.microsoft.com/office/powerpoint/2010/main" val="25644713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CA01-2D48-4E12-B851-46200E0E96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846EDC-A5B5-4269-AB1D-F826CEFDB2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70759A-7366-4B12-91FF-1023D9040D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EAD02C-1352-4054-9381-2D02E1CD41E1}"/>
              </a:ext>
            </a:extLst>
          </p:cNvPr>
          <p:cNvSpPr>
            <a:spLocks noGrp="1"/>
          </p:cNvSpPr>
          <p:nvPr>
            <p:ph type="dt" sz="half" idx="10"/>
          </p:nvPr>
        </p:nvSpPr>
        <p:spPr/>
        <p:txBody>
          <a:bodyPr/>
          <a:lstStyle/>
          <a:p>
            <a:fld id="{600307D0-C820-4E10-86BE-AFAC05828B57}" type="datetimeFigureOut">
              <a:rPr lang="en-US" smtClean="0"/>
              <a:t>11/15/21</a:t>
            </a:fld>
            <a:endParaRPr lang="en-US"/>
          </a:p>
        </p:txBody>
      </p:sp>
      <p:sp>
        <p:nvSpPr>
          <p:cNvPr id="6" name="Footer Placeholder 5">
            <a:extLst>
              <a:ext uri="{FF2B5EF4-FFF2-40B4-BE49-F238E27FC236}">
                <a16:creationId xmlns:a16="http://schemas.microsoft.com/office/drawing/2014/main" id="{6F0CD885-F5EE-4A72-8130-C4F45E9A9A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5B69EE-69F3-4FF4-ADD9-53F3E98DAB18}"/>
              </a:ext>
            </a:extLst>
          </p:cNvPr>
          <p:cNvSpPr>
            <a:spLocks noGrp="1"/>
          </p:cNvSpPr>
          <p:nvPr>
            <p:ph type="sldNum" sz="quarter" idx="12"/>
          </p:nvPr>
        </p:nvSpPr>
        <p:spPr/>
        <p:txBody>
          <a:bodyPr/>
          <a:lstStyle/>
          <a:p>
            <a:fld id="{433FF51C-2564-4431-8AD8-A7EACCDE2475}" type="slidenum">
              <a:rPr lang="en-US" smtClean="0"/>
              <a:t>‹#›</a:t>
            </a:fld>
            <a:endParaRPr lang="en-US"/>
          </a:p>
        </p:txBody>
      </p:sp>
    </p:spTree>
    <p:extLst>
      <p:ext uri="{BB962C8B-B14F-4D97-AF65-F5344CB8AC3E}">
        <p14:creationId xmlns:p14="http://schemas.microsoft.com/office/powerpoint/2010/main" val="41307469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9456-53B0-4864-93AC-CB3BDAF13E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C14033-FEFA-4D85-88C5-1A6C430844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6DA79D-5C6B-4CF2-9A8F-3716D07CDC82}"/>
              </a:ext>
            </a:extLst>
          </p:cNvPr>
          <p:cNvSpPr>
            <a:spLocks noGrp="1"/>
          </p:cNvSpPr>
          <p:nvPr>
            <p:ph type="dt" sz="half" idx="10"/>
          </p:nvPr>
        </p:nvSpPr>
        <p:spPr/>
        <p:txBody>
          <a:bodyPr/>
          <a:lstStyle/>
          <a:p>
            <a:fld id="{600307D0-C820-4E10-86BE-AFAC05828B57}" type="datetimeFigureOut">
              <a:rPr lang="en-US" smtClean="0"/>
              <a:t>11/15/21</a:t>
            </a:fld>
            <a:endParaRPr lang="en-US"/>
          </a:p>
        </p:txBody>
      </p:sp>
      <p:sp>
        <p:nvSpPr>
          <p:cNvPr id="5" name="Footer Placeholder 4">
            <a:extLst>
              <a:ext uri="{FF2B5EF4-FFF2-40B4-BE49-F238E27FC236}">
                <a16:creationId xmlns:a16="http://schemas.microsoft.com/office/drawing/2014/main" id="{EF52A44E-EDDE-4CCB-82DE-76BE6B891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0FCD3-E2CD-4CE3-B8BB-B8902EE0587D}"/>
              </a:ext>
            </a:extLst>
          </p:cNvPr>
          <p:cNvSpPr>
            <a:spLocks noGrp="1"/>
          </p:cNvSpPr>
          <p:nvPr>
            <p:ph type="sldNum" sz="quarter" idx="12"/>
          </p:nvPr>
        </p:nvSpPr>
        <p:spPr/>
        <p:txBody>
          <a:bodyPr/>
          <a:lstStyle/>
          <a:p>
            <a:fld id="{433FF51C-2564-4431-8AD8-A7EACCDE2475}" type="slidenum">
              <a:rPr lang="en-US" smtClean="0"/>
              <a:t>‹#›</a:t>
            </a:fld>
            <a:endParaRPr lang="en-US"/>
          </a:p>
        </p:txBody>
      </p:sp>
    </p:spTree>
    <p:extLst>
      <p:ext uri="{BB962C8B-B14F-4D97-AF65-F5344CB8AC3E}">
        <p14:creationId xmlns:p14="http://schemas.microsoft.com/office/powerpoint/2010/main" val="29961934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C5752E-4408-4824-AA58-62B5D9EE6D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D2576A-A5A9-4F8C-83D8-D05C79FC1E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5A828-BDF0-4227-989D-DA288D35FA51}"/>
              </a:ext>
            </a:extLst>
          </p:cNvPr>
          <p:cNvSpPr>
            <a:spLocks noGrp="1"/>
          </p:cNvSpPr>
          <p:nvPr>
            <p:ph type="dt" sz="half" idx="10"/>
          </p:nvPr>
        </p:nvSpPr>
        <p:spPr/>
        <p:txBody>
          <a:bodyPr/>
          <a:lstStyle/>
          <a:p>
            <a:fld id="{600307D0-C820-4E10-86BE-AFAC05828B57}" type="datetimeFigureOut">
              <a:rPr lang="en-US" smtClean="0"/>
              <a:t>11/15/21</a:t>
            </a:fld>
            <a:endParaRPr lang="en-US"/>
          </a:p>
        </p:txBody>
      </p:sp>
      <p:sp>
        <p:nvSpPr>
          <p:cNvPr id="5" name="Footer Placeholder 4">
            <a:extLst>
              <a:ext uri="{FF2B5EF4-FFF2-40B4-BE49-F238E27FC236}">
                <a16:creationId xmlns:a16="http://schemas.microsoft.com/office/drawing/2014/main" id="{0A24FE92-FC55-4F32-A400-AAA5BD381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B79AA6-4A88-4193-9DC1-DAEEAC778DE4}"/>
              </a:ext>
            </a:extLst>
          </p:cNvPr>
          <p:cNvSpPr>
            <a:spLocks noGrp="1"/>
          </p:cNvSpPr>
          <p:nvPr>
            <p:ph type="sldNum" sz="quarter" idx="12"/>
          </p:nvPr>
        </p:nvSpPr>
        <p:spPr/>
        <p:txBody>
          <a:bodyPr/>
          <a:lstStyle/>
          <a:p>
            <a:fld id="{433FF51C-2564-4431-8AD8-A7EACCDE2475}" type="slidenum">
              <a:rPr lang="en-US" smtClean="0"/>
              <a:t>‹#›</a:t>
            </a:fld>
            <a:endParaRPr lang="en-US"/>
          </a:p>
        </p:txBody>
      </p:sp>
    </p:spTree>
    <p:extLst>
      <p:ext uri="{BB962C8B-B14F-4D97-AF65-F5344CB8AC3E}">
        <p14:creationId xmlns:p14="http://schemas.microsoft.com/office/powerpoint/2010/main" val="9862805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DA8"/>
                </a:solidFill>
              </a:defRPr>
            </a:lvl1pPr>
          </a:lstStyle>
          <a:p>
            <a:r>
              <a:rPr lang="en-US" dirty="0"/>
              <a:t>Click to edit Master title style</a:t>
            </a:r>
          </a:p>
        </p:txBody>
      </p:sp>
      <p:sp>
        <p:nvSpPr>
          <p:cNvPr id="4" name="Content Placeholder 3"/>
          <p:cNvSpPr>
            <a:spLocks noGrp="1"/>
          </p:cNvSpPr>
          <p:nvPr>
            <p:ph sz="quarter" idx="10"/>
          </p:nvPr>
        </p:nvSpPr>
        <p:spPr>
          <a:xfrm>
            <a:off x="484717" y="1556794"/>
            <a:ext cx="11184000" cy="4567963"/>
          </a:xfrm>
        </p:spPr>
        <p:txBody>
          <a:bodyPr/>
          <a:lstStyle>
            <a:lvl1pPr>
              <a:buClr>
                <a:srgbClr val="00B1EB"/>
              </a:buClr>
              <a:defRPr/>
            </a:lvl1pPr>
            <a:lvl2pPr>
              <a:buClr>
                <a:srgbClr val="00B1EB"/>
              </a:buClr>
              <a:defRPr/>
            </a:lvl2pPr>
            <a:lvl3pPr>
              <a:buClr>
                <a:srgbClr val="00B1EB"/>
              </a:buClr>
              <a:defRPr/>
            </a:lvl3pPr>
            <a:lvl4pPr>
              <a:buClr>
                <a:srgbClr val="00B1EB"/>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Footer Placeholder 5">
            <a:extLst>
              <a:ext uri="{FF2B5EF4-FFF2-40B4-BE49-F238E27FC236}">
                <a16:creationId xmlns:a16="http://schemas.microsoft.com/office/drawing/2014/main" id="{4F5BA499-DCF1-1145-94C0-97CCC5B3ED70}"/>
              </a:ext>
            </a:extLst>
          </p:cNvPr>
          <p:cNvSpPr>
            <a:spLocks noGrp="1"/>
          </p:cNvSpPr>
          <p:nvPr>
            <p:ph type="ftr" sz="quarter" idx="11"/>
          </p:nvPr>
        </p:nvSpPr>
        <p:spPr>
          <a:xfrm>
            <a:off x="475967" y="6323164"/>
            <a:ext cx="11193599" cy="399373"/>
          </a:xfrm>
        </p:spPr>
        <p:txBody>
          <a:bodyPr/>
          <a:lstStyle/>
          <a:p>
            <a:endParaRPr lang="en-US" dirty="0"/>
          </a:p>
        </p:txBody>
      </p:sp>
    </p:spTree>
    <p:extLst>
      <p:ext uri="{BB962C8B-B14F-4D97-AF65-F5344CB8AC3E}">
        <p14:creationId xmlns:p14="http://schemas.microsoft.com/office/powerpoint/2010/main" val="1975623628"/>
      </p:ext>
    </p:extLst>
  </p:cSld>
  <p:clrMapOvr>
    <a:masterClrMapping/>
  </p:clrMapOvr>
  <p:extLst>
    <p:ext uri="{DCECCB84-F9BA-43D5-87BE-67443E8EF086}">
      <p15:sldGuideLst xmlns:p15="http://schemas.microsoft.com/office/powerpoint/2012/main">
        <p15:guide id="1" orient="horz" pos="2754">
          <p15:clr>
            <a:srgbClr val="FBAE40"/>
          </p15:clr>
        </p15:guide>
        <p15:guide id="2" pos="2880">
          <p15:clr>
            <a:srgbClr val="FBAE40"/>
          </p15:clr>
        </p15:guide>
        <p15:guide id="3" orient="horz" pos="735">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3879" y="1"/>
            <a:ext cx="10515600" cy="1196752"/>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9015709" y="6271710"/>
            <a:ext cx="2743200" cy="537773"/>
          </a:xfrm>
        </p:spPr>
        <p:txBody>
          <a:bodyPr anchor="b">
            <a:noAutofit/>
          </a:bodyPr>
          <a:lstStyle>
            <a:lvl1pPr marL="0" indent="0" algn="r">
              <a:lnSpc>
                <a:spcPct val="100000"/>
              </a:lnSpc>
              <a:spcBef>
                <a:spcPts val="0"/>
              </a:spcBef>
              <a:spcAft>
                <a:spcPts val="450"/>
              </a:spcAft>
              <a:buNone/>
              <a:defRPr sz="750"/>
            </a:lvl1pPr>
            <a:lvl5pPr marL="1371600" indent="0">
              <a:buNone/>
              <a:defRPr/>
            </a:lvl5pPr>
          </a:lstStyle>
          <a:p>
            <a:pPr lvl="0"/>
            <a:r>
              <a:rPr lang="en-US" dirty="0"/>
              <a:t>Edit Master text styles</a:t>
            </a:r>
          </a:p>
        </p:txBody>
      </p:sp>
      <p:sp>
        <p:nvSpPr>
          <p:cNvPr id="10" name="Text Placeholder 7"/>
          <p:cNvSpPr>
            <a:spLocks noGrp="1"/>
          </p:cNvSpPr>
          <p:nvPr>
            <p:ph type="body" sz="quarter" idx="15"/>
          </p:nvPr>
        </p:nvSpPr>
        <p:spPr>
          <a:xfrm>
            <a:off x="467733" y="6271710"/>
            <a:ext cx="2743200" cy="537773"/>
          </a:xfrm>
        </p:spPr>
        <p:txBody>
          <a:bodyPr anchor="b">
            <a:noAutofit/>
          </a:bodyPr>
          <a:lstStyle>
            <a:lvl1pPr marL="0" indent="0" algn="l">
              <a:lnSpc>
                <a:spcPct val="100000"/>
              </a:lnSpc>
              <a:spcBef>
                <a:spcPts val="0"/>
              </a:spcBef>
              <a:spcAft>
                <a:spcPts val="450"/>
              </a:spcAft>
              <a:buNone/>
              <a:defRPr sz="750"/>
            </a:lvl1pPr>
            <a:lvl5pPr marL="1371600" indent="0">
              <a:buNone/>
              <a:defRPr/>
            </a:lvl5pPr>
          </a:lstStyle>
          <a:p>
            <a:pPr lvl="0"/>
            <a:r>
              <a:rPr lang="en-US" dirty="0"/>
              <a:t>Edit Master text styles</a:t>
            </a:r>
          </a:p>
        </p:txBody>
      </p:sp>
    </p:spTree>
    <p:extLst>
      <p:ext uri="{BB962C8B-B14F-4D97-AF65-F5344CB8AC3E}">
        <p14:creationId xmlns:p14="http://schemas.microsoft.com/office/powerpoint/2010/main" val="2495174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17.jp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4.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theme" Target="../theme/theme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image" Target="../media/image1.png"/><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18.pn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757475162"/>
      </p:ext>
    </p:extLst>
  </p:cSld>
  <p:clrMap bg1="dk2" tx1="lt1" bg2="dk1" tx2="lt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9225780" y="6356352"/>
            <a:ext cx="2743200" cy="365125"/>
          </a:xfrm>
          <a:prstGeom prst="rect">
            <a:avLst/>
          </a:prstGeom>
        </p:spPr>
        <p:txBody>
          <a:bodyPr vert="horz" lIns="91440" tIns="45720" rIns="91440" bIns="45720" rtlCol="0" anchor="ctr"/>
          <a:lstStyle>
            <a:lvl1pPr algn="r">
              <a:defRPr sz="800" b="1" i="0">
                <a:solidFill>
                  <a:schemeClr val="tx1">
                    <a:lumMod val="60000"/>
                    <a:lumOff val="40000"/>
                  </a:schemeClr>
                </a:solidFill>
                <a:latin typeface="Avenir Next Demi Bold" charset="0"/>
                <a:ea typeface="Avenir Next Demi Bold" charset="0"/>
                <a:cs typeface="Avenir Next Demi Bold" charset="0"/>
              </a:defRPr>
            </a:lvl1pPr>
          </a:lstStyle>
          <a:p>
            <a:fld id="{ADBD6BD7-A060-6540-B5A8-56A9DBF45862}" type="slidenum">
              <a:rPr lang="en-US" smtClean="0"/>
              <a:pPr/>
              <a:t>‹#›</a:t>
            </a:fld>
            <a:endParaRPr lang="en-US"/>
          </a:p>
        </p:txBody>
      </p:sp>
    </p:spTree>
    <p:extLst>
      <p:ext uri="{BB962C8B-B14F-4D97-AF65-F5344CB8AC3E}">
        <p14:creationId xmlns:p14="http://schemas.microsoft.com/office/powerpoint/2010/main" val="3863873562"/>
      </p:ext>
    </p:extLst>
  </p:cSld>
  <p:clrMap bg1="lt1" tx1="dk1" bg2="lt2" tx2="dk2" accent1="accent1" accent2="accent2" accent3="accent3" accent4="accent4" accent5="accent5" accent6="accent6" hlink="hlink" folHlink="folHlink"/>
  <p:sldLayoutIdLst>
    <p:sldLayoutId id="2147484793" r:id="rId1"/>
    <p:sldLayoutId id="2147484794" r:id="rId2"/>
    <p:sldLayoutId id="2147484795" r:id="rId3"/>
    <p:sldLayoutId id="2147484796" r:id="rId4"/>
    <p:sldLayoutId id="2147484797" r:id="rId5"/>
    <p:sldLayoutId id="2147484798" r:id="rId6"/>
    <p:sldLayoutId id="2147484799" r:id="rId7"/>
    <p:sldLayoutId id="2147484800" r:id="rId8"/>
    <p:sldLayoutId id="2147484801" r:id="rId9"/>
    <p:sldLayoutId id="2147484802" r:id="rId10"/>
    <p:sldLayoutId id="2147484803" r:id="rId11"/>
    <p:sldLayoutId id="2147484804" r:id="rId12"/>
    <p:sldLayoutId id="2147484805" r:id="rId13"/>
    <p:sldLayoutId id="2147484806" r:id="rId14"/>
    <p:sldLayoutId id="2147484807" r:id="rId15"/>
    <p:sldLayoutId id="2147484808" r:id="rId16"/>
    <p:sldLayoutId id="2147484809" r:id="rId17"/>
    <p:sldLayoutId id="2147484810" r:id="rId18"/>
    <p:sldLayoutId id="2147484811" r:id="rId19"/>
    <p:sldLayoutId id="2147484812" r:id="rId20"/>
    <p:sldLayoutId id="2147484813" r:id="rId21"/>
    <p:sldLayoutId id="2147484814" r:id="rId22"/>
    <p:sldLayoutId id="2147484815" r:id="rId23"/>
    <p:sldLayoutId id="2147484816" r:id="rId24"/>
    <p:sldLayoutId id="2147484817" r:id="rId25"/>
    <p:sldLayoutId id="2147484818" r:id="rId26"/>
    <p:sldLayoutId id="2147484819" r:id="rId27"/>
    <p:sldLayoutId id="2147484820" r:id="rId28"/>
    <p:sldLayoutId id="2147484821" r:id="rId29"/>
    <p:sldLayoutId id="2147484822" r:id="rId30"/>
  </p:sldLayoutIdLst>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972800" cy="971969"/>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838200" y="1457607"/>
            <a:ext cx="10972800" cy="433863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20919547"/>
      </p:ext>
    </p:extLst>
  </p:cSld>
  <p:clrMap bg1="lt1" tx1="dk1" bg2="lt2" tx2="dk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Lst>
  <p:hf hdr="0" ftr="0" dt="0"/>
  <p:txStyles>
    <p:titleStyle>
      <a:lvl1pPr algn="l" defTabSz="914400" rtl="0" eaLnBrk="1" latinLnBrk="0" hangingPunct="1">
        <a:lnSpc>
          <a:spcPct val="95000"/>
        </a:lnSpc>
        <a:spcBef>
          <a:spcPct val="0"/>
        </a:spcBef>
        <a:buNone/>
        <a:defRPr sz="3200" b="1" i="0" kern="1200" baseline="0">
          <a:solidFill>
            <a:schemeClr val="tx1"/>
          </a:solidFill>
          <a:latin typeface="Calibri"/>
          <a:ea typeface="+mj-ea"/>
          <a:cs typeface="Calibri"/>
        </a:defRPr>
      </a:lvl1pPr>
    </p:titleStyle>
    <p:bodyStyle>
      <a:lvl1pPr marL="228600" indent="-228600" algn="l" defTabSz="914400" rtl="0" eaLnBrk="1" latinLnBrk="0" hangingPunct="1">
        <a:lnSpc>
          <a:spcPct val="95000"/>
        </a:lnSpc>
        <a:spcBef>
          <a:spcPts val="1200"/>
        </a:spcBef>
        <a:buFont typeface="Arial"/>
        <a:buChar char="•"/>
        <a:defRPr sz="2000" kern="1200">
          <a:solidFill>
            <a:schemeClr val="tx1"/>
          </a:solidFill>
          <a:latin typeface="Calibri"/>
          <a:ea typeface="+mn-ea"/>
          <a:cs typeface="Calibri"/>
        </a:defRPr>
      </a:lvl1pPr>
      <a:lvl2pPr marL="685800" indent="-228600" algn="l" defTabSz="914400" rtl="0" eaLnBrk="1" latinLnBrk="0" hangingPunct="1">
        <a:lnSpc>
          <a:spcPct val="95000"/>
        </a:lnSpc>
        <a:spcBef>
          <a:spcPts val="400"/>
        </a:spcBef>
        <a:buFont typeface="Calibri" panose="020F0502020204030204" pitchFamily="34" charset="0"/>
        <a:buChar char="–"/>
        <a:defRPr sz="1800" kern="1200">
          <a:solidFill>
            <a:schemeClr val="tx1"/>
          </a:solidFill>
          <a:latin typeface="Calibri"/>
          <a:ea typeface="+mn-ea"/>
          <a:cs typeface="Calibri"/>
        </a:defRPr>
      </a:lvl2pPr>
      <a:lvl3pPr marL="1143000" indent="-228600" algn="l" defTabSz="914400" rtl="0" eaLnBrk="1" latinLnBrk="0" hangingPunct="1">
        <a:lnSpc>
          <a:spcPct val="95000"/>
        </a:lnSpc>
        <a:spcBef>
          <a:spcPts val="300"/>
        </a:spcBef>
        <a:buFont typeface="Arial"/>
        <a:buChar char="•"/>
        <a:defRPr sz="1600" kern="1200">
          <a:solidFill>
            <a:schemeClr val="tx1"/>
          </a:solidFill>
          <a:latin typeface="Calibri"/>
          <a:ea typeface="+mn-ea"/>
          <a:cs typeface="Calibri"/>
        </a:defRPr>
      </a:lvl3pPr>
      <a:lvl4pPr marL="1600200" indent="-228600" algn="l" defTabSz="914400" rtl="0" eaLnBrk="1" latinLnBrk="0" hangingPunct="1">
        <a:lnSpc>
          <a:spcPct val="95000"/>
        </a:lnSpc>
        <a:spcBef>
          <a:spcPts val="300"/>
        </a:spcBef>
        <a:buFont typeface="Calibri" panose="020F0502020204030204" pitchFamily="34" charset="0"/>
        <a:buChar char="–"/>
        <a:defRPr sz="1400" kern="1200">
          <a:solidFill>
            <a:schemeClr val="tx1"/>
          </a:solidFill>
          <a:latin typeface="Calibri"/>
          <a:ea typeface="+mn-ea"/>
          <a:cs typeface="Calibri"/>
        </a:defRPr>
      </a:lvl4pPr>
      <a:lvl5pPr marL="2057400" indent="-228600" algn="l" defTabSz="914400" rtl="0" eaLnBrk="1" latinLnBrk="0" hangingPunct="1">
        <a:lnSpc>
          <a:spcPct val="95000"/>
        </a:lnSpc>
        <a:spcBef>
          <a:spcPts val="300"/>
        </a:spcBef>
        <a:buFont typeface="Arial"/>
        <a:buChar char="•"/>
        <a:defRPr sz="14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28">
          <p15:clr>
            <a:srgbClr val="F26B43"/>
          </p15:clr>
        </p15:guide>
        <p15:guide id="4" pos="7440">
          <p15:clr>
            <a:srgbClr val="F26B43"/>
          </p15:clr>
        </p15:guide>
        <p15:guide id="5" orient="horz" pos="912">
          <p15:clr>
            <a:srgbClr val="F26B43"/>
          </p15:clr>
        </p15:guide>
        <p15:guide id="6" orient="horz" pos="21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 name="Picture 9" descr="A close up of a sign&#10;&#10;Description automatically generated">
            <a:extLst>
              <a:ext uri="{FF2B5EF4-FFF2-40B4-BE49-F238E27FC236}">
                <a16:creationId xmlns:a16="http://schemas.microsoft.com/office/drawing/2014/main" id="{AB366F00-D68A-ED43-AEFA-68B7121E0CD6}"/>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571756818"/>
      </p:ext>
    </p:extLst>
  </p:cSld>
  <p:clrMap bg1="lt1" tx1="dk1" bg2="lt2" tx2="dk2" accent1="accent1" accent2="accent2" accent3="accent3" accent4="accent4" accent5="accent5" accent6="accent6" hlink="hlink" folHlink="folHlink"/>
  <p:sldLayoutIdLst>
    <p:sldLayoutId id="2147484830" r:id="rId1"/>
    <p:sldLayoutId id="2147484831" r:id="rId2"/>
    <p:sldLayoutId id="2147484832" r:id="rId3"/>
    <p:sldLayoutId id="2147484833" r:id="rId4"/>
    <p:sldLayoutId id="2147484834" r:id="rId5"/>
    <p:sldLayoutId id="2147484835" r:id="rId6"/>
    <p:sldLayoutId id="2147484836" r:id="rId7"/>
    <p:sldLayoutId id="2147484837" r:id="rId8"/>
    <p:sldLayoutId id="2147484838" r:id="rId9"/>
    <p:sldLayoutId id="2147484839" r:id="rId10"/>
    <p:sldLayoutId id="2147484840" r:id="rId11"/>
    <p:sldLayoutId id="2147484841" r:id="rId12"/>
    <p:sldLayoutId id="2147484842" r:id="rId13"/>
    <p:sldLayoutId id="2147484843" r:id="rId14"/>
    <p:sldLayoutId id="2147484844" r:id="rId15"/>
    <p:sldLayoutId id="2147484845" r:id="rId16"/>
    <p:sldLayoutId id="2147484846"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9DD2F-BF64-4F91-A785-849322261F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1BD2FC-5214-4802-8546-FA695C9F17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505C7-AB8E-4179-874D-D9C92379EC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307D0-C820-4E10-86BE-AFAC05828B57}" type="datetimeFigureOut">
              <a:rPr lang="en-US" smtClean="0"/>
              <a:t>11/15/21</a:t>
            </a:fld>
            <a:endParaRPr lang="en-US"/>
          </a:p>
        </p:txBody>
      </p:sp>
      <p:sp>
        <p:nvSpPr>
          <p:cNvPr id="5" name="Footer Placeholder 4">
            <a:extLst>
              <a:ext uri="{FF2B5EF4-FFF2-40B4-BE49-F238E27FC236}">
                <a16:creationId xmlns:a16="http://schemas.microsoft.com/office/drawing/2014/main" id="{BF173FDD-65FC-46E5-BCA8-2BD3FC5A8A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B34D88-181A-4DC7-B6CD-4833D29D96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FF51C-2564-4431-8AD8-A7EACCDE2475}" type="slidenum">
              <a:rPr lang="en-US" smtClean="0"/>
              <a:t>‹#›</a:t>
            </a:fld>
            <a:endParaRPr lang="en-US"/>
          </a:p>
        </p:txBody>
      </p:sp>
    </p:spTree>
    <p:extLst>
      <p:ext uri="{BB962C8B-B14F-4D97-AF65-F5344CB8AC3E}">
        <p14:creationId xmlns:p14="http://schemas.microsoft.com/office/powerpoint/2010/main" val="3613546888"/>
      </p:ext>
    </p:extLst>
  </p:cSld>
  <p:clrMap bg1="lt1" tx1="dk1" bg2="lt2" tx2="dk2" accent1="accent1" accent2="accent2" accent3="accent3" accent4="accent4" accent5="accent5" accent6="accent6" hlink="hlink" folHlink="folHlink"/>
  <p:sldLayoutIdLst>
    <p:sldLayoutId id="2147484848" r:id="rId1"/>
    <p:sldLayoutId id="2147484849" r:id="rId2"/>
    <p:sldLayoutId id="2147484850" r:id="rId3"/>
    <p:sldLayoutId id="2147484851" r:id="rId4"/>
    <p:sldLayoutId id="2147484852" r:id="rId5"/>
    <p:sldLayoutId id="2147484853" r:id="rId6"/>
    <p:sldLayoutId id="2147484854" r:id="rId7"/>
    <p:sldLayoutId id="2147484855" r:id="rId8"/>
    <p:sldLayoutId id="2147484856" r:id="rId9"/>
    <p:sldLayoutId id="2147484857" r:id="rId10"/>
    <p:sldLayoutId id="2147484858" r:id="rId11"/>
    <p:sldLayoutId id="2147484859" r:id="rId12"/>
    <p:sldLayoutId id="21474848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4.xml"/><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6.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76200"/>
            <a:ext cx="12192000" cy="3626974"/>
          </a:xfrm>
        </p:spPr>
        <p:txBody>
          <a:bodyPr wrap="square" anchor="ctr">
            <a:noAutofit/>
          </a:bodyPr>
          <a:lstStyle/>
          <a:p>
            <a:r>
              <a:rPr lang="en-US" sz="4000" dirty="0"/>
              <a:t>What Urologists Want To Know: </a:t>
            </a:r>
            <a:br>
              <a:rPr lang="en-US" sz="4000" dirty="0"/>
            </a:br>
            <a:r>
              <a:rPr lang="en-US" sz="4000" dirty="0"/>
              <a:t>Addressing Current Questions and Controversies </a:t>
            </a:r>
            <a:br>
              <a:rPr lang="en-US" sz="4000" dirty="0"/>
            </a:br>
            <a:r>
              <a:rPr lang="en-US" sz="4000" dirty="0"/>
              <a:t>in the Management of Bladder Cancer</a:t>
            </a:r>
            <a:br>
              <a:rPr lang="en-US" sz="3800" dirty="0"/>
            </a:br>
            <a:br>
              <a:rPr lang="en-US" sz="500" dirty="0"/>
            </a:br>
            <a:r>
              <a:rPr lang="en-US" sz="2800" b="0" i="1" dirty="0">
                <a:solidFill>
                  <a:srgbClr val="015593"/>
                </a:solidFill>
              </a:rPr>
              <a:t>A Virtual CME Satellite Symposium During the </a:t>
            </a:r>
            <a:br>
              <a:rPr lang="en-US" sz="2800" b="0" i="1" dirty="0">
                <a:solidFill>
                  <a:srgbClr val="015593"/>
                </a:solidFill>
              </a:rPr>
            </a:br>
            <a:r>
              <a:rPr lang="en-US" sz="2800" b="0" i="1" dirty="0">
                <a:solidFill>
                  <a:srgbClr val="015593"/>
                </a:solidFill>
              </a:rPr>
              <a:t>American Urological Association (AUA) 2021 Annual Meeting</a:t>
            </a:r>
            <a:br>
              <a:rPr lang="en-US" sz="4400" dirty="0"/>
            </a:br>
            <a:br>
              <a:rPr lang="en-US" sz="1000" dirty="0"/>
            </a:br>
            <a:r>
              <a:rPr lang="en-US" sz="3200" dirty="0">
                <a:solidFill>
                  <a:srgbClr val="002060"/>
                </a:solidFill>
                <a:latin typeface="Calibri" panose="020F0502020204030204" pitchFamily="34" charset="0"/>
                <a:cs typeface="Calibri" panose="020F0502020204030204" pitchFamily="34" charset="0"/>
              </a:rPr>
              <a:t>Monday, September 13, 2021</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11:00 AM – 12:30 PM ET</a:t>
            </a:r>
            <a:endParaRPr lang="en-US" sz="3200" dirty="0">
              <a:latin typeface="Calibri" panose="020F0502020204030204" pitchFamily="34" charset="0"/>
              <a:cs typeface="Calibri" panose="020F0502020204030204" pitchFamily="34" charset="0"/>
            </a:endParaRPr>
          </a:p>
        </p:txBody>
      </p:sp>
      <p:sp>
        <p:nvSpPr>
          <p:cNvPr id="5" name="Text Box 3">
            <a:extLst>
              <a:ext uri="{FF2B5EF4-FFF2-40B4-BE49-F238E27FC236}">
                <a16:creationId xmlns:a16="http://schemas.microsoft.com/office/drawing/2014/main" id="{85AA309D-42F0-7443-91B5-BC5BF10B953B}"/>
              </a:ext>
            </a:extLst>
          </p:cNvPr>
          <p:cNvSpPr txBox="1">
            <a:spLocks noChangeArrowheads="1"/>
          </p:cNvSpPr>
          <p:nvPr/>
        </p:nvSpPr>
        <p:spPr bwMode="auto">
          <a:xfrm>
            <a:off x="3305690" y="5836774"/>
            <a:ext cx="558062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6">
            <a:extLst>
              <a:ext uri="{FF2B5EF4-FFF2-40B4-BE49-F238E27FC236}">
                <a16:creationId xmlns:a16="http://schemas.microsoft.com/office/drawing/2014/main" id="{65C51FE1-3BF6-0C4C-8778-50F15CEA1D42}"/>
              </a:ext>
            </a:extLst>
          </p:cNvPr>
          <p:cNvSpPr txBox="1">
            <a:spLocks noChangeArrowheads="1"/>
          </p:cNvSpPr>
          <p:nvPr/>
        </p:nvSpPr>
        <p:spPr bwMode="auto">
          <a:xfrm>
            <a:off x="0" y="4212113"/>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Arjun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Balar</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Ashish 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Kamat</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MBBS</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Guru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Sonpavde</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Robert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Svatek</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
        <p:nvSpPr>
          <p:cNvPr id="10" name="Text Box 7">
            <a:extLst>
              <a:ext uri="{FF2B5EF4-FFF2-40B4-BE49-F238E27FC236}">
                <a16:creationId xmlns:a16="http://schemas.microsoft.com/office/drawing/2014/main" id="{75B2BA6E-79FD-4A4C-AC24-5B2525F70970}"/>
              </a:ext>
            </a:extLst>
          </p:cNvPr>
          <p:cNvSpPr txBox="1">
            <a:spLocks noChangeArrowheads="1"/>
          </p:cNvSpPr>
          <p:nvPr/>
        </p:nvSpPr>
        <p:spPr bwMode="auto">
          <a:xfrm>
            <a:off x="4647392" y="362733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Tree>
    <p:custDataLst>
      <p:tags r:id="rId1"/>
    </p:custDataLst>
    <p:extLst>
      <p:ext uri="{BB962C8B-B14F-4D97-AF65-F5344CB8AC3E}">
        <p14:creationId xmlns:p14="http://schemas.microsoft.com/office/powerpoint/2010/main" val="26284531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glasses&#10;&#10;Description automatically generated">
            <a:extLst>
              <a:ext uri="{FF2B5EF4-FFF2-40B4-BE49-F238E27FC236}">
                <a16:creationId xmlns:a16="http://schemas.microsoft.com/office/drawing/2014/main" id="{4B9093CB-80DB-794D-B55D-C292CF0CA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21" y="854604"/>
            <a:ext cx="2767106" cy="1556498"/>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0439449-E1EB-A24D-BA64-ABDE784E216D}"/>
              </a:ext>
            </a:extLst>
          </p:cNvPr>
          <p:cNvSpPr txBox="1"/>
          <p:nvPr/>
        </p:nvSpPr>
        <p:spPr>
          <a:xfrm>
            <a:off x="3108036" y="854604"/>
            <a:ext cx="3245997" cy="230832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Gordon </a:t>
            </a:r>
            <a:r>
              <a:rPr lang="en-US" sz="1600" dirty="0">
                <a:solidFill>
                  <a:schemeClr val="tx1"/>
                </a:solidFill>
                <a:latin typeface="Calibri" panose="020F0502020204030204" pitchFamily="34" charset="0"/>
                <a:cs typeface="Calibri" panose="020F0502020204030204" pitchFamily="34" charset="0"/>
              </a:rPr>
              <a:t>A </a:t>
            </a:r>
            <a:r>
              <a:rPr kumimoji="0" lang="en-US" sz="1600" b="1"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Brown, DO</a:t>
            </a:r>
          </a:p>
          <a:p>
            <a:r>
              <a:rPr lang="en-US" sz="1600" b="0" dirty="0">
                <a:solidFill>
                  <a:schemeClr val="tx1"/>
                </a:solidFill>
                <a:latin typeface="Calibri" panose="020F0502020204030204" pitchFamily="34" charset="0"/>
                <a:cs typeface="Calibri" panose="020F0502020204030204" pitchFamily="34" charset="0"/>
              </a:rPr>
              <a:t>Associate Professor of Urology </a:t>
            </a:r>
          </a:p>
          <a:p>
            <a:r>
              <a:rPr lang="en-US" sz="1600" b="0" dirty="0">
                <a:solidFill>
                  <a:schemeClr val="tx1"/>
                </a:solidFill>
                <a:latin typeface="Calibri" panose="020F0502020204030204" pitchFamily="34" charset="0"/>
                <a:cs typeface="Calibri" panose="020F0502020204030204" pitchFamily="34" charset="0"/>
              </a:rPr>
              <a:t>Rowan University SOM</a:t>
            </a:r>
          </a:p>
          <a:p>
            <a:r>
              <a:rPr lang="en-US" sz="1600" b="0" dirty="0">
                <a:solidFill>
                  <a:schemeClr val="tx1"/>
                </a:solidFill>
                <a:latin typeface="Calibri" panose="020F0502020204030204" pitchFamily="34" charset="0"/>
                <a:cs typeface="Calibri" panose="020F0502020204030204" pitchFamily="34" charset="0"/>
              </a:rPr>
              <a:t>Medical Director of Advanced Therapeutics </a:t>
            </a:r>
          </a:p>
          <a:p>
            <a:r>
              <a:rPr lang="en-US" sz="1600" b="0" dirty="0">
                <a:solidFill>
                  <a:schemeClr val="tx1"/>
                </a:solidFill>
                <a:latin typeface="Calibri" panose="020F0502020204030204" pitchFamily="34" charset="0"/>
                <a:cs typeface="Calibri" panose="020F0502020204030204" pitchFamily="34" charset="0"/>
              </a:rPr>
              <a:t>New Jersey Urology</a:t>
            </a:r>
          </a:p>
          <a:p>
            <a:r>
              <a:rPr lang="en-US" sz="1600" b="0" dirty="0">
                <a:solidFill>
                  <a:schemeClr val="tx1"/>
                </a:solidFill>
                <a:latin typeface="Calibri" panose="020F0502020204030204" pitchFamily="34" charset="0"/>
                <a:cs typeface="Calibri" panose="020F0502020204030204" pitchFamily="34" charset="0"/>
              </a:rPr>
              <a:t>Director of Robotic Surgery </a:t>
            </a:r>
          </a:p>
          <a:p>
            <a:r>
              <a:rPr lang="en-US" sz="1600" b="0" dirty="0">
                <a:solidFill>
                  <a:schemeClr val="tx1"/>
                </a:solidFill>
                <a:latin typeface="Calibri" panose="020F0502020204030204" pitchFamily="34" charset="0"/>
                <a:cs typeface="Calibri" panose="020F0502020204030204" pitchFamily="34" charset="0"/>
              </a:rPr>
              <a:t>Jefferson Health New Jersey</a:t>
            </a:r>
          </a:p>
          <a:p>
            <a:r>
              <a:rPr lang="en-US" sz="1600" b="0" dirty="0">
                <a:solidFill>
                  <a:schemeClr val="tx1"/>
                </a:solidFill>
                <a:latin typeface="Calibri" panose="020F0502020204030204" pitchFamily="34" charset="0"/>
                <a:cs typeface="Calibri" panose="020F0502020204030204" pitchFamily="34" charset="0"/>
              </a:rPr>
              <a:t>Sewell, New Jersey</a:t>
            </a:r>
          </a:p>
        </p:txBody>
      </p:sp>
      <p:pic>
        <p:nvPicPr>
          <p:cNvPr id="8" name="Picture 7" descr="A person in a suit&#10;&#10;Description automatically generated with medium confidence">
            <a:extLst>
              <a:ext uri="{FF2B5EF4-FFF2-40B4-BE49-F238E27FC236}">
                <a16:creationId xmlns:a16="http://schemas.microsoft.com/office/drawing/2014/main" id="{4A85ADB9-CDDD-7846-A717-67E7881A9B9F}"/>
              </a:ext>
            </a:extLst>
          </p:cNvPr>
          <p:cNvPicPr>
            <a:picLocks noChangeAspect="1"/>
          </p:cNvPicPr>
          <p:nvPr/>
        </p:nvPicPr>
        <p:blipFill rotWithShape="1">
          <a:blip r:embed="rId3">
            <a:extLst>
              <a:ext uri="{28A0092B-C50C-407E-A947-70E740481C1C}">
                <a14:useLocalDpi xmlns:a14="http://schemas.microsoft.com/office/drawing/2010/main" val="0"/>
              </a:ext>
            </a:extLst>
          </a:blip>
          <a:srcRect l="6545" t="-266" r="7738" b="14550"/>
          <a:stretch/>
        </p:blipFill>
        <p:spPr>
          <a:xfrm>
            <a:off x="279651" y="3944333"/>
            <a:ext cx="2767106" cy="1556498"/>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C382BEEB-4AF3-DD41-81B1-E3E36401C806}"/>
              </a:ext>
            </a:extLst>
          </p:cNvPr>
          <p:cNvSpPr txBox="1"/>
          <p:nvPr/>
        </p:nvSpPr>
        <p:spPr>
          <a:xfrm>
            <a:off x="3108036" y="3933056"/>
            <a:ext cx="3037252" cy="2062103"/>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Jason </a:t>
            </a:r>
            <a:r>
              <a:rPr kumimoji="0" lang="en-US" sz="1600" b="1" i="0" u="none" strike="noStrike" kern="120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Hafron</a:t>
            </a:r>
            <a:r>
              <a:rPr kumimoji="0" lang="en-US" sz="1600" b="1"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MD</a:t>
            </a:r>
          </a:p>
          <a:p>
            <a:r>
              <a:rPr lang="en-US" sz="1600" b="0" dirty="0">
                <a:solidFill>
                  <a:schemeClr val="tx1"/>
                </a:solidFill>
                <a:latin typeface="Calibri" panose="020F0502020204030204" pitchFamily="34" charset="0"/>
                <a:cs typeface="Calibri" panose="020F0502020204030204" pitchFamily="34" charset="0"/>
              </a:rPr>
              <a:t>Chief Medical Officer</a:t>
            </a:r>
          </a:p>
          <a:p>
            <a:r>
              <a:rPr lang="en-US" sz="1600" b="0" dirty="0">
                <a:solidFill>
                  <a:schemeClr val="tx1"/>
                </a:solidFill>
                <a:latin typeface="Calibri" panose="020F0502020204030204" pitchFamily="34" charset="0"/>
                <a:cs typeface="Calibri" panose="020F0502020204030204" pitchFamily="34" charset="0"/>
              </a:rPr>
              <a:t>Director of Clinical Research</a:t>
            </a:r>
          </a:p>
          <a:p>
            <a:r>
              <a:rPr lang="en-US" sz="1600" b="0" dirty="0">
                <a:solidFill>
                  <a:schemeClr val="tx1"/>
                </a:solidFill>
                <a:latin typeface="Calibri" panose="020F0502020204030204" pitchFamily="34" charset="0"/>
                <a:cs typeface="Calibri" panose="020F0502020204030204" pitchFamily="34" charset="0"/>
              </a:rPr>
              <a:t>Michigan Institute of Urology</a:t>
            </a:r>
          </a:p>
          <a:p>
            <a:r>
              <a:rPr lang="en-US" sz="1600" b="0" dirty="0">
                <a:solidFill>
                  <a:schemeClr val="tx1"/>
                </a:solidFill>
                <a:latin typeface="Calibri" panose="020F0502020204030204" pitchFamily="34" charset="0"/>
                <a:cs typeface="Calibri" panose="020F0502020204030204" pitchFamily="34" charset="0"/>
              </a:rPr>
              <a:t>Professor of Urology</a:t>
            </a:r>
          </a:p>
          <a:p>
            <a:r>
              <a:rPr lang="en-US" sz="1600" b="0" dirty="0">
                <a:solidFill>
                  <a:schemeClr val="tx1"/>
                </a:solidFill>
                <a:latin typeface="Calibri" panose="020F0502020204030204" pitchFamily="34" charset="0"/>
                <a:cs typeface="Calibri" panose="020F0502020204030204" pitchFamily="34" charset="0"/>
              </a:rPr>
              <a:t>Oakland University William Beaumont School of Medicine</a:t>
            </a:r>
          </a:p>
          <a:p>
            <a:r>
              <a:rPr lang="en-US" sz="1600" b="0" dirty="0">
                <a:solidFill>
                  <a:schemeClr val="tx1"/>
                </a:solidFill>
                <a:latin typeface="Calibri" panose="020F0502020204030204" pitchFamily="34" charset="0"/>
                <a:cs typeface="Calibri" panose="020F0502020204030204" pitchFamily="34" charset="0"/>
              </a:rPr>
              <a:t>Bloomfield, Michigan</a:t>
            </a:r>
          </a:p>
        </p:txBody>
      </p:sp>
      <p:pic>
        <p:nvPicPr>
          <p:cNvPr id="11" name="Picture 10" descr="A picture containing person, necktie, purple, clothing&#10;&#10;Description automatically generated">
            <a:extLst>
              <a:ext uri="{FF2B5EF4-FFF2-40B4-BE49-F238E27FC236}">
                <a16:creationId xmlns:a16="http://schemas.microsoft.com/office/drawing/2014/main" id="{A86AE462-61A4-0E4C-8903-C0A2E88F0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9895" y="885706"/>
            <a:ext cx="2767108" cy="1556499"/>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2B7B536C-5EAC-C545-8F2A-EF24086F70A6}"/>
              </a:ext>
            </a:extLst>
          </p:cNvPr>
          <p:cNvSpPr txBox="1"/>
          <p:nvPr/>
        </p:nvSpPr>
        <p:spPr>
          <a:xfrm>
            <a:off x="9336360" y="885706"/>
            <a:ext cx="2108141" cy="1077218"/>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Sulfi</a:t>
            </a:r>
            <a:r>
              <a:rPr kumimoji="0" lang="en-US" sz="1600" b="1"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Ibrahim, MD</a:t>
            </a:r>
          </a:p>
          <a:p>
            <a:r>
              <a:rPr lang="en-US" sz="1600" b="0" dirty="0">
                <a:solidFill>
                  <a:schemeClr val="tx1"/>
                </a:solidFill>
                <a:latin typeface="Calibri" panose="020F0502020204030204" pitchFamily="34" charset="0"/>
                <a:cs typeface="Calibri" panose="020F0502020204030204" pitchFamily="34" charset="0"/>
              </a:rPr>
              <a:t>Hematology/Oncology</a:t>
            </a:r>
          </a:p>
          <a:p>
            <a:r>
              <a:rPr lang="en-US" sz="1600" b="0" dirty="0">
                <a:solidFill>
                  <a:schemeClr val="tx1"/>
                </a:solidFill>
                <a:latin typeface="Calibri" panose="020F0502020204030204" pitchFamily="34" charset="0"/>
                <a:cs typeface="Calibri" panose="020F0502020204030204" pitchFamily="34" charset="0"/>
              </a:rPr>
              <a:t>Reid Health </a:t>
            </a:r>
          </a:p>
          <a:p>
            <a:r>
              <a:rPr lang="en-US" sz="1600" b="0" dirty="0">
                <a:solidFill>
                  <a:schemeClr val="tx1"/>
                </a:solidFill>
                <a:latin typeface="Calibri" panose="020F0502020204030204" pitchFamily="34" charset="0"/>
                <a:cs typeface="Calibri" panose="020F0502020204030204" pitchFamily="34" charset="0"/>
              </a:rPr>
              <a:t>Richmond, Indiana</a:t>
            </a:r>
          </a:p>
        </p:txBody>
      </p:sp>
      <p:pic>
        <p:nvPicPr>
          <p:cNvPr id="14" name="Picture 13" descr="A person wearing headphones&#10;&#10;Description automatically generated">
            <a:extLst>
              <a:ext uri="{FF2B5EF4-FFF2-40B4-BE49-F238E27FC236}">
                <a16:creationId xmlns:a16="http://schemas.microsoft.com/office/drawing/2014/main" id="{F0B3CBDB-8979-F645-A4CB-CFF1746CC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9370" y="3933056"/>
            <a:ext cx="2767108" cy="1556499"/>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0E810192-A2A3-CC46-841F-5A14EB76B79C}"/>
              </a:ext>
            </a:extLst>
          </p:cNvPr>
          <p:cNvSpPr txBox="1"/>
          <p:nvPr/>
        </p:nvSpPr>
        <p:spPr>
          <a:xfrm>
            <a:off x="9336360" y="3933056"/>
            <a:ext cx="2767109" cy="1323439"/>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David S Morris, MD</a:t>
            </a:r>
          </a:p>
          <a:p>
            <a:r>
              <a:rPr lang="en-US" sz="1600" b="0" dirty="0">
                <a:solidFill>
                  <a:schemeClr val="tx1"/>
                </a:solidFill>
                <a:latin typeface="Calibri" panose="020F0502020204030204" pitchFamily="34" charset="0"/>
                <a:cs typeface="Calibri" panose="020F0502020204030204" pitchFamily="34" charset="0"/>
              </a:rPr>
              <a:t>President and Co-Director of Advanced Therapeutics Center</a:t>
            </a:r>
          </a:p>
          <a:p>
            <a:r>
              <a:rPr lang="en-US" sz="1600" b="0" dirty="0">
                <a:solidFill>
                  <a:schemeClr val="tx1"/>
                </a:solidFill>
                <a:latin typeface="Calibri" panose="020F0502020204030204" pitchFamily="34" charset="0"/>
                <a:cs typeface="Calibri" panose="020F0502020204030204" pitchFamily="34" charset="0"/>
              </a:rPr>
              <a:t>Urology Associates</a:t>
            </a:r>
          </a:p>
          <a:p>
            <a:r>
              <a:rPr lang="en-US" sz="1600" b="0" dirty="0">
                <a:solidFill>
                  <a:schemeClr val="tx1"/>
                </a:solidFill>
                <a:latin typeface="Calibri" panose="020F0502020204030204" pitchFamily="34" charset="0"/>
                <a:cs typeface="Calibri" panose="020F0502020204030204" pitchFamily="34" charset="0"/>
              </a:rPr>
              <a:t>Nashville, Tennessee</a:t>
            </a:r>
          </a:p>
        </p:txBody>
      </p:sp>
    </p:spTree>
    <p:extLst>
      <p:ext uri="{BB962C8B-B14F-4D97-AF65-F5344CB8AC3E}">
        <p14:creationId xmlns:p14="http://schemas.microsoft.com/office/powerpoint/2010/main" val="1856399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1C530-9E3B-E84E-96CD-B6F43A1B2B06}"/>
              </a:ext>
            </a:extLst>
          </p:cNvPr>
          <p:cNvSpPr>
            <a:spLocks noGrp="1"/>
          </p:cNvSpPr>
          <p:nvPr>
            <p:ph type="title"/>
          </p:nvPr>
        </p:nvSpPr>
        <p:spPr>
          <a:xfrm>
            <a:off x="0" y="1"/>
            <a:ext cx="12192000" cy="980728"/>
          </a:xfrm>
        </p:spPr>
        <p:txBody>
          <a:bodyPr/>
          <a:lstStyle/>
          <a:p>
            <a:pPr algn="ctr"/>
            <a:r>
              <a:rPr lang="en-US" sz="3000" dirty="0"/>
              <a:t>Agenda</a:t>
            </a:r>
          </a:p>
        </p:txBody>
      </p:sp>
      <p:sp>
        <p:nvSpPr>
          <p:cNvPr id="5" name="Content Placeholder 4">
            <a:extLst>
              <a:ext uri="{FF2B5EF4-FFF2-40B4-BE49-F238E27FC236}">
                <a16:creationId xmlns:a16="http://schemas.microsoft.com/office/drawing/2014/main" id="{AF7C16B9-7695-3948-B90C-6740B78ADF3E}"/>
              </a:ext>
            </a:extLst>
          </p:cNvPr>
          <p:cNvSpPr>
            <a:spLocks noGrp="1"/>
          </p:cNvSpPr>
          <p:nvPr>
            <p:ph idx="1"/>
          </p:nvPr>
        </p:nvSpPr>
        <p:spPr>
          <a:xfrm>
            <a:off x="695400" y="1124744"/>
            <a:ext cx="10441160" cy="4248472"/>
          </a:xfrm>
        </p:spPr>
        <p:txBody>
          <a:bodyPr anchor="t"/>
          <a:lstStyle/>
          <a:p>
            <a:pPr marL="98425" indent="0">
              <a:spcBef>
                <a:spcPts val="1200"/>
              </a:spcBef>
              <a:spcAft>
                <a:spcPts val="0"/>
              </a:spcAft>
              <a:buNone/>
            </a:pPr>
            <a:r>
              <a:rPr lang="en-US" sz="2200" dirty="0">
                <a:solidFill>
                  <a:srgbClr val="0432FF"/>
                </a:solidFill>
              </a:rPr>
              <a:t>Introduction: Personalized Continuing Medical Education</a:t>
            </a:r>
          </a:p>
          <a:p>
            <a:pPr marL="98425" indent="0">
              <a:spcBef>
                <a:spcPts val="1200"/>
              </a:spcBef>
              <a:spcAft>
                <a:spcPts val="0"/>
              </a:spcAft>
              <a:buNone/>
            </a:pPr>
            <a:r>
              <a:rPr lang="en-US" sz="2200" dirty="0">
                <a:solidFill>
                  <a:srgbClr val="0432FF"/>
                </a:solidFill>
                <a:latin typeface="Calibri" panose="020F0502020204030204" pitchFamily="34" charset="0"/>
                <a:cs typeface="Calibri" panose="020F0502020204030204" pitchFamily="34" charset="0"/>
              </a:rPr>
              <a:t>Module 1: </a:t>
            </a:r>
            <a:r>
              <a:rPr lang="en-US" sz="2200" dirty="0">
                <a:solidFill>
                  <a:srgbClr val="0432FF"/>
                </a:solidFill>
              </a:rPr>
              <a:t>Non-Muscle-Invasive Urothelial Bladder Cancer (UBC)</a:t>
            </a:r>
          </a:p>
          <a:p>
            <a:pPr>
              <a:lnSpc>
                <a:spcPct val="100000"/>
              </a:lnSpc>
              <a:spcBef>
                <a:spcPts val="0"/>
              </a:spcBef>
              <a:spcAft>
                <a:spcPts val="0"/>
              </a:spcAft>
            </a:pPr>
            <a:r>
              <a:rPr lang="en-US" sz="2000" b="0" dirty="0"/>
              <a:t>Dr Morris: A 79-year-old man with BCG-refractory non-muscle-invasive bladder cancer </a:t>
            </a:r>
          </a:p>
          <a:p>
            <a:pPr>
              <a:lnSpc>
                <a:spcPct val="100000"/>
              </a:lnSpc>
              <a:spcBef>
                <a:spcPts val="0"/>
              </a:spcBef>
              <a:spcAft>
                <a:spcPts val="0"/>
              </a:spcAft>
            </a:pPr>
            <a:r>
              <a:rPr lang="en-US" sz="2000" b="0" dirty="0"/>
              <a:t>Dr Brown: A 65-year-old man with high-risk non-muscle-invasive UBC </a:t>
            </a:r>
          </a:p>
          <a:p>
            <a:pPr>
              <a:lnSpc>
                <a:spcPct val="100000"/>
              </a:lnSpc>
              <a:spcBef>
                <a:spcPts val="0"/>
              </a:spcBef>
              <a:spcAft>
                <a:spcPts val="0"/>
              </a:spcAft>
            </a:pPr>
            <a:r>
              <a:rPr lang="en-US" sz="2000" b="0" dirty="0"/>
              <a:t>Dr </a:t>
            </a:r>
            <a:r>
              <a:rPr lang="en-US" sz="2000" b="0" dirty="0" err="1"/>
              <a:t>Hafron</a:t>
            </a:r>
            <a:r>
              <a:rPr lang="en-US" sz="2000" b="0" dirty="0"/>
              <a:t>: A 58-year-old man with high-risk, BCG-refractory non-muscle-invasive bladder cancer</a:t>
            </a:r>
          </a:p>
          <a:p>
            <a:pPr>
              <a:lnSpc>
                <a:spcPct val="100000"/>
              </a:lnSpc>
              <a:spcBef>
                <a:spcPts val="0"/>
              </a:spcBef>
              <a:spcAft>
                <a:spcPts val="0"/>
              </a:spcAft>
            </a:pPr>
            <a:r>
              <a:rPr lang="en-US" sz="2000" b="0" dirty="0"/>
              <a:t>Dr Morris: An 86-year-old man with recurrent high-grade noninvasive papillary carcinoma </a:t>
            </a:r>
            <a:endParaRPr kumimoji="0" lang="en-US" sz="2000" b="1" i="0" u="none" strike="noStrike" kern="0" cap="none" spc="0" normalizeH="0" baseline="0" noProof="0" dirty="0">
              <a:ln>
                <a:noFill/>
              </a:ln>
              <a:solidFill>
                <a:srgbClr val="0432FF"/>
              </a:solidFill>
              <a:effectLst/>
              <a:uLnTx/>
              <a:uFillTx/>
              <a:latin typeface="Calibri" charset="0"/>
              <a:ea typeface="MS PGothic" pitchFamily="34" charset="-128"/>
            </a:endParaRPr>
          </a:p>
          <a:p>
            <a:pPr marL="98425" indent="0">
              <a:spcBef>
                <a:spcPts val="1200"/>
              </a:spcBef>
              <a:spcAft>
                <a:spcPts val="0"/>
              </a:spcAft>
              <a:buNone/>
            </a:pPr>
            <a:r>
              <a:rPr lang="en-US" sz="2200" dirty="0">
                <a:solidFill>
                  <a:srgbClr val="0432FF"/>
                </a:solidFill>
              </a:rPr>
              <a:t>Module 2: Neoadjuvant and Adjuvant Treatment of Muscle-Invasive UBC</a:t>
            </a:r>
          </a:p>
          <a:p>
            <a:pPr>
              <a:lnSpc>
                <a:spcPct val="100000"/>
              </a:lnSpc>
              <a:spcBef>
                <a:spcPts val="0"/>
              </a:spcBef>
              <a:spcAft>
                <a:spcPts val="0"/>
              </a:spcAft>
            </a:pPr>
            <a:r>
              <a:rPr lang="en-US" sz="2000" b="0" dirty="0"/>
              <a:t>Dr Ibrahim: An 84-year-old man with muscle-invasive bladder cancer who declines cystectomy </a:t>
            </a:r>
          </a:p>
          <a:p>
            <a:pPr>
              <a:lnSpc>
                <a:spcPct val="100000"/>
              </a:lnSpc>
              <a:spcBef>
                <a:spcPts val="0"/>
              </a:spcBef>
              <a:spcAft>
                <a:spcPts val="0"/>
              </a:spcAft>
            </a:pPr>
            <a:r>
              <a:rPr lang="en-US" sz="2000" b="0" dirty="0"/>
              <a:t>Dr </a:t>
            </a:r>
            <a:r>
              <a:rPr lang="en-US" sz="2000" b="0" dirty="0" err="1"/>
              <a:t>Hafron</a:t>
            </a:r>
            <a:r>
              <a:rPr lang="en-US" sz="2000" b="0" dirty="0"/>
              <a:t>: A 77-year-old man with Gleason 4 + 3 adenocarcinoma of the prostate and urothelial carcinoma </a:t>
            </a:r>
          </a:p>
          <a:p>
            <a:pPr marL="98425" indent="0">
              <a:spcBef>
                <a:spcPts val="1200"/>
              </a:spcBef>
              <a:spcAft>
                <a:spcPts val="0"/>
              </a:spcAft>
              <a:buNone/>
            </a:pPr>
            <a:r>
              <a:rPr lang="en-US" sz="2200" dirty="0">
                <a:solidFill>
                  <a:srgbClr val="0432FF"/>
                </a:solidFill>
              </a:rPr>
              <a:t>Module 3: Treatment of Metastatic UBC</a:t>
            </a:r>
          </a:p>
          <a:p>
            <a:pPr>
              <a:lnSpc>
                <a:spcPct val="100000"/>
              </a:lnSpc>
              <a:spcBef>
                <a:spcPts val="0"/>
              </a:spcBef>
              <a:spcAft>
                <a:spcPts val="0"/>
              </a:spcAft>
            </a:pPr>
            <a:r>
              <a:rPr lang="en-US" sz="2000" b="0" dirty="0"/>
              <a:t>Dr Ibrahim: A 70-year-old woman with metastatic UBC – PD-L1 30% </a:t>
            </a:r>
          </a:p>
          <a:p>
            <a:pPr>
              <a:lnSpc>
                <a:spcPct val="100000"/>
              </a:lnSpc>
              <a:spcBef>
                <a:spcPts val="0"/>
              </a:spcBef>
              <a:spcAft>
                <a:spcPts val="0"/>
              </a:spcAft>
            </a:pPr>
            <a:r>
              <a:rPr lang="en-US" sz="2000" b="0" dirty="0"/>
              <a:t>Dr Brown: A 55-year-old woman with muscle-invasive bladder cancer</a:t>
            </a:r>
            <a:endPar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endParaRPr>
          </a:p>
        </p:txBody>
      </p:sp>
    </p:spTree>
    <p:extLst>
      <p:ext uri="{BB962C8B-B14F-4D97-AF65-F5344CB8AC3E}">
        <p14:creationId xmlns:p14="http://schemas.microsoft.com/office/powerpoint/2010/main" val="98199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4283F1-24BB-C04B-9FD5-4774AA2B3F3C}"/>
              </a:ext>
            </a:extLst>
          </p:cNvPr>
          <p:cNvSpPr/>
          <p:nvPr/>
        </p:nvSpPr>
        <p:spPr bwMode="auto">
          <a:xfrm>
            <a:off x="403137" y="1052736"/>
            <a:ext cx="11377264"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9E1C530-9E3B-E84E-96CD-B6F43A1B2B06}"/>
              </a:ext>
            </a:extLst>
          </p:cNvPr>
          <p:cNvSpPr>
            <a:spLocks noGrp="1"/>
          </p:cNvSpPr>
          <p:nvPr>
            <p:ph type="title"/>
          </p:nvPr>
        </p:nvSpPr>
        <p:spPr>
          <a:xfrm>
            <a:off x="0" y="1"/>
            <a:ext cx="12192000" cy="980728"/>
          </a:xfrm>
        </p:spPr>
        <p:txBody>
          <a:bodyPr/>
          <a:lstStyle/>
          <a:p>
            <a:pPr algn="ctr"/>
            <a:r>
              <a:rPr lang="en-US" sz="3000" dirty="0"/>
              <a:t>Agenda</a:t>
            </a:r>
          </a:p>
        </p:txBody>
      </p:sp>
      <p:sp>
        <p:nvSpPr>
          <p:cNvPr id="5" name="Content Placeholder 4">
            <a:extLst>
              <a:ext uri="{FF2B5EF4-FFF2-40B4-BE49-F238E27FC236}">
                <a16:creationId xmlns:a16="http://schemas.microsoft.com/office/drawing/2014/main" id="{AF7C16B9-7695-3948-B90C-6740B78ADF3E}"/>
              </a:ext>
            </a:extLst>
          </p:cNvPr>
          <p:cNvSpPr>
            <a:spLocks noGrp="1"/>
          </p:cNvSpPr>
          <p:nvPr>
            <p:ph idx="1"/>
          </p:nvPr>
        </p:nvSpPr>
        <p:spPr>
          <a:xfrm>
            <a:off x="695400" y="1124744"/>
            <a:ext cx="10441160" cy="4248472"/>
          </a:xfrm>
        </p:spPr>
        <p:txBody>
          <a:bodyPr anchor="t"/>
          <a:lstStyle/>
          <a:p>
            <a:pPr marL="98425" indent="0">
              <a:spcBef>
                <a:spcPts val="1200"/>
              </a:spcBef>
              <a:spcAft>
                <a:spcPts val="0"/>
              </a:spcAft>
              <a:buNone/>
            </a:pPr>
            <a:r>
              <a:rPr lang="en-US" sz="2200" dirty="0">
                <a:solidFill>
                  <a:schemeClr val="bg1"/>
                </a:solidFill>
              </a:rPr>
              <a:t>Introduction: Personalized Continuing Medical Education</a:t>
            </a:r>
          </a:p>
          <a:p>
            <a:pPr marL="98425" indent="0">
              <a:spcBef>
                <a:spcPts val="1200"/>
              </a:spcBef>
              <a:spcAft>
                <a:spcPts val="0"/>
              </a:spcAft>
              <a:buNone/>
            </a:pPr>
            <a:r>
              <a:rPr lang="en-US" sz="2200" dirty="0">
                <a:solidFill>
                  <a:srgbClr val="0432FF"/>
                </a:solidFill>
                <a:latin typeface="Calibri" panose="020F0502020204030204" pitchFamily="34" charset="0"/>
                <a:cs typeface="Calibri" panose="020F0502020204030204" pitchFamily="34" charset="0"/>
              </a:rPr>
              <a:t>Module 1: </a:t>
            </a:r>
            <a:r>
              <a:rPr lang="en-US" sz="2200" dirty="0">
                <a:solidFill>
                  <a:srgbClr val="0432FF"/>
                </a:solidFill>
              </a:rPr>
              <a:t>Non-Muscle-Invasive Urothelial Bladder Cancer (UBC)</a:t>
            </a:r>
          </a:p>
          <a:p>
            <a:pPr>
              <a:lnSpc>
                <a:spcPct val="100000"/>
              </a:lnSpc>
              <a:spcBef>
                <a:spcPts val="0"/>
              </a:spcBef>
              <a:spcAft>
                <a:spcPts val="0"/>
              </a:spcAft>
            </a:pPr>
            <a:r>
              <a:rPr lang="en-US" sz="2000" b="0" dirty="0"/>
              <a:t>Dr Morris: A 79-year-old man with BCG-refractory non-muscle-invasive bladder cancer </a:t>
            </a:r>
          </a:p>
          <a:p>
            <a:pPr>
              <a:lnSpc>
                <a:spcPct val="100000"/>
              </a:lnSpc>
              <a:spcBef>
                <a:spcPts val="0"/>
              </a:spcBef>
              <a:spcAft>
                <a:spcPts val="0"/>
              </a:spcAft>
            </a:pPr>
            <a:r>
              <a:rPr lang="en-US" sz="2000" b="0" dirty="0"/>
              <a:t>Dr Brown: A 65-year-old man with high-risk non-muscle-invasive UBC </a:t>
            </a:r>
          </a:p>
          <a:p>
            <a:pPr>
              <a:lnSpc>
                <a:spcPct val="100000"/>
              </a:lnSpc>
              <a:spcBef>
                <a:spcPts val="0"/>
              </a:spcBef>
              <a:spcAft>
                <a:spcPts val="0"/>
              </a:spcAft>
            </a:pPr>
            <a:r>
              <a:rPr lang="en-US" sz="2000" b="0" dirty="0"/>
              <a:t>Dr </a:t>
            </a:r>
            <a:r>
              <a:rPr lang="en-US" sz="2000" b="0" dirty="0" err="1"/>
              <a:t>Hafron</a:t>
            </a:r>
            <a:r>
              <a:rPr lang="en-US" sz="2000" b="0" dirty="0"/>
              <a:t>: A 58-year-old man with high-risk, BCG-refractory non-muscle-invasive bladder cancer</a:t>
            </a:r>
          </a:p>
          <a:p>
            <a:pPr>
              <a:lnSpc>
                <a:spcPct val="100000"/>
              </a:lnSpc>
              <a:spcBef>
                <a:spcPts val="0"/>
              </a:spcBef>
              <a:spcAft>
                <a:spcPts val="0"/>
              </a:spcAft>
            </a:pPr>
            <a:r>
              <a:rPr lang="en-US" sz="2000" b="0" dirty="0"/>
              <a:t>Dr Morris: An 86-year-old man with recurrent high-grade noninvasive papillary carcinoma </a:t>
            </a:r>
            <a:endParaRPr kumimoji="0" lang="en-US" sz="2000" b="1" i="0" u="none" strike="noStrike" kern="0" cap="none" spc="0" normalizeH="0" baseline="0" noProof="0" dirty="0">
              <a:ln>
                <a:noFill/>
              </a:ln>
              <a:solidFill>
                <a:srgbClr val="0432FF"/>
              </a:solidFill>
              <a:effectLst/>
              <a:uLnTx/>
              <a:uFillTx/>
              <a:latin typeface="Calibri" charset="0"/>
              <a:ea typeface="MS PGothic" pitchFamily="34" charset="-128"/>
            </a:endParaRPr>
          </a:p>
          <a:p>
            <a:pPr marL="98425" indent="0">
              <a:spcBef>
                <a:spcPts val="1200"/>
              </a:spcBef>
              <a:spcAft>
                <a:spcPts val="0"/>
              </a:spcAft>
              <a:buNone/>
            </a:pPr>
            <a:r>
              <a:rPr lang="en-US" sz="2200" dirty="0">
                <a:solidFill>
                  <a:srgbClr val="0432FF"/>
                </a:solidFill>
              </a:rPr>
              <a:t>Module 2: Neoadjuvant and Adjuvant Treatment of Muscle-Invasive UBC</a:t>
            </a:r>
          </a:p>
          <a:p>
            <a:pPr>
              <a:lnSpc>
                <a:spcPct val="100000"/>
              </a:lnSpc>
              <a:spcBef>
                <a:spcPts val="0"/>
              </a:spcBef>
              <a:spcAft>
                <a:spcPts val="0"/>
              </a:spcAft>
            </a:pPr>
            <a:r>
              <a:rPr lang="en-US" sz="2000" b="0" dirty="0"/>
              <a:t>Dr Ibrahim: An 84-year-old man with muscle-invasive bladder cancer who declines cystectomy </a:t>
            </a:r>
          </a:p>
          <a:p>
            <a:pPr>
              <a:lnSpc>
                <a:spcPct val="100000"/>
              </a:lnSpc>
              <a:spcBef>
                <a:spcPts val="0"/>
              </a:spcBef>
              <a:spcAft>
                <a:spcPts val="0"/>
              </a:spcAft>
            </a:pPr>
            <a:r>
              <a:rPr lang="en-US" sz="2000" b="0" dirty="0"/>
              <a:t>Dr </a:t>
            </a:r>
            <a:r>
              <a:rPr lang="en-US" sz="2000" b="0" dirty="0" err="1"/>
              <a:t>Hafron</a:t>
            </a:r>
            <a:r>
              <a:rPr lang="en-US" sz="2000" b="0" dirty="0"/>
              <a:t>: A 77-year-old man with Gleason 4 + 3 adenocarcinoma of the prostate and urothelial carcinoma </a:t>
            </a:r>
          </a:p>
          <a:p>
            <a:pPr marL="98425" indent="0">
              <a:spcBef>
                <a:spcPts val="1200"/>
              </a:spcBef>
              <a:spcAft>
                <a:spcPts val="0"/>
              </a:spcAft>
              <a:buNone/>
            </a:pPr>
            <a:r>
              <a:rPr lang="en-US" sz="2200" dirty="0">
                <a:solidFill>
                  <a:srgbClr val="0432FF"/>
                </a:solidFill>
              </a:rPr>
              <a:t>Module 3: Treatment of Metastatic UBC</a:t>
            </a:r>
          </a:p>
          <a:p>
            <a:pPr>
              <a:lnSpc>
                <a:spcPct val="100000"/>
              </a:lnSpc>
              <a:spcBef>
                <a:spcPts val="0"/>
              </a:spcBef>
              <a:spcAft>
                <a:spcPts val="0"/>
              </a:spcAft>
            </a:pPr>
            <a:r>
              <a:rPr lang="en-US" sz="2000" b="0" dirty="0"/>
              <a:t>Dr Ibrahim: A 70-year-old woman with metastatic UBC – PD-L1 30% </a:t>
            </a:r>
          </a:p>
          <a:p>
            <a:pPr>
              <a:lnSpc>
                <a:spcPct val="100000"/>
              </a:lnSpc>
              <a:spcBef>
                <a:spcPts val="0"/>
              </a:spcBef>
              <a:spcAft>
                <a:spcPts val="0"/>
              </a:spcAft>
            </a:pPr>
            <a:r>
              <a:rPr lang="en-US" sz="2000" b="0" dirty="0"/>
              <a:t>Dr Brown: A 55-year-old woman with muscle-invasive bladder cancer</a:t>
            </a:r>
            <a:endPar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endParaRPr>
          </a:p>
        </p:txBody>
      </p:sp>
    </p:spTree>
    <p:extLst>
      <p:ext uri="{BB962C8B-B14F-4D97-AF65-F5344CB8AC3E}">
        <p14:creationId xmlns:p14="http://schemas.microsoft.com/office/powerpoint/2010/main" val="3494834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741979" y="469282"/>
            <a:ext cx="10579269" cy="1143000"/>
          </a:xfrm>
        </p:spPr>
        <p:txBody>
          <a:bodyPr/>
          <a:lstStyle/>
          <a:p>
            <a:pPr algn="l"/>
            <a:r>
              <a:rPr lang="en-US" dirty="0"/>
              <a:t>At what point in your oncology career were you in 2007?</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3276600" y="1612282"/>
          <a:ext cx="7353676" cy="376494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862013" y="1879704"/>
            <a:ext cx="2486522" cy="21835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Clinical practice </a:t>
            </a:r>
            <a:endParaRPr kumimoji="0" lang="en-US" sz="20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3" name="Rectangle 2">
            <a:extLst>
              <a:ext uri="{FF2B5EF4-FFF2-40B4-BE49-F238E27FC236}">
                <a16:creationId xmlns:a16="http://schemas.microsoft.com/office/drawing/2014/main" id="{41E5027E-6260-E649-8043-3EE1AF511D3B}"/>
              </a:ext>
            </a:extLst>
          </p:cNvPr>
          <p:cNvSpPr/>
          <p:nvPr/>
        </p:nvSpPr>
        <p:spPr>
          <a:xfrm>
            <a:off x="304800" y="6377597"/>
            <a:ext cx="344196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
        <p:nvSpPr>
          <p:cNvPr id="13" name="Rectangle 12">
            <a:extLst>
              <a:ext uri="{FF2B5EF4-FFF2-40B4-BE49-F238E27FC236}">
                <a16:creationId xmlns:a16="http://schemas.microsoft.com/office/drawing/2014/main" id="{484D6285-B966-B047-B897-536AD8C2A344}"/>
              </a:ext>
            </a:extLst>
          </p:cNvPr>
          <p:cNvSpPr/>
          <p:nvPr/>
        </p:nvSpPr>
        <p:spPr>
          <a:xfrm>
            <a:off x="304800" y="5936726"/>
            <a:ext cx="870751"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N = 59</a:t>
            </a:r>
          </a:p>
        </p:txBody>
      </p:sp>
      <p:sp>
        <p:nvSpPr>
          <p:cNvPr id="8" name="Text Box 4">
            <a:extLst>
              <a:ext uri="{FF2B5EF4-FFF2-40B4-BE49-F238E27FC236}">
                <a16:creationId xmlns:a16="http://schemas.microsoft.com/office/drawing/2014/main" id="{5F1E5DDE-77AE-2545-AEDF-CB9FA29BCAEA}"/>
              </a:ext>
            </a:extLst>
          </p:cNvPr>
          <p:cNvSpPr txBox="1">
            <a:spLocks noChangeArrowheads="1"/>
          </p:cNvSpPr>
          <p:nvPr/>
        </p:nvSpPr>
        <p:spPr bwMode="auto">
          <a:xfrm>
            <a:off x="862012" y="3210364"/>
            <a:ext cx="2486522" cy="30879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College </a:t>
            </a:r>
          </a:p>
        </p:txBody>
      </p:sp>
      <p:sp>
        <p:nvSpPr>
          <p:cNvPr id="10" name="Text Box 4">
            <a:extLst>
              <a:ext uri="{FF2B5EF4-FFF2-40B4-BE49-F238E27FC236}">
                <a16:creationId xmlns:a16="http://schemas.microsoft.com/office/drawing/2014/main" id="{EA0D6143-EFEE-064C-8878-82213B47FB89}"/>
              </a:ext>
            </a:extLst>
          </p:cNvPr>
          <p:cNvSpPr txBox="1">
            <a:spLocks noChangeArrowheads="1"/>
          </p:cNvSpPr>
          <p:nvPr/>
        </p:nvSpPr>
        <p:spPr bwMode="auto">
          <a:xfrm>
            <a:off x="328612" y="2337205"/>
            <a:ext cx="3019923" cy="21202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Residency or fellowship </a:t>
            </a:r>
            <a:endParaRPr kumimoji="0" lang="en-US" sz="20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1" name="Text Box 4">
            <a:extLst>
              <a:ext uri="{FF2B5EF4-FFF2-40B4-BE49-F238E27FC236}">
                <a16:creationId xmlns:a16="http://schemas.microsoft.com/office/drawing/2014/main" id="{B6D89C0D-A70B-CB49-B766-77A55D7227EA}"/>
              </a:ext>
            </a:extLst>
          </p:cNvPr>
          <p:cNvSpPr txBox="1">
            <a:spLocks noChangeArrowheads="1"/>
          </p:cNvSpPr>
          <p:nvPr/>
        </p:nvSpPr>
        <p:spPr bwMode="auto">
          <a:xfrm>
            <a:off x="862013" y="2763973"/>
            <a:ext cx="2486522" cy="21835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Medical school </a:t>
            </a:r>
            <a:endParaRPr kumimoji="0" lang="en-US" sz="20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2" name="Text Box 4">
            <a:extLst>
              <a:ext uri="{FF2B5EF4-FFF2-40B4-BE49-F238E27FC236}">
                <a16:creationId xmlns:a16="http://schemas.microsoft.com/office/drawing/2014/main" id="{4595CFDF-4419-4046-A47B-8F75671B8E58}"/>
              </a:ext>
            </a:extLst>
          </p:cNvPr>
          <p:cNvSpPr txBox="1">
            <a:spLocks noChangeArrowheads="1"/>
          </p:cNvSpPr>
          <p:nvPr/>
        </p:nvSpPr>
        <p:spPr bwMode="auto">
          <a:xfrm>
            <a:off x="862012" y="3709154"/>
            <a:ext cx="2486522" cy="30879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High school </a:t>
            </a:r>
          </a:p>
        </p:txBody>
      </p:sp>
      <p:sp>
        <p:nvSpPr>
          <p:cNvPr id="14" name="Text Box 4">
            <a:extLst>
              <a:ext uri="{FF2B5EF4-FFF2-40B4-BE49-F238E27FC236}">
                <a16:creationId xmlns:a16="http://schemas.microsoft.com/office/drawing/2014/main" id="{1001C7BF-C56E-2E4C-9006-031756E768A1}"/>
              </a:ext>
            </a:extLst>
          </p:cNvPr>
          <p:cNvSpPr txBox="1">
            <a:spLocks noChangeArrowheads="1"/>
          </p:cNvSpPr>
          <p:nvPr/>
        </p:nvSpPr>
        <p:spPr bwMode="auto">
          <a:xfrm>
            <a:off x="862012" y="4154614"/>
            <a:ext cx="2486522" cy="30879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Before high school </a:t>
            </a:r>
          </a:p>
        </p:txBody>
      </p:sp>
      <p:sp>
        <p:nvSpPr>
          <p:cNvPr id="15" name="Text Box 4">
            <a:extLst>
              <a:ext uri="{FF2B5EF4-FFF2-40B4-BE49-F238E27FC236}">
                <a16:creationId xmlns:a16="http://schemas.microsoft.com/office/drawing/2014/main" id="{4CF2E4A5-7D82-504E-9113-A6706E625889}"/>
              </a:ext>
            </a:extLst>
          </p:cNvPr>
          <p:cNvSpPr txBox="1">
            <a:spLocks noChangeArrowheads="1"/>
          </p:cNvSpPr>
          <p:nvPr/>
        </p:nvSpPr>
        <p:spPr bwMode="auto">
          <a:xfrm>
            <a:off x="862012" y="4683679"/>
            <a:ext cx="2486522" cy="30879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Other</a:t>
            </a:r>
          </a:p>
        </p:txBody>
      </p:sp>
    </p:spTree>
    <p:extLst>
      <p:ext uri="{BB962C8B-B14F-4D97-AF65-F5344CB8AC3E}">
        <p14:creationId xmlns:p14="http://schemas.microsoft.com/office/powerpoint/2010/main" val="1435570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ECF3E4B0-8FDF-2F49-9FB9-A19B691EA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083" y="1124743"/>
            <a:ext cx="10813509" cy="4542839"/>
          </a:xfrm>
          <a:prstGeom prst="rect">
            <a:avLst/>
          </a:prstGeom>
        </p:spPr>
      </p:pic>
      <p:sp>
        <p:nvSpPr>
          <p:cNvPr id="11" name="TextBox 10">
            <a:extLst>
              <a:ext uri="{FF2B5EF4-FFF2-40B4-BE49-F238E27FC236}">
                <a16:creationId xmlns:a16="http://schemas.microsoft.com/office/drawing/2014/main" id="{845C0324-9CA8-D24F-B2B3-E81B6F811071}"/>
              </a:ext>
            </a:extLst>
          </p:cNvPr>
          <p:cNvSpPr txBox="1"/>
          <p:nvPr/>
        </p:nvSpPr>
        <p:spPr>
          <a:xfrm>
            <a:off x="6672064" y="1340768"/>
            <a:ext cx="4632166"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err="1">
                <a:ln>
                  <a:noFill/>
                </a:ln>
                <a:solidFill>
                  <a:srgbClr val="000000"/>
                </a:solidFill>
                <a:effectLst/>
                <a:uLnTx/>
                <a:uFillTx/>
                <a:latin typeface="Arial" pitchFamily="-72" charset="0"/>
                <a:ea typeface="MS PGothic" charset="0"/>
              </a:rPr>
              <a:t>Urol</a:t>
            </a:r>
            <a:r>
              <a:rPr kumimoji="0" lang="en-US" sz="2200" b="1" i="1" u="none" strike="noStrike" kern="1200" cap="none" spc="0" normalizeH="0" baseline="0" noProof="0" dirty="0">
                <a:ln>
                  <a:noFill/>
                </a:ln>
                <a:solidFill>
                  <a:srgbClr val="000000"/>
                </a:solidFill>
                <a:effectLst/>
                <a:uLnTx/>
                <a:uFillTx/>
                <a:latin typeface="Arial" pitchFamily="-72" charset="0"/>
                <a:ea typeface="MS PGothic" charset="0"/>
              </a:rPr>
              <a:t> Clin N Am </a:t>
            </a:r>
            <a:r>
              <a:rPr kumimoji="0" lang="en-US" sz="2200" b="1" i="0" u="none" strike="noStrike" kern="1200" cap="none" spc="0" normalizeH="0" baseline="0" noProof="0" dirty="0">
                <a:ln>
                  <a:noFill/>
                </a:ln>
                <a:solidFill>
                  <a:srgbClr val="000000"/>
                </a:solidFill>
                <a:effectLst/>
                <a:uLnTx/>
                <a:uFillTx/>
                <a:latin typeface="Arial" pitchFamily="-72" charset="0"/>
                <a:ea typeface="MS PGothic" charset="0"/>
              </a:rPr>
              <a:t>48 (2021) 195-202</a:t>
            </a:r>
          </a:p>
        </p:txBody>
      </p:sp>
    </p:spTree>
    <p:extLst>
      <p:ext uri="{BB962C8B-B14F-4D97-AF65-F5344CB8AC3E}">
        <p14:creationId xmlns:p14="http://schemas.microsoft.com/office/powerpoint/2010/main" val="2501633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C3422-9C3B-7D40-8434-016AB8EE9984}"/>
              </a:ext>
            </a:extLst>
          </p:cNvPr>
          <p:cNvSpPr>
            <a:spLocks noGrp="1"/>
          </p:cNvSpPr>
          <p:nvPr>
            <p:ph type="title"/>
          </p:nvPr>
        </p:nvSpPr>
        <p:spPr/>
        <p:txBody>
          <a:bodyPr/>
          <a:lstStyle/>
          <a:p>
            <a:pPr algn="l"/>
            <a:r>
              <a:rPr lang="en-US" sz="3600" dirty="0"/>
              <a:t>Key Events in Their Upbringing That Have Shaped the Lives of Millennials</a:t>
            </a:r>
          </a:p>
        </p:txBody>
      </p:sp>
      <p:pic>
        <p:nvPicPr>
          <p:cNvPr id="4" name="Picture 3" descr="Diagram&#10;&#10;Description automatically generated">
            <a:extLst>
              <a:ext uri="{FF2B5EF4-FFF2-40B4-BE49-F238E27FC236}">
                <a16:creationId xmlns:a16="http://schemas.microsoft.com/office/drawing/2014/main" id="{F3C4B8A0-1043-1D46-8EDF-1698BCC25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169" y="1988840"/>
            <a:ext cx="11379200" cy="3581400"/>
          </a:xfrm>
          <a:prstGeom prst="rect">
            <a:avLst/>
          </a:prstGeom>
        </p:spPr>
      </p:pic>
      <p:sp>
        <p:nvSpPr>
          <p:cNvPr id="5" name="TextBox 4">
            <a:extLst>
              <a:ext uri="{FF2B5EF4-FFF2-40B4-BE49-F238E27FC236}">
                <a16:creationId xmlns:a16="http://schemas.microsoft.com/office/drawing/2014/main" id="{E367A486-0238-3F4A-B07A-DB1B6448F786}"/>
              </a:ext>
            </a:extLst>
          </p:cNvPr>
          <p:cNvSpPr txBox="1"/>
          <p:nvPr/>
        </p:nvSpPr>
        <p:spPr>
          <a:xfrm>
            <a:off x="119336" y="6477098"/>
            <a:ext cx="437927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Quarles J,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Hafron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J.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Urol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Clin N Am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48 (2021) 195-202.</a:t>
            </a:r>
          </a:p>
        </p:txBody>
      </p:sp>
    </p:spTree>
    <p:extLst>
      <p:ext uri="{BB962C8B-B14F-4D97-AF65-F5344CB8AC3E}">
        <p14:creationId xmlns:p14="http://schemas.microsoft.com/office/powerpoint/2010/main" val="228779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hild sitting at a table&#10;&#10;Description automatically generated with medium confidence">
            <a:extLst>
              <a:ext uri="{FF2B5EF4-FFF2-40B4-BE49-F238E27FC236}">
                <a16:creationId xmlns:a16="http://schemas.microsoft.com/office/drawing/2014/main" id="{9C084F0A-4D5E-0641-BBDC-159DA3E31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952" cy="9141714"/>
          </a:xfrm>
          <a:prstGeom prst="rect">
            <a:avLst/>
          </a:prstGeom>
        </p:spPr>
      </p:pic>
    </p:spTree>
    <p:extLst>
      <p:ext uri="{BB962C8B-B14F-4D97-AF65-F5344CB8AC3E}">
        <p14:creationId xmlns:p14="http://schemas.microsoft.com/office/powerpoint/2010/main" val="1492622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725F8F-535E-9442-9692-E5ACA6027AD2}"/>
              </a:ext>
            </a:extLst>
          </p:cNvPr>
          <p:cNvSpPr>
            <a:spLocks noGrp="1"/>
          </p:cNvSpPr>
          <p:nvPr>
            <p:ph type="title"/>
          </p:nvPr>
        </p:nvSpPr>
        <p:spPr/>
        <p:txBody>
          <a:bodyPr/>
          <a:lstStyle/>
          <a:p>
            <a:r>
              <a:rPr lang="en-US" dirty="0"/>
              <a:t>Understanding the millennial physician</a:t>
            </a:r>
          </a:p>
        </p:txBody>
      </p:sp>
      <p:sp>
        <p:nvSpPr>
          <p:cNvPr id="5" name="TextBox 4">
            <a:extLst>
              <a:ext uri="{FF2B5EF4-FFF2-40B4-BE49-F238E27FC236}">
                <a16:creationId xmlns:a16="http://schemas.microsoft.com/office/drawing/2014/main" id="{AB24ED9F-FF63-AB43-BC42-C254F0BBA975}"/>
              </a:ext>
            </a:extLst>
          </p:cNvPr>
          <p:cNvSpPr txBox="1"/>
          <p:nvPr/>
        </p:nvSpPr>
        <p:spPr>
          <a:xfrm>
            <a:off x="2332081" y="5708230"/>
            <a:ext cx="7344816"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S PGothic" charset="0"/>
              </a:rPr>
              <a:t>Dr Jason </a:t>
            </a:r>
            <a:r>
              <a:rPr kumimoji="0" lang="en-US" sz="2400" b="1" i="0" u="none" strike="noStrike" kern="1200" cap="none" spc="0" normalizeH="0" baseline="0" noProof="0" dirty="0" err="1">
                <a:ln>
                  <a:noFill/>
                </a:ln>
                <a:solidFill>
                  <a:srgbClr val="000000"/>
                </a:solidFill>
                <a:effectLst/>
                <a:uLnTx/>
                <a:uFillTx/>
                <a:latin typeface="Calibri"/>
                <a:ea typeface="MS PGothic" charset="0"/>
              </a:rPr>
              <a:t>Hafron</a:t>
            </a:r>
            <a:endParaRPr kumimoji="0" lang="en-US" sz="2400" b="1"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descr="A person in a suit&#10;&#10;Description automatically generated with medium confidence">
            <a:extLst>
              <a:ext uri="{FF2B5EF4-FFF2-40B4-BE49-F238E27FC236}">
                <a16:creationId xmlns:a16="http://schemas.microsoft.com/office/drawing/2014/main" id="{32589B90-DB83-EE4A-A5BA-60823F243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84" y="1517313"/>
            <a:ext cx="7272808" cy="40909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4625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4283F1-24BB-C04B-9FD5-4774AA2B3F3C}"/>
              </a:ext>
            </a:extLst>
          </p:cNvPr>
          <p:cNvSpPr/>
          <p:nvPr/>
        </p:nvSpPr>
        <p:spPr bwMode="auto">
          <a:xfrm>
            <a:off x="403137" y="1531640"/>
            <a:ext cx="11377264"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9E1C530-9E3B-E84E-96CD-B6F43A1B2B06}"/>
              </a:ext>
            </a:extLst>
          </p:cNvPr>
          <p:cNvSpPr>
            <a:spLocks noGrp="1"/>
          </p:cNvSpPr>
          <p:nvPr>
            <p:ph type="title"/>
          </p:nvPr>
        </p:nvSpPr>
        <p:spPr>
          <a:xfrm>
            <a:off x="0" y="1"/>
            <a:ext cx="12192000" cy="980728"/>
          </a:xfrm>
        </p:spPr>
        <p:txBody>
          <a:bodyPr/>
          <a:lstStyle/>
          <a:p>
            <a:pPr algn="ctr"/>
            <a:r>
              <a:rPr lang="en-US" sz="3000" dirty="0"/>
              <a:t>Agenda</a:t>
            </a:r>
          </a:p>
        </p:txBody>
      </p:sp>
      <p:sp>
        <p:nvSpPr>
          <p:cNvPr id="5" name="Content Placeholder 4">
            <a:extLst>
              <a:ext uri="{FF2B5EF4-FFF2-40B4-BE49-F238E27FC236}">
                <a16:creationId xmlns:a16="http://schemas.microsoft.com/office/drawing/2014/main" id="{AF7C16B9-7695-3948-B90C-6740B78ADF3E}"/>
              </a:ext>
            </a:extLst>
          </p:cNvPr>
          <p:cNvSpPr>
            <a:spLocks noGrp="1"/>
          </p:cNvSpPr>
          <p:nvPr>
            <p:ph idx="1"/>
          </p:nvPr>
        </p:nvSpPr>
        <p:spPr>
          <a:xfrm>
            <a:off x="695400" y="1124744"/>
            <a:ext cx="10441160" cy="4248472"/>
          </a:xfrm>
        </p:spPr>
        <p:txBody>
          <a:bodyPr anchor="t"/>
          <a:lstStyle/>
          <a:p>
            <a:pPr marL="98425" indent="0">
              <a:spcBef>
                <a:spcPts val="1200"/>
              </a:spcBef>
              <a:spcAft>
                <a:spcPts val="0"/>
              </a:spcAft>
              <a:buNone/>
            </a:pPr>
            <a:r>
              <a:rPr lang="en-US" sz="2200" dirty="0">
                <a:solidFill>
                  <a:srgbClr val="0432FF"/>
                </a:solidFill>
              </a:rPr>
              <a:t>Introduction: Personalized Continuing Medical Education</a:t>
            </a:r>
          </a:p>
          <a:p>
            <a:pPr marL="98425" indent="0">
              <a:spcBef>
                <a:spcPts val="1200"/>
              </a:spcBef>
              <a:spcAft>
                <a:spcPts val="0"/>
              </a:spcAft>
              <a:buNone/>
            </a:pPr>
            <a:r>
              <a:rPr lang="en-US" sz="2200" dirty="0">
                <a:solidFill>
                  <a:schemeClr val="bg1"/>
                </a:solidFill>
                <a:latin typeface="Calibri" panose="020F0502020204030204" pitchFamily="34" charset="0"/>
                <a:cs typeface="Calibri" panose="020F0502020204030204" pitchFamily="34" charset="0"/>
              </a:rPr>
              <a:t>Module 1: </a:t>
            </a:r>
            <a:r>
              <a:rPr lang="en-US" sz="2200" dirty="0">
                <a:solidFill>
                  <a:schemeClr val="bg1"/>
                </a:solidFill>
              </a:rPr>
              <a:t>Non-Muscle-Invasive Urothelial Bladder Cancer (UBC)</a:t>
            </a:r>
          </a:p>
          <a:p>
            <a:pPr>
              <a:lnSpc>
                <a:spcPct val="100000"/>
              </a:lnSpc>
              <a:spcBef>
                <a:spcPts val="0"/>
              </a:spcBef>
              <a:spcAft>
                <a:spcPts val="0"/>
              </a:spcAft>
            </a:pPr>
            <a:r>
              <a:rPr lang="en-US" sz="2000" b="0" dirty="0"/>
              <a:t>Dr Morris: A 79-year-old man with BCG-refractory non-muscle-invasive bladder cancer </a:t>
            </a:r>
          </a:p>
          <a:p>
            <a:pPr>
              <a:lnSpc>
                <a:spcPct val="100000"/>
              </a:lnSpc>
              <a:spcBef>
                <a:spcPts val="0"/>
              </a:spcBef>
              <a:spcAft>
                <a:spcPts val="0"/>
              </a:spcAft>
            </a:pPr>
            <a:r>
              <a:rPr lang="en-US" sz="2000" b="0" dirty="0"/>
              <a:t>Dr Brown: A 65-year-old man with high-risk non-muscle-invasive UBC </a:t>
            </a:r>
          </a:p>
          <a:p>
            <a:pPr>
              <a:lnSpc>
                <a:spcPct val="100000"/>
              </a:lnSpc>
              <a:spcBef>
                <a:spcPts val="0"/>
              </a:spcBef>
              <a:spcAft>
                <a:spcPts val="0"/>
              </a:spcAft>
            </a:pPr>
            <a:r>
              <a:rPr lang="en-US" sz="2000" b="0" dirty="0"/>
              <a:t>Dr </a:t>
            </a:r>
            <a:r>
              <a:rPr lang="en-US" sz="2000" b="0" dirty="0" err="1"/>
              <a:t>Hafron</a:t>
            </a:r>
            <a:r>
              <a:rPr lang="en-US" sz="2000" b="0" dirty="0"/>
              <a:t>: A 58-year-old man with high-risk, BCG-refractory non-muscle-invasive bladder cancer</a:t>
            </a:r>
          </a:p>
          <a:p>
            <a:pPr>
              <a:lnSpc>
                <a:spcPct val="100000"/>
              </a:lnSpc>
              <a:spcBef>
                <a:spcPts val="0"/>
              </a:spcBef>
              <a:spcAft>
                <a:spcPts val="0"/>
              </a:spcAft>
            </a:pPr>
            <a:r>
              <a:rPr lang="en-US" sz="2000" b="0" dirty="0"/>
              <a:t>Dr Morris: An 86-year-old man with recurrent high-grade noninvasive papillary carcinoma </a:t>
            </a:r>
            <a:endParaRPr kumimoji="0" lang="en-US" sz="2000" b="1" i="0" u="none" strike="noStrike" kern="0" cap="none" spc="0" normalizeH="0" baseline="0" noProof="0" dirty="0">
              <a:ln>
                <a:noFill/>
              </a:ln>
              <a:solidFill>
                <a:srgbClr val="0432FF"/>
              </a:solidFill>
              <a:effectLst/>
              <a:uLnTx/>
              <a:uFillTx/>
              <a:latin typeface="Calibri" charset="0"/>
              <a:ea typeface="MS PGothic" pitchFamily="34" charset="-128"/>
            </a:endParaRPr>
          </a:p>
          <a:p>
            <a:pPr marL="98425" indent="0">
              <a:spcBef>
                <a:spcPts val="1200"/>
              </a:spcBef>
              <a:spcAft>
                <a:spcPts val="0"/>
              </a:spcAft>
              <a:buNone/>
            </a:pPr>
            <a:r>
              <a:rPr lang="en-US" sz="2200" dirty="0">
                <a:solidFill>
                  <a:srgbClr val="0432FF"/>
                </a:solidFill>
              </a:rPr>
              <a:t>Module 2: Neoadjuvant and Adjuvant Treatment of Muscle-Invasive UBC</a:t>
            </a:r>
          </a:p>
          <a:p>
            <a:pPr>
              <a:lnSpc>
                <a:spcPct val="100000"/>
              </a:lnSpc>
              <a:spcBef>
                <a:spcPts val="0"/>
              </a:spcBef>
              <a:spcAft>
                <a:spcPts val="0"/>
              </a:spcAft>
            </a:pPr>
            <a:r>
              <a:rPr lang="en-US" sz="2000" b="0" dirty="0"/>
              <a:t>Dr Ibrahim: An 84-year-old man with muscle-invasive bladder cancer who declines cystectomy </a:t>
            </a:r>
          </a:p>
          <a:p>
            <a:pPr>
              <a:lnSpc>
                <a:spcPct val="100000"/>
              </a:lnSpc>
              <a:spcBef>
                <a:spcPts val="0"/>
              </a:spcBef>
              <a:spcAft>
                <a:spcPts val="0"/>
              </a:spcAft>
            </a:pPr>
            <a:r>
              <a:rPr lang="en-US" sz="2000" b="0" dirty="0"/>
              <a:t>Dr </a:t>
            </a:r>
            <a:r>
              <a:rPr lang="en-US" sz="2000" b="0" dirty="0" err="1"/>
              <a:t>Hafron</a:t>
            </a:r>
            <a:r>
              <a:rPr lang="en-US" sz="2000" b="0" dirty="0"/>
              <a:t>: A 77-year-old man with Gleason 4 + 3 adenocarcinoma of the prostate and urothelial carcinoma </a:t>
            </a:r>
          </a:p>
          <a:p>
            <a:pPr marL="98425" indent="0">
              <a:spcBef>
                <a:spcPts val="1200"/>
              </a:spcBef>
              <a:spcAft>
                <a:spcPts val="0"/>
              </a:spcAft>
              <a:buNone/>
            </a:pPr>
            <a:r>
              <a:rPr lang="en-US" sz="2200" dirty="0">
                <a:solidFill>
                  <a:srgbClr val="0432FF"/>
                </a:solidFill>
              </a:rPr>
              <a:t>Module 3: Treatment of Metastatic UBC</a:t>
            </a:r>
          </a:p>
          <a:p>
            <a:pPr>
              <a:lnSpc>
                <a:spcPct val="100000"/>
              </a:lnSpc>
              <a:spcBef>
                <a:spcPts val="0"/>
              </a:spcBef>
              <a:spcAft>
                <a:spcPts val="0"/>
              </a:spcAft>
            </a:pPr>
            <a:r>
              <a:rPr lang="en-US" sz="2000" b="0" dirty="0"/>
              <a:t>Dr Ibrahim: A 70-year-old woman with metastatic UBC – PD-L1 30% </a:t>
            </a:r>
          </a:p>
          <a:p>
            <a:pPr>
              <a:lnSpc>
                <a:spcPct val="100000"/>
              </a:lnSpc>
              <a:spcBef>
                <a:spcPts val="0"/>
              </a:spcBef>
              <a:spcAft>
                <a:spcPts val="0"/>
              </a:spcAft>
            </a:pPr>
            <a:r>
              <a:rPr lang="en-US" sz="2000" b="0" dirty="0"/>
              <a:t>Dr Brown: A 55-year-old woman with muscle-invasive bladder cancer</a:t>
            </a:r>
            <a:endPar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endParaRPr>
          </a:p>
        </p:txBody>
      </p:sp>
    </p:spTree>
    <p:extLst>
      <p:ext uri="{BB962C8B-B14F-4D97-AF65-F5344CB8AC3E}">
        <p14:creationId xmlns:p14="http://schemas.microsoft.com/office/powerpoint/2010/main" val="2262316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A27E-7137-0A44-983E-0C99D77EF794}"/>
              </a:ext>
            </a:extLst>
          </p:cNvPr>
          <p:cNvSpPr>
            <a:spLocks noGrp="1"/>
          </p:cNvSpPr>
          <p:nvPr>
            <p:ph type="title"/>
          </p:nvPr>
        </p:nvSpPr>
        <p:spPr>
          <a:xfrm>
            <a:off x="644692" y="227013"/>
            <a:ext cx="8907692" cy="1143000"/>
          </a:xfrm>
        </p:spPr>
        <p:txBody>
          <a:bodyPr/>
          <a:lstStyle/>
          <a:p>
            <a:pPr algn="l"/>
            <a:r>
              <a:rPr lang="en-US" dirty="0"/>
              <a:t>Case Presentation – Dr Morris: A 79-year-old man with BCG-refractory non-muscle-invasive bladder cancer</a:t>
            </a:r>
          </a:p>
        </p:txBody>
      </p:sp>
      <p:sp>
        <p:nvSpPr>
          <p:cNvPr id="3" name="Content Placeholder 2">
            <a:extLst>
              <a:ext uri="{FF2B5EF4-FFF2-40B4-BE49-F238E27FC236}">
                <a16:creationId xmlns:a16="http://schemas.microsoft.com/office/drawing/2014/main" id="{BC384FBB-2D57-CF4A-971B-BA768D697002}"/>
              </a:ext>
            </a:extLst>
          </p:cNvPr>
          <p:cNvSpPr>
            <a:spLocks noGrp="1"/>
          </p:cNvSpPr>
          <p:nvPr>
            <p:ph idx="1"/>
          </p:nvPr>
        </p:nvSpPr>
        <p:spPr>
          <a:xfrm>
            <a:off x="551384" y="1421648"/>
            <a:ext cx="11089232" cy="5436352"/>
          </a:xfrm>
        </p:spPr>
        <p:txBody>
          <a:bodyPr/>
          <a:lstStyle/>
          <a:p>
            <a:pPr>
              <a:spcBef>
                <a:spcPts val="200"/>
              </a:spcBef>
              <a:spcAft>
                <a:spcPts val="0"/>
              </a:spcAft>
            </a:pPr>
            <a:r>
              <a:rPr lang="en-US" sz="2000" b="0" dirty="0">
                <a:latin typeface="Calibri" panose="020F0502020204030204" pitchFamily="34" charset="0"/>
                <a:cs typeface="Calibri" panose="020F0502020204030204" pitchFamily="34" charset="0"/>
              </a:rPr>
              <a:t>2009: Robot-assisted laparoscopy for Gleason 3+4 prostate cancer</a:t>
            </a:r>
            <a:endParaRPr lang="en-US" sz="2000" b="0" dirty="0">
              <a:latin typeface="Calibri" panose="020F0502020204030204" pitchFamily="34" charset="0"/>
              <a:cs typeface="Calibri" panose="020F0502020204030204" pitchFamily="34" charset="0"/>
              <a:sym typeface="Wingdings" pitchFamily="2" charset="2"/>
            </a:endParaRPr>
          </a:p>
          <a:p>
            <a:pPr>
              <a:spcBef>
                <a:spcPts val="200"/>
              </a:spcBef>
              <a:spcAft>
                <a:spcPts val="0"/>
              </a:spcAft>
            </a:pPr>
            <a:r>
              <a:rPr lang="en-US" sz="2000" b="0" dirty="0">
                <a:latin typeface="Calibri" panose="020F0502020204030204" pitchFamily="34" charset="0"/>
                <a:cs typeface="Calibri" panose="020F0502020204030204" pitchFamily="34" charset="0"/>
                <a:sym typeface="Wingdings" pitchFamily="2" charset="2"/>
              </a:rPr>
              <a:t>2011: Gross hematuria  TURBT: High-grade T1  BCG induction</a:t>
            </a:r>
          </a:p>
          <a:p>
            <a:pPr>
              <a:spcBef>
                <a:spcPts val="200"/>
              </a:spcBef>
              <a:spcAft>
                <a:spcPts val="0"/>
              </a:spcAft>
            </a:pPr>
            <a:r>
              <a:rPr lang="en-US" sz="2000" b="0" dirty="0">
                <a:latin typeface="Calibri" panose="020F0502020204030204" pitchFamily="34" charset="0"/>
                <a:cs typeface="Calibri" panose="020F0502020204030204" pitchFamily="34" charset="0"/>
                <a:sym typeface="Wingdings" pitchFamily="2" charset="2"/>
              </a:rPr>
              <a:t>2013: Recurrence with CIS  Re-induction BCG  Maintenance BCG intermittently until 2017</a:t>
            </a:r>
          </a:p>
          <a:p>
            <a:pPr>
              <a:spcBef>
                <a:spcPts val="200"/>
              </a:spcBef>
              <a:spcAft>
                <a:spcPts val="0"/>
              </a:spcAft>
            </a:pPr>
            <a:r>
              <a:rPr lang="en-US" sz="2000" b="0" dirty="0">
                <a:latin typeface="Calibri" panose="020F0502020204030204" pitchFamily="34" charset="0"/>
                <a:cs typeface="Calibri" panose="020F0502020204030204" pitchFamily="34" charset="0"/>
                <a:sym typeface="Wingdings" pitchFamily="2" charset="2"/>
              </a:rPr>
              <a:t>8/2017: Recurrence on biopsy  Valrubicin</a:t>
            </a:r>
          </a:p>
          <a:p>
            <a:pPr>
              <a:spcBef>
                <a:spcPts val="200"/>
              </a:spcBef>
              <a:spcAft>
                <a:spcPts val="0"/>
              </a:spcAft>
            </a:pPr>
            <a:r>
              <a:rPr lang="en-US" sz="2000" b="0" dirty="0">
                <a:latin typeface="Calibri" panose="020F0502020204030204" pitchFamily="34" charset="0"/>
                <a:cs typeface="Calibri" panose="020F0502020204030204" pitchFamily="34" charset="0"/>
                <a:sym typeface="Wingdings" pitchFamily="2" charset="2"/>
              </a:rPr>
              <a:t>12/2018: Recurrence on biopsy  Patient declines cystectomy</a:t>
            </a:r>
          </a:p>
          <a:p>
            <a:pPr>
              <a:spcBef>
                <a:spcPts val="200"/>
              </a:spcBef>
              <a:spcAft>
                <a:spcPts val="0"/>
              </a:spcAft>
            </a:pPr>
            <a:r>
              <a:rPr lang="en-US" sz="2000" b="0" dirty="0">
                <a:latin typeface="Calibri" panose="020F0502020204030204" pitchFamily="34" charset="0"/>
                <a:cs typeface="Calibri" panose="020F0502020204030204" pitchFamily="34" charset="0"/>
                <a:sym typeface="Wingdings" pitchFamily="2" charset="2"/>
              </a:rPr>
              <a:t>Re-induction BCG  NED until 1/2021: CIS recurrence</a:t>
            </a:r>
          </a:p>
          <a:p>
            <a:pPr>
              <a:spcBef>
                <a:spcPts val="200"/>
              </a:spcBef>
              <a:spcAft>
                <a:spcPts val="0"/>
              </a:spcAft>
            </a:pPr>
            <a:r>
              <a:rPr lang="en-US" sz="2000" b="0" dirty="0">
                <a:latin typeface="Calibri" panose="020F0502020204030204" pitchFamily="34" charset="0"/>
                <a:cs typeface="Calibri" panose="020F0502020204030204" pitchFamily="34" charset="0"/>
                <a:sym typeface="Wingdings" pitchFamily="2" charset="2"/>
              </a:rPr>
              <a:t>Patient refuses cystectomy due to heart disease</a:t>
            </a:r>
          </a:p>
          <a:p>
            <a:pPr>
              <a:spcBef>
                <a:spcPts val="200"/>
              </a:spcBef>
              <a:spcAft>
                <a:spcPts val="0"/>
              </a:spcAft>
            </a:pPr>
            <a:r>
              <a:rPr lang="en-US" sz="2000" b="0" dirty="0">
                <a:latin typeface="Calibri" panose="020F0502020204030204" pitchFamily="34" charset="0"/>
                <a:cs typeface="Calibri" panose="020F0502020204030204" pitchFamily="34" charset="0"/>
                <a:sym typeface="Wingdings" pitchFamily="2" charset="2"/>
              </a:rPr>
              <a:t>4/2021: Pembrolizumab</a:t>
            </a:r>
          </a:p>
          <a:p>
            <a:pPr lvl="1">
              <a:spcBef>
                <a:spcPts val="0"/>
              </a:spcBef>
              <a:spcAft>
                <a:spcPts val="0"/>
              </a:spcAft>
            </a:pPr>
            <a:r>
              <a:rPr lang="en-US" sz="2000" b="0" dirty="0">
                <a:latin typeface="Calibri" panose="020F0502020204030204" pitchFamily="34" charset="0"/>
                <a:cs typeface="Calibri" panose="020F0502020204030204" pitchFamily="34" charset="0"/>
                <a:sym typeface="Wingdings" pitchFamily="2" charset="2"/>
              </a:rPr>
              <a:t>After 2 treatments: Jaundice, with abnormal labs (total bilirubin: 11, AST: 850, ALT: 727)  </a:t>
            </a:r>
            <a:br>
              <a:rPr lang="en-US" sz="2000" b="0" dirty="0">
                <a:latin typeface="Calibri" panose="020F0502020204030204" pitchFamily="34" charset="0"/>
                <a:cs typeface="Calibri" panose="020F0502020204030204" pitchFamily="34" charset="0"/>
                <a:sym typeface="Wingdings" pitchFamily="2" charset="2"/>
              </a:rPr>
            </a:br>
            <a:r>
              <a:rPr lang="en-US" sz="2000" b="0" dirty="0">
                <a:latin typeface="Calibri" panose="020F0502020204030204" pitchFamily="34" charset="0"/>
                <a:cs typeface="Calibri" panose="020F0502020204030204" pitchFamily="34" charset="0"/>
                <a:sym typeface="Wingdings" pitchFamily="2" charset="2"/>
              </a:rPr>
              <a:t>High-dose steroids</a:t>
            </a:r>
          </a:p>
          <a:p>
            <a:pPr marL="98425" indent="0">
              <a:spcBef>
                <a:spcPts val="1400"/>
              </a:spcBef>
              <a:spcAft>
                <a:spcPts val="0"/>
              </a:spcAft>
              <a:buNone/>
            </a:pPr>
            <a:r>
              <a:rPr lang="en-US" sz="2000" dirty="0">
                <a:latin typeface="Calibri" panose="020F0502020204030204" pitchFamily="34" charset="0"/>
                <a:cs typeface="Calibri" panose="020F0502020204030204" pitchFamily="34" charset="0"/>
                <a:sym typeface="Wingdings" pitchFamily="2" charset="2"/>
              </a:rPr>
              <a:t>Questions</a:t>
            </a:r>
          </a:p>
          <a:p>
            <a:pPr>
              <a:spcBef>
                <a:spcPts val="200"/>
              </a:spcBef>
              <a:spcAft>
                <a:spcPts val="0"/>
              </a:spcAft>
            </a:pPr>
            <a:r>
              <a:rPr lang="en-US" sz="2000" b="0" dirty="0">
                <a:latin typeface="Calibri" panose="020F0502020204030204" pitchFamily="34" charset="0"/>
                <a:cs typeface="Calibri" panose="020F0502020204030204" pitchFamily="34" charset="0"/>
                <a:sym typeface="Wingdings" pitchFamily="2" charset="2"/>
              </a:rPr>
              <a:t>Do you have any suggestions about how to monitor and manage side effects of early induction therapy with immune checkpoint inhibitors (ICIs)? How rare is immune-related hepatic toxicity with ICIs?</a:t>
            </a:r>
          </a:p>
          <a:p>
            <a:pPr>
              <a:spcBef>
                <a:spcPts val="200"/>
              </a:spcBef>
              <a:spcAft>
                <a:spcPts val="0"/>
              </a:spcAft>
            </a:pPr>
            <a:r>
              <a:rPr lang="en-US" sz="2000" b="0" dirty="0">
                <a:latin typeface="Calibri" panose="020F0502020204030204" pitchFamily="34" charset="0"/>
                <a:cs typeface="Calibri" panose="020F0502020204030204" pitchFamily="34" charset="0"/>
                <a:sym typeface="Wingdings" pitchFamily="2" charset="2"/>
              </a:rPr>
              <a:t>How do you counsel patients who are receiving ICIs about which side effects should prompt them </a:t>
            </a:r>
            <a:br>
              <a:rPr lang="en-US" sz="2000" b="0" dirty="0">
                <a:latin typeface="Calibri" panose="020F0502020204030204" pitchFamily="34" charset="0"/>
                <a:cs typeface="Calibri" panose="020F0502020204030204" pitchFamily="34" charset="0"/>
                <a:sym typeface="Wingdings" pitchFamily="2" charset="2"/>
              </a:rPr>
            </a:br>
            <a:r>
              <a:rPr lang="en-US" sz="2000" b="0" dirty="0">
                <a:latin typeface="Calibri" panose="020F0502020204030204" pitchFamily="34" charset="0"/>
                <a:cs typeface="Calibri" panose="020F0502020204030204" pitchFamily="34" charset="0"/>
                <a:sym typeface="Wingdings" pitchFamily="2" charset="2"/>
              </a:rPr>
              <a:t>to call?</a:t>
            </a:r>
          </a:p>
        </p:txBody>
      </p:sp>
      <p:sp>
        <p:nvSpPr>
          <p:cNvPr id="5" name="TextBox 4">
            <a:extLst>
              <a:ext uri="{FF2B5EF4-FFF2-40B4-BE49-F238E27FC236}">
                <a16:creationId xmlns:a16="http://schemas.microsoft.com/office/drawing/2014/main" id="{6EAE139D-4E41-004F-9ACE-BDC5F5A054B5}"/>
              </a:ext>
            </a:extLst>
          </p:cNvPr>
          <p:cNvSpPr txBox="1"/>
          <p:nvPr/>
        </p:nvSpPr>
        <p:spPr>
          <a:xfrm>
            <a:off x="9552385" y="1585623"/>
            <a:ext cx="2520278" cy="369332"/>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Dr David Morris</a:t>
            </a:r>
          </a:p>
        </p:txBody>
      </p:sp>
      <p:pic>
        <p:nvPicPr>
          <p:cNvPr id="6" name="Picture 5" descr="A person wearing headphones&#10;&#10;Description automatically generated">
            <a:extLst>
              <a:ext uri="{FF2B5EF4-FFF2-40B4-BE49-F238E27FC236}">
                <a16:creationId xmlns:a16="http://schemas.microsoft.com/office/drawing/2014/main" id="{7ADDB409-EF5F-D043-B137-61CB6727F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2384" y="139135"/>
            <a:ext cx="2520279" cy="14176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3771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143000"/>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982595" y="1171449"/>
            <a:ext cx="4546313"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Arjun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Balar</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 Department of Medicine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Genitourinary Medical Oncology Program</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Medical Director, Clinical Trials Office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NYU Perlmutter Cancer Center</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4035" y="1173254"/>
            <a:ext cx="1218287" cy="1218287"/>
          </a:xfrm>
          <a:prstGeom prst="rect">
            <a:avLst/>
          </a:prstGeom>
        </p:spPr>
      </p:pic>
      <p:sp>
        <p:nvSpPr>
          <p:cNvPr id="7" name="Text Box 9">
            <a:extLst>
              <a:ext uri="{FF2B5EF4-FFF2-40B4-BE49-F238E27FC236}">
                <a16:creationId xmlns:a16="http://schemas.microsoft.com/office/drawing/2014/main" id="{7FA94B72-11D5-2A49-9EAA-A1727E0E8192}"/>
              </a:ext>
            </a:extLst>
          </p:cNvPr>
          <p:cNvSpPr txBox="1">
            <a:spLocks noChangeArrowheads="1"/>
          </p:cNvSpPr>
          <p:nvPr/>
        </p:nvSpPr>
        <p:spPr bwMode="auto">
          <a:xfrm>
            <a:off x="8256240" y="2966654"/>
            <a:ext cx="230425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pic>
        <p:nvPicPr>
          <p:cNvPr id="8" name="Picture 7">
            <a:extLst>
              <a:ext uri="{FF2B5EF4-FFF2-40B4-BE49-F238E27FC236}">
                <a16:creationId xmlns:a16="http://schemas.microsoft.com/office/drawing/2014/main" id="{417BD849-4778-BA4E-88F1-F532BF89E39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27679" y="2966654"/>
            <a:ext cx="1261872" cy="1261872"/>
          </a:xfrm>
          <a:prstGeom prst="rect">
            <a:avLst/>
          </a:prstGeom>
        </p:spPr>
      </p:pic>
      <p:sp>
        <p:nvSpPr>
          <p:cNvPr id="9" name="Text Box 7">
            <a:extLst>
              <a:ext uri="{FF2B5EF4-FFF2-40B4-BE49-F238E27FC236}">
                <a16:creationId xmlns:a16="http://schemas.microsoft.com/office/drawing/2014/main" id="{F6221250-C300-664C-8D82-F2C0E754DBC3}"/>
              </a:ext>
            </a:extLst>
          </p:cNvPr>
          <p:cNvSpPr txBox="1">
            <a:spLocks noChangeArrowheads="1"/>
          </p:cNvSpPr>
          <p:nvPr/>
        </p:nvSpPr>
        <p:spPr bwMode="auto">
          <a:xfrm>
            <a:off x="1982596" y="2966654"/>
            <a:ext cx="45463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Ashish M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Kamat</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MBBS</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Urologic Oncology (Surgery)</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Wayne B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Duddlesten</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Professor of Cancer Research</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Urology, Division of Surgery</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University of Texas MD Anderson Cancer Center</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Houston, Texas</a:t>
            </a:r>
          </a:p>
        </p:txBody>
      </p:sp>
      <p:pic>
        <p:nvPicPr>
          <p:cNvPr id="10" name="Picture 9">
            <a:extLst>
              <a:ext uri="{FF2B5EF4-FFF2-40B4-BE49-F238E27FC236}">
                <a16:creationId xmlns:a16="http://schemas.microsoft.com/office/drawing/2014/main" id="{A282C644-8EFB-404F-B07A-08B22FB62AF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4035" y="2968459"/>
            <a:ext cx="1218287" cy="1218287"/>
          </a:xfrm>
          <a:prstGeom prst="rect">
            <a:avLst/>
          </a:prstGeom>
        </p:spPr>
      </p:pic>
      <p:sp>
        <p:nvSpPr>
          <p:cNvPr id="11" name="Text Box 7">
            <a:extLst>
              <a:ext uri="{FF2B5EF4-FFF2-40B4-BE49-F238E27FC236}">
                <a16:creationId xmlns:a16="http://schemas.microsoft.com/office/drawing/2014/main" id="{D112B423-1263-3141-B6C5-C21DAE57D00D}"/>
              </a:ext>
            </a:extLst>
          </p:cNvPr>
          <p:cNvSpPr txBox="1">
            <a:spLocks noChangeArrowheads="1"/>
          </p:cNvSpPr>
          <p:nvPr/>
        </p:nvSpPr>
        <p:spPr bwMode="auto">
          <a:xfrm>
            <a:off x="8256240" y="1171449"/>
            <a:ext cx="374488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Robert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Svatek</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Urology</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UT Health Science Center</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San Antonio, Texas</a:t>
            </a:r>
          </a:p>
        </p:txBody>
      </p:sp>
      <p:pic>
        <p:nvPicPr>
          <p:cNvPr id="13" name="Picture 12">
            <a:extLst>
              <a:ext uri="{FF2B5EF4-FFF2-40B4-BE49-F238E27FC236}">
                <a16:creationId xmlns:a16="http://schemas.microsoft.com/office/drawing/2014/main" id="{06171CB0-3C48-1245-881C-79997AA2AC1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927679" y="1173254"/>
            <a:ext cx="1218287" cy="1218287"/>
          </a:xfrm>
          <a:prstGeom prst="rect">
            <a:avLst/>
          </a:prstGeom>
        </p:spPr>
      </p:pic>
      <p:sp>
        <p:nvSpPr>
          <p:cNvPr id="14" name="Text Box 7">
            <a:extLst>
              <a:ext uri="{FF2B5EF4-FFF2-40B4-BE49-F238E27FC236}">
                <a16:creationId xmlns:a16="http://schemas.microsoft.com/office/drawing/2014/main" id="{4BC30AA8-4596-BE46-B94E-03EF93751435}"/>
              </a:ext>
            </a:extLst>
          </p:cNvPr>
          <p:cNvSpPr txBox="1">
            <a:spLocks noChangeArrowheads="1"/>
          </p:cNvSpPr>
          <p:nvPr/>
        </p:nvSpPr>
        <p:spPr bwMode="auto">
          <a:xfrm>
            <a:off x="1982596" y="5073115"/>
            <a:ext cx="4329428"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Guru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Sonpavde</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Bladder Cancer Director</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Dana-Farber Cancer Institute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 of Medicine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Harvard Medical School</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16" name="Picture 15">
            <a:extLst>
              <a:ext uri="{FF2B5EF4-FFF2-40B4-BE49-F238E27FC236}">
                <a16:creationId xmlns:a16="http://schemas.microsoft.com/office/drawing/2014/main" id="{CBD4DC8A-6845-DE42-AAF4-A9710B881EC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4035" y="5074920"/>
            <a:ext cx="1218287" cy="1218287"/>
          </a:xfrm>
          <a:prstGeom prst="rect">
            <a:avLst/>
          </a:prstGeom>
        </p:spPr>
      </p:pic>
    </p:spTree>
    <p:custDataLst>
      <p:tags r:id="rId1"/>
    </p:custDataLst>
    <p:extLst>
      <p:ext uri="{BB962C8B-B14F-4D97-AF65-F5344CB8AC3E}">
        <p14:creationId xmlns:p14="http://schemas.microsoft.com/office/powerpoint/2010/main" val="3829757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741979" y="469282"/>
            <a:ext cx="10383221" cy="1143000"/>
          </a:xfrm>
        </p:spPr>
        <p:txBody>
          <a:bodyPr/>
          <a:lstStyle/>
          <a:p>
            <a:pPr algn="l"/>
            <a:r>
              <a:rPr lang="en-US" dirty="0"/>
              <a:t>Do you think it is okay for urologists to administer a checkpoint inhibitor?</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2661827" y="1905000"/>
          <a:ext cx="7968449" cy="376494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789375" y="2687019"/>
            <a:ext cx="2001947" cy="31399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3" name="Rectangle 2">
            <a:extLst>
              <a:ext uri="{FF2B5EF4-FFF2-40B4-BE49-F238E27FC236}">
                <a16:creationId xmlns:a16="http://schemas.microsoft.com/office/drawing/2014/main" id="{41E5027E-6260-E649-8043-3EE1AF511D3B}"/>
              </a:ext>
            </a:extLst>
          </p:cNvPr>
          <p:cNvSpPr/>
          <p:nvPr/>
        </p:nvSpPr>
        <p:spPr>
          <a:xfrm>
            <a:off x="304800" y="6377597"/>
            <a:ext cx="344196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
        <p:nvSpPr>
          <p:cNvPr id="13" name="Rectangle 12">
            <a:extLst>
              <a:ext uri="{FF2B5EF4-FFF2-40B4-BE49-F238E27FC236}">
                <a16:creationId xmlns:a16="http://schemas.microsoft.com/office/drawing/2014/main" id="{484D6285-B966-B047-B897-536AD8C2A344}"/>
              </a:ext>
            </a:extLst>
          </p:cNvPr>
          <p:cNvSpPr/>
          <p:nvPr/>
        </p:nvSpPr>
        <p:spPr>
          <a:xfrm>
            <a:off x="304800" y="5936726"/>
            <a:ext cx="870751"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N = 65</a:t>
            </a:r>
          </a:p>
        </p:txBody>
      </p:sp>
      <p:sp>
        <p:nvSpPr>
          <p:cNvPr id="8" name="Text Box 4">
            <a:extLst>
              <a:ext uri="{FF2B5EF4-FFF2-40B4-BE49-F238E27FC236}">
                <a16:creationId xmlns:a16="http://schemas.microsoft.com/office/drawing/2014/main" id="{5F1E5DDE-77AE-2545-AEDF-CB9FA29BCAEA}"/>
              </a:ext>
            </a:extLst>
          </p:cNvPr>
          <p:cNvSpPr txBox="1">
            <a:spLocks noChangeArrowheads="1"/>
          </p:cNvSpPr>
          <p:nvPr/>
        </p:nvSpPr>
        <p:spPr bwMode="auto">
          <a:xfrm>
            <a:off x="789376" y="4303869"/>
            <a:ext cx="2001945" cy="45492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p>
        </p:txBody>
      </p:sp>
    </p:spTree>
    <p:extLst>
      <p:ext uri="{BB962C8B-B14F-4D97-AF65-F5344CB8AC3E}">
        <p14:creationId xmlns:p14="http://schemas.microsoft.com/office/powerpoint/2010/main" val="295477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A27E-7137-0A44-983E-0C99D77EF794}"/>
              </a:ext>
            </a:extLst>
          </p:cNvPr>
          <p:cNvSpPr>
            <a:spLocks noGrp="1"/>
          </p:cNvSpPr>
          <p:nvPr>
            <p:ph type="title"/>
          </p:nvPr>
        </p:nvSpPr>
        <p:spPr>
          <a:xfrm>
            <a:off x="912285" y="188640"/>
            <a:ext cx="8424075" cy="1143000"/>
          </a:xfrm>
        </p:spPr>
        <p:txBody>
          <a:bodyPr/>
          <a:lstStyle/>
          <a:p>
            <a:pPr algn="l"/>
            <a:r>
              <a:rPr lang="en-US" dirty="0"/>
              <a:t>Case Presentation – Dr Brown: A 65-year-old man with high-risk non-muscle-invasive UBC</a:t>
            </a:r>
          </a:p>
        </p:txBody>
      </p:sp>
      <p:sp>
        <p:nvSpPr>
          <p:cNvPr id="3" name="Content Placeholder 2">
            <a:extLst>
              <a:ext uri="{FF2B5EF4-FFF2-40B4-BE49-F238E27FC236}">
                <a16:creationId xmlns:a16="http://schemas.microsoft.com/office/drawing/2014/main" id="{BC384FBB-2D57-CF4A-971B-BA768D697002}"/>
              </a:ext>
            </a:extLst>
          </p:cNvPr>
          <p:cNvSpPr>
            <a:spLocks noGrp="1"/>
          </p:cNvSpPr>
          <p:nvPr>
            <p:ph idx="1"/>
          </p:nvPr>
        </p:nvSpPr>
        <p:spPr>
          <a:xfrm>
            <a:off x="912285" y="1445515"/>
            <a:ext cx="10080259" cy="4825432"/>
          </a:xfrm>
        </p:spPr>
        <p:txBody>
          <a:bodyPr/>
          <a:lstStyle/>
          <a:p>
            <a:pPr>
              <a:spcBef>
                <a:spcPts val="400"/>
              </a:spcBef>
              <a:spcAft>
                <a:spcPts val="0"/>
              </a:spcAft>
            </a:pPr>
            <a:r>
              <a:rPr lang="en-US" sz="2000" b="0" dirty="0">
                <a:latin typeface="Calibri" panose="020F0502020204030204" pitchFamily="34" charset="0"/>
                <a:cs typeface="Calibri" panose="020F0502020204030204" pitchFamily="34" charset="0"/>
              </a:rPr>
              <a:t>Initial diagnosis of T1 disease → complete resection </a:t>
            </a:r>
          </a:p>
          <a:p>
            <a:pPr>
              <a:spcBef>
                <a:spcPts val="400"/>
              </a:spcBef>
              <a:spcAft>
                <a:spcPts val="0"/>
              </a:spcAft>
            </a:pPr>
            <a:r>
              <a:rPr lang="en-US" sz="2000" b="0" dirty="0">
                <a:latin typeface="Calibri" panose="020F0502020204030204" pitchFamily="34" charset="0"/>
                <a:cs typeface="Calibri" panose="020F0502020204030204" pitchFamily="34" charset="0"/>
              </a:rPr>
              <a:t>BCG induction plus maintenance therapy → recurrence of carcinoma in situ </a:t>
            </a:r>
            <a:br>
              <a:rPr lang="en-US" sz="2000" b="0" dirty="0">
                <a:latin typeface="Calibri" panose="020F0502020204030204" pitchFamily="34" charset="0"/>
                <a:cs typeface="Calibri" panose="020F0502020204030204" pitchFamily="34" charset="0"/>
              </a:rPr>
            </a:br>
            <a:r>
              <a:rPr lang="en-US" sz="2000" b="0" dirty="0">
                <a:latin typeface="Calibri" panose="020F0502020204030204" pitchFamily="34" charset="0"/>
                <a:cs typeface="Calibri" panose="020F0502020204030204" pitchFamily="34" charset="0"/>
              </a:rPr>
              <a:t>within bladder within 6 months</a:t>
            </a:r>
          </a:p>
          <a:p>
            <a:pPr>
              <a:spcBef>
                <a:spcPts val="400"/>
              </a:spcBef>
              <a:spcAft>
                <a:spcPts val="0"/>
              </a:spcAft>
            </a:pPr>
            <a:r>
              <a:rPr lang="en-US" sz="2000" b="0" dirty="0">
                <a:latin typeface="Calibri" panose="020F0502020204030204" pitchFamily="34" charset="0"/>
                <a:cs typeface="Calibri" panose="020F0502020204030204" pitchFamily="34" charset="0"/>
              </a:rPr>
              <a:t>Offered participation in a clinical trial, pembrolizumab or additional intravesical therapies such as docetaxel and gemcitabine</a:t>
            </a:r>
          </a:p>
          <a:p>
            <a:pPr>
              <a:spcBef>
                <a:spcPts val="400"/>
              </a:spcBef>
              <a:spcAft>
                <a:spcPts val="0"/>
              </a:spcAft>
            </a:pPr>
            <a:r>
              <a:rPr lang="en-US" sz="2000" b="0" dirty="0">
                <a:latin typeface="Calibri" panose="020F0502020204030204" pitchFamily="34" charset="0"/>
                <a:cs typeface="Calibri" panose="020F0502020204030204" pitchFamily="34" charset="0"/>
                <a:sym typeface="Wingdings" pitchFamily="2" charset="2"/>
              </a:rPr>
              <a:t>Elected pembrolizumab therapy </a:t>
            </a:r>
            <a:r>
              <a:rPr lang="en-US" sz="2000" b="0" dirty="0">
                <a:latin typeface="Calibri" panose="020F0502020204030204" pitchFamily="34" charset="0"/>
                <a:cs typeface="Calibri" panose="020F0502020204030204" pitchFamily="34" charset="0"/>
              </a:rPr>
              <a:t>→ discontinued after 4</a:t>
            </a:r>
            <a:r>
              <a:rPr lang="en-US" sz="2000" b="0" baseline="30000" dirty="0">
                <a:latin typeface="Calibri" panose="020F0502020204030204" pitchFamily="34" charset="0"/>
                <a:cs typeface="Calibri" panose="020F0502020204030204" pitchFamily="34" charset="0"/>
              </a:rPr>
              <a:t>th</a:t>
            </a:r>
            <a:r>
              <a:rPr lang="en-US" sz="2000" b="0" dirty="0">
                <a:latin typeface="Calibri" panose="020F0502020204030204" pitchFamily="34" charset="0"/>
                <a:cs typeface="Calibri" panose="020F0502020204030204" pitchFamily="34" charset="0"/>
              </a:rPr>
              <a:t> dose due to development of hypothyroidism </a:t>
            </a:r>
          </a:p>
          <a:p>
            <a:pPr>
              <a:spcBef>
                <a:spcPts val="400"/>
              </a:spcBef>
              <a:spcAft>
                <a:spcPts val="0"/>
              </a:spcAft>
            </a:pPr>
            <a:r>
              <a:rPr lang="en-US" sz="2000" b="0" dirty="0" err="1">
                <a:latin typeface="Calibri" panose="020F0502020204030204" pitchFamily="34" charset="0"/>
                <a:cs typeface="Calibri" panose="020F0502020204030204" pitchFamily="34" charset="0"/>
                <a:sym typeface="Wingdings" pitchFamily="2" charset="2"/>
              </a:rPr>
              <a:t>Intravesicle</a:t>
            </a:r>
            <a:r>
              <a:rPr lang="en-US" sz="2000" b="0" dirty="0">
                <a:latin typeface="Calibri" panose="020F0502020204030204" pitchFamily="34" charset="0"/>
                <a:cs typeface="Calibri" panose="020F0502020204030204" pitchFamily="34" charset="0"/>
                <a:sym typeface="Wingdings" pitchFamily="2" charset="2"/>
              </a:rPr>
              <a:t> therapy with docetaxel and gemcitabine </a:t>
            </a:r>
          </a:p>
          <a:p>
            <a:pPr>
              <a:spcBef>
                <a:spcPts val="400"/>
              </a:spcBef>
              <a:spcAft>
                <a:spcPts val="0"/>
              </a:spcAft>
            </a:pPr>
            <a:r>
              <a:rPr lang="en-US" sz="2000" b="0" dirty="0">
                <a:latin typeface="Calibri" panose="020F0502020204030204" pitchFamily="34" charset="0"/>
                <a:cs typeface="Calibri" panose="020F0502020204030204" pitchFamily="34" charset="0"/>
                <a:sym typeface="Wingdings" pitchFamily="2" charset="2"/>
              </a:rPr>
              <a:t>Currently NED</a:t>
            </a:r>
          </a:p>
          <a:p>
            <a:pPr marL="98425" indent="0">
              <a:spcBef>
                <a:spcPts val="1600"/>
              </a:spcBef>
              <a:spcAft>
                <a:spcPts val="0"/>
              </a:spcAft>
              <a:buNone/>
            </a:pPr>
            <a:r>
              <a:rPr lang="en-US" sz="2000" dirty="0">
                <a:latin typeface="Calibri" panose="020F0502020204030204" pitchFamily="34" charset="0"/>
                <a:cs typeface="Calibri" panose="020F0502020204030204" pitchFamily="34" charset="0"/>
                <a:sym typeface="Wingdings" pitchFamily="2" charset="2"/>
              </a:rPr>
              <a:t>Questions</a:t>
            </a:r>
          </a:p>
          <a:p>
            <a:pPr>
              <a:spcBef>
                <a:spcPts val="400"/>
              </a:spcBef>
              <a:spcAft>
                <a:spcPts val="0"/>
              </a:spcAft>
            </a:pPr>
            <a:r>
              <a:rPr lang="en-US" sz="2000" b="0" dirty="0">
                <a:latin typeface="Calibri" panose="020F0502020204030204" pitchFamily="34" charset="0"/>
                <a:cs typeface="Calibri" panose="020F0502020204030204" pitchFamily="34" charset="0"/>
              </a:rPr>
              <a:t>What are your thoughts in terms of the side effect profile and management of immunotherapy in patients with high-risk non-muscle-invasive bladder cancers? </a:t>
            </a:r>
          </a:p>
          <a:p>
            <a:pPr>
              <a:spcBef>
                <a:spcPts val="400"/>
              </a:spcBef>
              <a:spcAft>
                <a:spcPts val="0"/>
              </a:spcAft>
            </a:pPr>
            <a:r>
              <a:rPr lang="en-US" sz="2000" b="0" dirty="0">
                <a:latin typeface="Calibri" panose="020F0502020204030204" pitchFamily="34" charset="0"/>
                <a:cs typeface="Calibri" panose="020F0502020204030204" pitchFamily="34" charset="0"/>
              </a:rPr>
              <a:t>How can we operationalize more consistently the use of immunotherapy in our bladder cancer clinics amongst urology practices across the country?</a:t>
            </a:r>
          </a:p>
        </p:txBody>
      </p:sp>
      <p:sp>
        <p:nvSpPr>
          <p:cNvPr id="5" name="TextBox 4">
            <a:extLst>
              <a:ext uri="{FF2B5EF4-FFF2-40B4-BE49-F238E27FC236}">
                <a16:creationId xmlns:a16="http://schemas.microsoft.com/office/drawing/2014/main" id="{6EAE139D-4E41-004F-9ACE-BDC5F5A054B5}"/>
              </a:ext>
            </a:extLst>
          </p:cNvPr>
          <p:cNvSpPr txBox="1"/>
          <p:nvPr/>
        </p:nvSpPr>
        <p:spPr>
          <a:xfrm>
            <a:off x="9692072" y="1492356"/>
            <a:ext cx="2499928" cy="369332"/>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Dr Gordon Brown</a:t>
            </a:r>
          </a:p>
        </p:txBody>
      </p:sp>
      <p:pic>
        <p:nvPicPr>
          <p:cNvPr id="7" name="Picture 6" descr="A person wearing glasses&#10;&#10;Description automatically generated">
            <a:extLst>
              <a:ext uri="{FF2B5EF4-FFF2-40B4-BE49-F238E27FC236}">
                <a16:creationId xmlns:a16="http://schemas.microsoft.com/office/drawing/2014/main" id="{4D3D27F9-6730-AB47-8BB3-96BCD3361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072" y="127755"/>
            <a:ext cx="2384917" cy="13415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2485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0EF1F46B-553B-6A4D-9F57-05B6A8A13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1117600"/>
            <a:ext cx="10871200" cy="4622800"/>
          </a:xfrm>
          <a:prstGeom prst="rect">
            <a:avLst/>
          </a:prstGeom>
        </p:spPr>
      </p:pic>
      <p:sp>
        <p:nvSpPr>
          <p:cNvPr id="6" name="TextBox 5">
            <a:extLst>
              <a:ext uri="{FF2B5EF4-FFF2-40B4-BE49-F238E27FC236}">
                <a16:creationId xmlns:a16="http://schemas.microsoft.com/office/drawing/2014/main" id="{C84CFA51-5F13-224C-A0CF-C7A4C5E435AC}"/>
              </a:ext>
            </a:extLst>
          </p:cNvPr>
          <p:cNvSpPr txBox="1"/>
          <p:nvPr/>
        </p:nvSpPr>
        <p:spPr>
          <a:xfrm>
            <a:off x="5519936" y="1340768"/>
            <a:ext cx="4145687" cy="430887"/>
          </a:xfrm>
          <a:prstGeom prst="rect">
            <a:avLst/>
          </a:prstGeom>
          <a:noFill/>
        </p:spPr>
        <p:txBody>
          <a:bodyPr wrap="none" rtlCol="0">
            <a:spAutoFit/>
          </a:bodyPr>
          <a:lstStyle/>
          <a:p>
            <a:r>
              <a:rPr lang="en-US" sz="2200" i="1" dirty="0">
                <a:solidFill>
                  <a:srgbClr val="B20639"/>
                </a:solidFill>
              </a:rPr>
              <a:t>Lancet Oncol </a:t>
            </a:r>
            <a:r>
              <a:rPr lang="en-US" sz="2200" dirty="0">
                <a:solidFill>
                  <a:srgbClr val="B20639"/>
                </a:solidFill>
              </a:rPr>
              <a:t>2021;22:919-30 </a:t>
            </a:r>
          </a:p>
        </p:txBody>
      </p:sp>
    </p:spTree>
    <p:extLst>
      <p:ext uri="{BB962C8B-B14F-4D97-AF65-F5344CB8AC3E}">
        <p14:creationId xmlns:p14="http://schemas.microsoft.com/office/powerpoint/2010/main" val="903100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90DC40-0A64-3D40-A301-E83F79EAD3CA}"/>
              </a:ext>
            </a:extLst>
          </p:cNvPr>
          <p:cNvSpPr/>
          <p:nvPr/>
        </p:nvSpPr>
        <p:spPr bwMode="auto">
          <a:xfrm>
            <a:off x="376977" y="1052736"/>
            <a:ext cx="10894276" cy="53285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7D843ED4-6B06-EF49-9279-6B3A2BE953FF}"/>
              </a:ext>
            </a:extLst>
          </p:cNvPr>
          <p:cNvSpPr>
            <a:spLocks noGrp="1"/>
          </p:cNvSpPr>
          <p:nvPr>
            <p:ph type="title"/>
          </p:nvPr>
        </p:nvSpPr>
        <p:spPr>
          <a:xfrm>
            <a:off x="912286" y="67084"/>
            <a:ext cx="10358967" cy="1143000"/>
          </a:xfrm>
        </p:spPr>
        <p:txBody>
          <a:bodyPr/>
          <a:lstStyle/>
          <a:p>
            <a:pPr algn="l"/>
            <a:r>
              <a:rPr lang="en-US" dirty="0"/>
              <a:t>KEYNOTE-057: Response, Duration of Response and Summary of Adverse Events</a:t>
            </a:r>
          </a:p>
        </p:txBody>
      </p:sp>
      <p:pic>
        <p:nvPicPr>
          <p:cNvPr id="4" name="Picture 3" descr="Chart&#10;&#10;Description automatically generated">
            <a:extLst>
              <a:ext uri="{FF2B5EF4-FFF2-40B4-BE49-F238E27FC236}">
                <a16:creationId xmlns:a16="http://schemas.microsoft.com/office/drawing/2014/main" id="{8AF8078A-097E-9742-AD8E-1EB736D15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40" y="1069985"/>
            <a:ext cx="7984954" cy="5258938"/>
          </a:xfrm>
          <a:prstGeom prst="rect">
            <a:avLst/>
          </a:prstGeom>
        </p:spPr>
      </p:pic>
      <p:sp>
        <p:nvSpPr>
          <p:cNvPr id="5" name="TextBox 4">
            <a:extLst>
              <a:ext uri="{FF2B5EF4-FFF2-40B4-BE49-F238E27FC236}">
                <a16:creationId xmlns:a16="http://schemas.microsoft.com/office/drawing/2014/main" id="{1F8FC9D4-213F-3D41-B005-190045716CAE}"/>
              </a:ext>
            </a:extLst>
          </p:cNvPr>
          <p:cNvSpPr txBox="1"/>
          <p:nvPr/>
        </p:nvSpPr>
        <p:spPr>
          <a:xfrm>
            <a:off x="167268" y="6562602"/>
            <a:ext cx="3688446"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Balar</a:t>
            </a:r>
            <a:r>
              <a:rPr lang="en-US" sz="1500" b="0" dirty="0">
                <a:solidFill>
                  <a:schemeClr val="tx1"/>
                </a:solidFill>
                <a:latin typeface="Calibri" panose="020F0502020204030204" pitchFamily="34" charset="0"/>
                <a:cs typeface="Calibri" panose="020F0502020204030204" pitchFamily="34" charset="0"/>
              </a:rPr>
              <a:t> AV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2021;22:919-30. </a:t>
            </a:r>
          </a:p>
        </p:txBody>
      </p:sp>
      <p:sp>
        <p:nvSpPr>
          <p:cNvPr id="6" name="TextBox 5">
            <a:extLst>
              <a:ext uri="{FF2B5EF4-FFF2-40B4-BE49-F238E27FC236}">
                <a16:creationId xmlns:a16="http://schemas.microsoft.com/office/drawing/2014/main" id="{6FEDD722-957F-2444-88ED-8FEB82F2B20C}"/>
              </a:ext>
            </a:extLst>
          </p:cNvPr>
          <p:cNvSpPr txBox="1"/>
          <p:nvPr/>
        </p:nvSpPr>
        <p:spPr>
          <a:xfrm>
            <a:off x="5733155" y="3771462"/>
            <a:ext cx="4171335" cy="707886"/>
          </a:xfrm>
          <a:prstGeom prst="rect">
            <a:avLst/>
          </a:prstGeom>
          <a:noFill/>
        </p:spPr>
        <p:txBody>
          <a:bodyPr wrap="none" rtlCol="0">
            <a:spAutoFit/>
          </a:bodyPr>
          <a:lstStyle/>
          <a:p>
            <a:r>
              <a:rPr lang="en-US" sz="2000" dirty="0"/>
              <a:t>CR at 3 months: 41%</a:t>
            </a:r>
          </a:p>
          <a:p>
            <a:r>
              <a:rPr lang="en-US" sz="2000" dirty="0"/>
              <a:t>Median duration of CR: 16.2 </a:t>
            </a:r>
            <a:r>
              <a:rPr lang="en-US" sz="2000" dirty="0" err="1"/>
              <a:t>mo</a:t>
            </a:r>
            <a:endParaRPr lang="en-US" sz="2000" dirty="0"/>
          </a:p>
        </p:txBody>
      </p:sp>
      <p:sp>
        <p:nvSpPr>
          <p:cNvPr id="8" name="TextBox 7">
            <a:extLst>
              <a:ext uri="{FF2B5EF4-FFF2-40B4-BE49-F238E27FC236}">
                <a16:creationId xmlns:a16="http://schemas.microsoft.com/office/drawing/2014/main" id="{CBAA8C21-4A05-A44E-8AD9-DC04576BF02B}"/>
              </a:ext>
            </a:extLst>
          </p:cNvPr>
          <p:cNvSpPr txBox="1"/>
          <p:nvPr/>
        </p:nvSpPr>
        <p:spPr>
          <a:xfrm>
            <a:off x="6511621" y="2383446"/>
            <a:ext cx="4350871" cy="1077218"/>
          </a:xfrm>
          <a:prstGeom prst="rect">
            <a:avLst/>
          </a:prstGeom>
          <a:noFill/>
        </p:spPr>
        <p:txBody>
          <a:bodyPr wrap="none" rtlCol="0">
            <a:spAutoFit/>
          </a:bodyPr>
          <a:lstStyle/>
          <a:p>
            <a:r>
              <a:rPr lang="en-US" sz="1600" dirty="0">
                <a:solidFill>
                  <a:schemeClr val="tx1"/>
                </a:solidFill>
              </a:rPr>
              <a:t>Serious AEs	8%</a:t>
            </a:r>
          </a:p>
          <a:p>
            <a:r>
              <a:rPr lang="en-US" sz="1600" dirty="0">
                <a:solidFill>
                  <a:schemeClr val="tx1"/>
                </a:solidFill>
              </a:rPr>
              <a:t>AEs leading to treatment interruption: 13%</a:t>
            </a:r>
          </a:p>
          <a:p>
            <a:r>
              <a:rPr lang="en-US" sz="1600" dirty="0">
                <a:solidFill>
                  <a:schemeClr val="tx1"/>
                </a:solidFill>
              </a:rPr>
              <a:t>IRAEs: 22%</a:t>
            </a:r>
          </a:p>
          <a:p>
            <a:r>
              <a:rPr lang="en-US" sz="1600" dirty="0">
                <a:solidFill>
                  <a:schemeClr val="tx1"/>
                </a:solidFill>
              </a:rPr>
              <a:t>Grade 3/4 IRAEs: 3%</a:t>
            </a:r>
          </a:p>
        </p:txBody>
      </p:sp>
    </p:spTree>
    <p:extLst>
      <p:ext uri="{BB962C8B-B14F-4D97-AF65-F5344CB8AC3E}">
        <p14:creationId xmlns:p14="http://schemas.microsoft.com/office/powerpoint/2010/main" val="2141043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A27E-7137-0A44-983E-0C99D77EF794}"/>
              </a:ext>
            </a:extLst>
          </p:cNvPr>
          <p:cNvSpPr>
            <a:spLocks noGrp="1"/>
          </p:cNvSpPr>
          <p:nvPr>
            <p:ph type="title"/>
          </p:nvPr>
        </p:nvSpPr>
        <p:spPr>
          <a:xfrm>
            <a:off x="912285" y="227013"/>
            <a:ext cx="8424075" cy="1143000"/>
          </a:xfrm>
        </p:spPr>
        <p:txBody>
          <a:bodyPr/>
          <a:lstStyle/>
          <a:p>
            <a:pPr algn="l"/>
            <a:r>
              <a:rPr lang="en-US" dirty="0"/>
              <a:t>Case Presentation – Dr </a:t>
            </a:r>
            <a:r>
              <a:rPr lang="en-US" dirty="0" err="1"/>
              <a:t>Hafron</a:t>
            </a:r>
            <a:r>
              <a:rPr lang="en-US" dirty="0"/>
              <a:t>: A 58-year-old man with high-risk, BCG-refractory non-muscle-invasive bladder cancer</a:t>
            </a:r>
          </a:p>
        </p:txBody>
      </p:sp>
      <p:sp>
        <p:nvSpPr>
          <p:cNvPr id="3" name="Content Placeholder 2">
            <a:extLst>
              <a:ext uri="{FF2B5EF4-FFF2-40B4-BE49-F238E27FC236}">
                <a16:creationId xmlns:a16="http://schemas.microsoft.com/office/drawing/2014/main" id="{BC384FBB-2D57-CF4A-971B-BA768D697002}"/>
              </a:ext>
            </a:extLst>
          </p:cNvPr>
          <p:cNvSpPr>
            <a:spLocks noGrp="1"/>
          </p:cNvSpPr>
          <p:nvPr>
            <p:ph idx="1"/>
          </p:nvPr>
        </p:nvSpPr>
        <p:spPr>
          <a:xfrm>
            <a:off x="912285" y="1484784"/>
            <a:ext cx="10008251" cy="5373216"/>
          </a:xfrm>
        </p:spPr>
        <p:txBody>
          <a:bodyPr/>
          <a:lstStyle/>
          <a:p>
            <a:pPr>
              <a:spcBef>
                <a:spcPts val="400"/>
              </a:spcBef>
              <a:spcAft>
                <a:spcPts val="0"/>
              </a:spcAft>
            </a:pPr>
            <a:r>
              <a:rPr lang="en-US" sz="2000" b="0" dirty="0">
                <a:latin typeface="Calibri" panose="020F0502020204030204" pitchFamily="34" charset="0"/>
                <a:cs typeface="Calibri" panose="020F0502020204030204" pitchFamily="34" charset="0"/>
              </a:rPr>
              <a:t>Presents with asymptomatic gross hematuria</a:t>
            </a:r>
          </a:p>
          <a:p>
            <a:pPr>
              <a:spcBef>
                <a:spcPts val="400"/>
              </a:spcBef>
              <a:spcAft>
                <a:spcPts val="0"/>
              </a:spcAft>
            </a:pPr>
            <a:r>
              <a:rPr lang="en-US" sz="2000" b="0" dirty="0">
                <a:latin typeface="Calibri" panose="020F0502020204030204" pitchFamily="34" charset="0"/>
                <a:cs typeface="Calibri" panose="020F0502020204030204" pitchFamily="34" charset="0"/>
                <a:sym typeface="Wingdings" pitchFamily="2" charset="2"/>
              </a:rPr>
              <a:t>Cystoscopy: Erythematous area, right lateral wall of bladder and papillary tumor</a:t>
            </a:r>
          </a:p>
          <a:p>
            <a:pPr>
              <a:spcBef>
                <a:spcPts val="400"/>
              </a:spcBef>
              <a:spcAft>
                <a:spcPts val="0"/>
              </a:spcAft>
            </a:pPr>
            <a:r>
              <a:rPr lang="en-US" sz="2000" b="0" dirty="0">
                <a:latin typeface="Calibri" panose="020F0502020204030204" pitchFamily="34" charset="0"/>
                <a:cs typeface="Calibri" panose="020F0502020204030204" pitchFamily="34" charset="0"/>
                <a:sym typeface="Wingdings" pitchFamily="2" charset="2"/>
              </a:rPr>
              <a:t>Transurethral resection: CIS and </a:t>
            </a:r>
            <a:r>
              <a:rPr lang="en-US" sz="2000" b="0" dirty="0" err="1">
                <a:latin typeface="Calibri" panose="020F0502020204030204" pitchFamily="34" charset="0"/>
                <a:cs typeface="Calibri" panose="020F0502020204030204" pitchFamily="34" charset="0"/>
                <a:sym typeface="Wingdings" pitchFamily="2" charset="2"/>
              </a:rPr>
              <a:t>pTa</a:t>
            </a:r>
            <a:r>
              <a:rPr lang="en-US" sz="2000" b="0" dirty="0">
                <a:latin typeface="Calibri" panose="020F0502020204030204" pitchFamily="34" charset="0"/>
                <a:cs typeface="Calibri" panose="020F0502020204030204" pitchFamily="34" charset="0"/>
                <a:sym typeface="Wingdings" pitchFamily="2" charset="2"/>
              </a:rPr>
              <a:t> high-grade urothelial carcinoma</a:t>
            </a:r>
          </a:p>
          <a:p>
            <a:pPr>
              <a:spcBef>
                <a:spcPts val="400"/>
              </a:spcBef>
              <a:spcAft>
                <a:spcPts val="0"/>
              </a:spcAft>
            </a:pPr>
            <a:r>
              <a:rPr lang="en-US" sz="2000" b="0" dirty="0">
                <a:latin typeface="Calibri" panose="020F0502020204030204" pitchFamily="34" charset="0"/>
                <a:cs typeface="Calibri" panose="020F0502020204030204" pitchFamily="34" charset="0"/>
                <a:sym typeface="Wingdings" pitchFamily="2" charset="2"/>
              </a:rPr>
              <a:t>BCG x 6  Cystoscopy 6 weeks later: Persistent CIS  BCG x 6  Maintenance BCG x 3</a:t>
            </a:r>
          </a:p>
          <a:p>
            <a:pPr>
              <a:spcBef>
                <a:spcPts val="400"/>
              </a:spcBef>
              <a:spcAft>
                <a:spcPts val="0"/>
              </a:spcAft>
            </a:pPr>
            <a:r>
              <a:rPr lang="en-US" sz="2000" b="0" dirty="0">
                <a:latin typeface="Calibri" panose="020F0502020204030204" pitchFamily="34" charset="0"/>
                <a:cs typeface="Calibri" panose="020F0502020204030204" pitchFamily="34" charset="0"/>
                <a:sym typeface="Wingdings" pitchFamily="2" charset="2"/>
              </a:rPr>
              <a:t>Cystoscopy 12 months later: CIS</a:t>
            </a:r>
          </a:p>
          <a:p>
            <a:pPr>
              <a:spcBef>
                <a:spcPts val="400"/>
              </a:spcBef>
              <a:spcAft>
                <a:spcPts val="0"/>
              </a:spcAft>
            </a:pPr>
            <a:r>
              <a:rPr lang="en-US" sz="2000" b="0" dirty="0">
                <a:latin typeface="Calibri" panose="020F0502020204030204" pitchFamily="34" charset="0"/>
                <a:cs typeface="Calibri" panose="020F0502020204030204" pitchFamily="34" charset="0"/>
                <a:sym typeface="Wingdings" pitchFamily="2" charset="2"/>
              </a:rPr>
              <a:t>Patient declines cystectomy</a:t>
            </a:r>
          </a:p>
          <a:p>
            <a:pPr>
              <a:spcBef>
                <a:spcPts val="400"/>
              </a:spcBef>
              <a:spcAft>
                <a:spcPts val="0"/>
              </a:spcAft>
            </a:pPr>
            <a:r>
              <a:rPr lang="en-US" sz="2000" b="0" dirty="0">
                <a:latin typeface="Calibri" panose="020F0502020204030204" pitchFamily="34" charset="0"/>
                <a:cs typeface="Calibri" panose="020F0502020204030204" pitchFamily="34" charset="0"/>
                <a:sym typeface="Wingdings" pitchFamily="2" charset="2"/>
              </a:rPr>
              <a:t>Pembrolizumab q3w x 4, but develops pneumonia x 2</a:t>
            </a:r>
          </a:p>
          <a:p>
            <a:pPr marL="98425" indent="0">
              <a:spcBef>
                <a:spcPts val="1600"/>
              </a:spcBef>
              <a:spcAft>
                <a:spcPts val="0"/>
              </a:spcAft>
              <a:buNone/>
            </a:pPr>
            <a:r>
              <a:rPr lang="en-US" sz="2000" dirty="0">
                <a:latin typeface="Calibri" panose="020F0502020204030204" pitchFamily="34" charset="0"/>
                <a:cs typeface="Calibri" panose="020F0502020204030204" pitchFamily="34" charset="0"/>
                <a:sym typeface="Wingdings" pitchFamily="2" charset="2"/>
              </a:rPr>
              <a:t>Questions</a:t>
            </a:r>
          </a:p>
          <a:p>
            <a:pPr>
              <a:spcBef>
                <a:spcPts val="400"/>
              </a:spcBef>
              <a:spcAft>
                <a:spcPts val="0"/>
              </a:spcAft>
            </a:pPr>
            <a:r>
              <a:rPr lang="en-US" sz="2000" b="0" dirty="0">
                <a:latin typeface="Calibri" panose="020F0502020204030204" pitchFamily="34" charset="0"/>
                <a:cs typeface="Calibri" panose="020F0502020204030204" pitchFamily="34" charset="0"/>
                <a:sym typeface="Wingdings" pitchFamily="2" charset="2"/>
              </a:rPr>
              <a:t>Would you stop the pembrolizumab for this recurrent pneumonia? Is this a true side effect of pembrolizumab? </a:t>
            </a:r>
          </a:p>
          <a:p>
            <a:pPr>
              <a:spcBef>
                <a:spcPts val="400"/>
              </a:spcBef>
              <a:spcAft>
                <a:spcPts val="0"/>
              </a:spcAft>
            </a:pPr>
            <a:r>
              <a:rPr lang="en-US" sz="2000" b="0" dirty="0">
                <a:latin typeface="Calibri" panose="020F0502020204030204" pitchFamily="34" charset="0"/>
                <a:cs typeface="Calibri" panose="020F0502020204030204" pitchFamily="34" charset="0"/>
                <a:sym typeface="Wingdings" pitchFamily="2" charset="2"/>
              </a:rPr>
              <a:t>Would you consider changing him from q 3 week dosing of pembrolizumab to q 6 weeks? Would that reduce his risk of pulmonary issues? </a:t>
            </a:r>
          </a:p>
          <a:p>
            <a:pPr>
              <a:spcBef>
                <a:spcPts val="400"/>
              </a:spcBef>
              <a:spcAft>
                <a:spcPts val="0"/>
              </a:spcAft>
            </a:pPr>
            <a:r>
              <a:rPr lang="en-US" sz="2000" b="0" dirty="0">
                <a:latin typeface="Calibri" panose="020F0502020204030204" pitchFamily="34" charset="0"/>
                <a:cs typeface="Calibri" panose="020F0502020204030204" pitchFamily="34" charset="0"/>
                <a:sym typeface="Wingdings" pitchFamily="2" charset="2"/>
              </a:rPr>
              <a:t>If the patient were to fail pembrolizumab and still refuse cystectomy, what else is there to </a:t>
            </a:r>
            <a:br>
              <a:rPr lang="en-US" sz="2000" b="0" dirty="0">
                <a:latin typeface="Calibri" panose="020F0502020204030204" pitchFamily="34" charset="0"/>
                <a:cs typeface="Calibri" panose="020F0502020204030204" pitchFamily="34" charset="0"/>
                <a:sym typeface="Wingdings" pitchFamily="2" charset="2"/>
              </a:rPr>
            </a:br>
            <a:r>
              <a:rPr lang="en-US" sz="2000" b="0" dirty="0">
                <a:latin typeface="Calibri" panose="020F0502020204030204" pitchFamily="34" charset="0"/>
                <a:cs typeface="Calibri" panose="020F0502020204030204" pitchFamily="34" charset="0"/>
                <a:sym typeface="Wingdings" pitchFamily="2" charset="2"/>
              </a:rPr>
              <a:t>offer this patient? </a:t>
            </a:r>
            <a:endParaRPr lang="en-US" sz="20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EAE139D-4E41-004F-9ACE-BDC5F5A054B5}"/>
              </a:ext>
            </a:extLst>
          </p:cNvPr>
          <p:cNvSpPr txBox="1"/>
          <p:nvPr/>
        </p:nvSpPr>
        <p:spPr>
          <a:xfrm>
            <a:off x="9632613" y="1484783"/>
            <a:ext cx="2368039" cy="369332"/>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Dr Jason </a:t>
            </a:r>
            <a:r>
              <a:rPr kumimoji="0" lang="en-US" sz="1800" b="1" i="0" u="none" strike="noStrike" kern="1200" cap="none" spc="0" normalizeH="0" baseline="0" noProof="0" dirty="0" err="1">
                <a:ln>
                  <a:noFill/>
                </a:ln>
                <a:solidFill>
                  <a:srgbClr val="000000"/>
                </a:solidFill>
                <a:effectLst/>
                <a:uLnTx/>
                <a:uFillTx/>
                <a:latin typeface="Calibri"/>
                <a:ea typeface="MS PGothic" charset="0"/>
              </a:rPr>
              <a:t>Hafron</a:t>
            </a:r>
            <a:endParaRPr kumimoji="0" lang="en-US" sz="1800" b="1"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descr="A person in a suit&#10;&#10;Description automatically generated with medium confidence">
            <a:extLst>
              <a:ext uri="{FF2B5EF4-FFF2-40B4-BE49-F238E27FC236}">
                <a16:creationId xmlns:a16="http://schemas.microsoft.com/office/drawing/2014/main" id="{02522372-2790-B949-AAE0-F96A950822BE}"/>
              </a:ext>
            </a:extLst>
          </p:cNvPr>
          <p:cNvPicPr>
            <a:picLocks noChangeAspect="1"/>
          </p:cNvPicPr>
          <p:nvPr/>
        </p:nvPicPr>
        <p:blipFill rotWithShape="1">
          <a:blip r:embed="rId3">
            <a:extLst>
              <a:ext uri="{28A0092B-C50C-407E-A947-70E740481C1C}">
                <a14:useLocalDpi xmlns:a14="http://schemas.microsoft.com/office/drawing/2010/main" val="0"/>
              </a:ext>
            </a:extLst>
          </a:blip>
          <a:srcRect l="5140" t="2831" r="7882" b="10190"/>
          <a:stretch/>
        </p:blipFill>
        <p:spPr>
          <a:xfrm>
            <a:off x="9632614" y="148011"/>
            <a:ext cx="2376487" cy="13367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02932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A27E-7137-0A44-983E-0C99D77EF794}"/>
              </a:ext>
            </a:extLst>
          </p:cNvPr>
          <p:cNvSpPr>
            <a:spLocks noGrp="1"/>
          </p:cNvSpPr>
          <p:nvPr>
            <p:ph type="title"/>
          </p:nvPr>
        </p:nvSpPr>
        <p:spPr>
          <a:xfrm>
            <a:off x="912285" y="227013"/>
            <a:ext cx="8424075" cy="1143000"/>
          </a:xfrm>
        </p:spPr>
        <p:txBody>
          <a:bodyPr/>
          <a:lstStyle/>
          <a:p>
            <a:pPr algn="l"/>
            <a:r>
              <a:rPr lang="en-US" dirty="0"/>
              <a:t>Case Presentation – Dr Morris: An 86-year-old man with recurrent high-grade non-invasive papillary carcinoma</a:t>
            </a:r>
          </a:p>
        </p:txBody>
      </p:sp>
      <p:sp>
        <p:nvSpPr>
          <p:cNvPr id="3" name="Content Placeholder 2">
            <a:extLst>
              <a:ext uri="{FF2B5EF4-FFF2-40B4-BE49-F238E27FC236}">
                <a16:creationId xmlns:a16="http://schemas.microsoft.com/office/drawing/2014/main" id="{BC384FBB-2D57-CF4A-971B-BA768D697002}"/>
              </a:ext>
            </a:extLst>
          </p:cNvPr>
          <p:cNvSpPr>
            <a:spLocks noGrp="1"/>
          </p:cNvSpPr>
          <p:nvPr>
            <p:ph idx="1"/>
          </p:nvPr>
        </p:nvSpPr>
        <p:spPr>
          <a:xfrm>
            <a:off x="841560" y="1585623"/>
            <a:ext cx="10006968" cy="5272376"/>
          </a:xfrm>
        </p:spPr>
        <p:txBody>
          <a:bodyPr/>
          <a:lstStyle/>
          <a:p>
            <a:pPr>
              <a:spcBef>
                <a:spcPts val="600"/>
              </a:spcBef>
              <a:spcAft>
                <a:spcPts val="0"/>
              </a:spcAft>
            </a:pPr>
            <a:r>
              <a:rPr lang="en-US" sz="2000" b="0" dirty="0">
                <a:latin typeface="Calibri" panose="020F0502020204030204" pitchFamily="34" charset="0"/>
                <a:cs typeface="Calibri" panose="020F0502020204030204" pitchFamily="34" charset="0"/>
              </a:rPr>
              <a:t>5/2019: Presents with hematuria and diagnosed with low-grade noninvasive </a:t>
            </a:r>
            <a:br>
              <a:rPr lang="en-US" sz="2000" b="0" dirty="0">
                <a:latin typeface="Calibri" panose="020F0502020204030204" pitchFamily="34" charset="0"/>
                <a:cs typeface="Calibri" panose="020F0502020204030204" pitchFamily="34" charset="0"/>
              </a:rPr>
            </a:br>
            <a:r>
              <a:rPr lang="en-US" sz="2000" b="0" dirty="0">
                <a:latin typeface="Calibri" panose="020F0502020204030204" pitchFamily="34" charset="0"/>
                <a:cs typeface="Calibri" panose="020F0502020204030204" pitchFamily="34" charset="0"/>
              </a:rPr>
              <a:t>papillary carcinoma (Ta) in the left ureter</a:t>
            </a:r>
          </a:p>
          <a:p>
            <a:pPr>
              <a:spcBef>
                <a:spcPts val="600"/>
              </a:spcBef>
              <a:spcAft>
                <a:spcPts val="0"/>
              </a:spcAft>
            </a:pPr>
            <a:r>
              <a:rPr lang="en-US" sz="2000" b="0" dirty="0">
                <a:latin typeface="Calibri" panose="020F0502020204030204" pitchFamily="34" charset="0"/>
                <a:cs typeface="Calibri" panose="020F0502020204030204" pitchFamily="34" charset="0"/>
                <a:sym typeface="Wingdings" pitchFamily="2" charset="2"/>
              </a:rPr>
              <a:t>Distal </a:t>
            </a:r>
            <a:r>
              <a:rPr lang="en-US" sz="2000" b="0" dirty="0" err="1">
                <a:latin typeface="Calibri" panose="020F0502020204030204" pitchFamily="34" charset="0"/>
                <a:cs typeface="Calibri" panose="020F0502020204030204" pitchFamily="34" charset="0"/>
                <a:sym typeface="Wingdings" pitchFamily="2" charset="2"/>
              </a:rPr>
              <a:t>ureterectomy</a:t>
            </a:r>
            <a:r>
              <a:rPr lang="en-US" sz="2000" b="0" dirty="0">
                <a:latin typeface="Calibri" panose="020F0502020204030204" pitchFamily="34" charset="0"/>
                <a:cs typeface="Calibri" panose="020F0502020204030204" pitchFamily="34" charset="0"/>
                <a:sym typeface="Wingdings" pitchFamily="2" charset="2"/>
              </a:rPr>
              <a:t> and reimplant, with negative margins</a:t>
            </a:r>
          </a:p>
          <a:p>
            <a:pPr>
              <a:spcBef>
                <a:spcPts val="600"/>
              </a:spcBef>
              <a:spcAft>
                <a:spcPts val="0"/>
              </a:spcAft>
            </a:pPr>
            <a:r>
              <a:rPr lang="en-US" sz="2000" b="0" dirty="0">
                <a:latin typeface="Calibri" panose="020F0502020204030204" pitchFamily="34" charset="0"/>
                <a:cs typeface="Calibri" panose="020F0502020204030204" pitchFamily="34" charset="0"/>
                <a:sym typeface="Wingdings" pitchFamily="2" charset="2"/>
              </a:rPr>
              <a:t>Six months later, surveillance cystoscopy: High-grade Ta bladder lesion  Resected</a:t>
            </a:r>
          </a:p>
          <a:p>
            <a:pPr>
              <a:spcBef>
                <a:spcPts val="600"/>
              </a:spcBef>
              <a:spcAft>
                <a:spcPts val="0"/>
              </a:spcAft>
            </a:pPr>
            <a:r>
              <a:rPr lang="en-US" sz="2000" b="0" dirty="0">
                <a:latin typeface="Calibri" panose="020F0502020204030204" pitchFamily="34" charset="0"/>
                <a:cs typeface="Calibri" panose="020F0502020204030204" pitchFamily="34" charset="0"/>
                <a:sym typeface="Wingdings" pitchFamily="2" charset="2"/>
              </a:rPr>
              <a:t>BCG induction not completed due to unplanned heart event and surgery</a:t>
            </a:r>
          </a:p>
          <a:p>
            <a:pPr>
              <a:spcBef>
                <a:spcPts val="600"/>
              </a:spcBef>
              <a:spcAft>
                <a:spcPts val="0"/>
              </a:spcAft>
            </a:pPr>
            <a:r>
              <a:rPr lang="en-US" sz="2000" b="0" dirty="0">
                <a:latin typeface="Calibri" panose="020F0502020204030204" pitchFamily="34" charset="0"/>
                <a:cs typeface="Calibri" panose="020F0502020204030204" pitchFamily="34" charset="0"/>
                <a:sym typeface="Wingdings" pitchFamily="2" charset="2"/>
              </a:rPr>
              <a:t>After recovery, cystoscopy revealed numerous new high-grade Ta recurrences</a:t>
            </a:r>
          </a:p>
          <a:p>
            <a:pPr>
              <a:spcBef>
                <a:spcPts val="600"/>
              </a:spcBef>
              <a:spcAft>
                <a:spcPts val="0"/>
              </a:spcAft>
            </a:pPr>
            <a:r>
              <a:rPr lang="en-US" sz="2000" b="0" dirty="0">
                <a:latin typeface="Calibri" panose="020F0502020204030204" pitchFamily="34" charset="0"/>
                <a:cs typeface="Calibri" panose="020F0502020204030204" pitchFamily="34" charset="0"/>
                <a:sym typeface="Wingdings" pitchFamily="2" charset="2"/>
              </a:rPr>
              <a:t>Re-induction BCG x 6 and Blue-Light cystoscopy, confirming high-grade Ta  Resected</a:t>
            </a:r>
          </a:p>
          <a:p>
            <a:pPr>
              <a:spcBef>
                <a:spcPts val="600"/>
              </a:spcBef>
              <a:spcAft>
                <a:spcPts val="0"/>
              </a:spcAft>
            </a:pPr>
            <a:r>
              <a:rPr lang="en-US" sz="2000" b="0" dirty="0">
                <a:latin typeface="Calibri" panose="020F0502020204030204" pitchFamily="34" charset="0"/>
                <a:cs typeface="Calibri" panose="020F0502020204030204" pitchFamily="34" charset="0"/>
                <a:sym typeface="Wingdings" pitchFamily="2" charset="2"/>
              </a:rPr>
              <a:t>FGFR mutation identified and enrolled on a clinical trial of erdafitinib for localized disease</a:t>
            </a:r>
          </a:p>
          <a:p>
            <a:pPr marL="98425" indent="0">
              <a:spcBef>
                <a:spcPts val="2400"/>
              </a:spcBef>
              <a:spcAft>
                <a:spcPts val="0"/>
              </a:spcAft>
              <a:buNone/>
            </a:pPr>
            <a:r>
              <a:rPr lang="en-US" sz="2000" dirty="0">
                <a:latin typeface="Calibri" panose="020F0502020204030204" pitchFamily="34" charset="0"/>
                <a:cs typeface="Calibri" panose="020F0502020204030204" pitchFamily="34" charset="0"/>
                <a:sym typeface="Wingdings" pitchFamily="2" charset="2"/>
              </a:rPr>
              <a:t>Questions</a:t>
            </a:r>
          </a:p>
          <a:p>
            <a:pPr>
              <a:spcBef>
                <a:spcPts val="600"/>
              </a:spcBef>
              <a:spcAft>
                <a:spcPts val="0"/>
              </a:spcAft>
            </a:pPr>
            <a:r>
              <a:rPr lang="en-US" sz="2000" b="0" dirty="0">
                <a:latin typeface="Calibri" panose="020F0502020204030204" pitchFamily="34" charset="0"/>
                <a:cs typeface="Calibri" panose="020F0502020204030204" pitchFamily="34" charset="0"/>
                <a:sym typeface="Wingdings" pitchFamily="2" charset="2"/>
              </a:rPr>
              <a:t>Is Blue Light technology worth the extra cost for all populations or just those who may have a CIS history? Is it something that should be exclusionary only in the most complex situations just because of the added cost for potential delay and progression down the road?</a:t>
            </a:r>
          </a:p>
        </p:txBody>
      </p:sp>
      <p:sp>
        <p:nvSpPr>
          <p:cNvPr id="8" name="TextBox 7">
            <a:extLst>
              <a:ext uri="{FF2B5EF4-FFF2-40B4-BE49-F238E27FC236}">
                <a16:creationId xmlns:a16="http://schemas.microsoft.com/office/drawing/2014/main" id="{BC6C350E-8002-474B-AFB1-B37FBDA1DFF5}"/>
              </a:ext>
            </a:extLst>
          </p:cNvPr>
          <p:cNvSpPr txBox="1"/>
          <p:nvPr/>
        </p:nvSpPr>
        <p:spPr>
          <a:xfrm>
            <a:off x="9552385" y="1585623"/>
            <a:ext cx="2520278" cy="369332"/>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Dr David Morris</a:t>
            </a:r>
          </a:p>
        </p:txBody>
      </p:sp>
      <p:pic>
        <p:nvPicPr>
          <p:cNvPr id="9" name="Picture 8" descr="A person wearing headphones&#10;&#10;Description automatically generated">
            <a:extLst>
              <a:ext uri="{FF2B5EF4-FFF2-40B4-BE49-F238E27FC236}">
                <a16:creationId xmlns:a16="http://schemas.microsoft.com/office/drawing/2014/main" id="{4BD563F5-26E6-D647-806C-C3A982D63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2384" y="139135"/>
            <a:ext cx="2520279" cy="14176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26139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9B2E24-0453-BF49-97E6-68CD91B013E4}"/>
              </a:ext>
            </a:extLst>
          </p:cNvPr>
          <p:cNvSpPr>
            <a:spLocks noGrp="1"/>
          </p:cNvSpPr>
          <p:nvPr>
            <p:ph type="title"/>
          </p:nvPr>
        </p:nvSpPr>
        <p:spPr>
          <a:xfrm>
            <a:off x="912287" y="1196752"/>
            <a:ext cx="9576201" cy="2786065"/>
          </a:xfrm>
        </p:spPr>
        <p:txBody>
          <a:bodyPr/>
          <a:lstStyle/>
          <a:p>
            <a:pPr algn="l"/>
            <a:r>
              <a:rPr lang="en-US" sz="3600" dirty="0"/>
              <a:t>Pembrolizumab for the Treatment of Patients with High-Risk (HR) Non-Muscle-Invasive Bladder Cancer (NMIBC) Unresponsive to Bacillus Calmette-</a:t>
            </a:r>
            <a:r>
              <a:rPr lang="en-US" sz="3600" dirty="0" err="1"/>
              <a:t>Guérin</a:t>
            </a:r>
            <a:r>
              <a:rPr lang="en-US" sz="3600" dirty="0"/>
              <a:t>: Extended Follow-Up of KEYNOTE-057 Cohort A</a:t>
            </a:r>
          </a:p>
        </p:txBody>
      </p:sp>
      <p:sp>
        <p:nvSpPr>
          <p:cNvPr id="4" name="Content Placeholder 3">
            <a:extLst>
              <a:ext uri="{FF2B5EF4-FFF2-40B4-BE49-F238E27FC236}">
                <a16:creationId xmlns:a16="http://schemas.microsoft.com/office/drawing/2014/main" id="{9E3F9AB4-FE9B-B948-9345-B37919B16312}"/>
              </a:ext>
            </a:extLst>
          </p:cNvPr>
          <p:cNvSpPr>
            <a:spLocks noGrp="1"/>
          </p:cNvSpPr>
          <p:nvPr>
            <p:ph idx="1"/>
          </p:nvPr>
        </p:nvSpPr>
        <p:spPr>
          <a:xfrm>
            <a:off x="912287" y="4437112"/>
            <a:ext cx="10358967" cy="1030359"/>
          </a:xfrm>
        </p:spPr>
        <p:txBody>
          <a:bodyPr/>
          <a:lstStyle/>
          <a:p>
            <a:pPr marL="98425" indent="0">
              <a:buNone/>
            </a:pPr>
            <a:r>
              <a:rPr lang="en-US" b="0" dirty="0" err="1"/>
              <a:t>Balar</a:t>
            </a:r>
            <a:r>
              <a:rPr lang="en-US" b="0" dirty="0"/>
              <a:t> AV et al.</a:t>
            </a:r>
            <a:br>
              <a:rPr lang="en-US" b="0" dirty="0"/>
            </a:br>
            <a:r>
              <a:rPr lang="en-US" b="0" dirty="0"/>
              <a:t>Genitourinary Cancers Symposium 2021;Abstract 451.</a:t>
            </a:r>
          </a:p>
        </p:txBody>
      </p:sp>
    </p:spTree>
    <p:extLst>
      <p:ext uri="{BB962C8B-B14F-4D97-AF65-F5344CB8AC3E}">
        <p14:creationId xmlns:p14="http://schemas.microsoft.com/office/powerpoint/2010/main" val="4063988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D79D8-17E8-F249-ACDA-03E6A0D6A7AD}"/>
              </a:ext>
            </a:extLst>
          </p:cNvPr>
          <p:cNvSpPr>
            <a:spLocks noGrp="1"/>
          </p:cNvSpPr>
          <p:nvPr>
            <p:ph type="title"/>
          </p:nvPr>
        </p:nvSpPr>
        <p:spPr>
          <a:xfrm>
            <a:off x="912286" y="227013"/>
            <a:ext cx="10656322" cy="1143000"/>
          </a:xfrm>
        </p:spPr>
        <p:txBody>
          <a:bodyPr/>
          <a:lstStyle/>
          <a:p>
            <a:pPr algn="l"/>
            <a:r>
              <a:rPr lang="en-US" dirty="0"/>
              <a:t>Extended Follow-Up of KEYNOTE-057: Response, Time to Response and Recurrence of HR NMIBC in Patients Who Experienced a CR</a:t>
            </a:r>
          </a:p>
        </p:txBody>
      </p:sp>
      <p:sp>
        <p:nvSpPr>
          <p:cNvPr id="4" name="Rectangle 3">
            <a:extLst>
              <a:ext uri="{FF2B5EF4-FFF2-40B4-BE49-F238E27FC236}">
                <a16:creationId xmlns:a16="http://schemas.microsoft.com/office/drawing/2014/main" id="{6E35095E-938E-DE47-B6EE-E5AB6B42AF64}"/>
              </a:ext>
            </a:extLst>
          </p:cNvPr>
          <p:cNvSpPr/>
          <p:nvPr/>
        </p:nvSpPr>
        <p:spPr>
          <a:xfrm>
            <a:off x="42491" y="6461710"/>
            <a:ext cx="6576392" cy="338554"/>
          </a:xfrm>
          <a:prstGeom prst="rect">
            <a:avLst/>
          </a:prstGeom>
        </p:spPr>
        <p:txBody>
          <a:bodyPr wrap="square">
            <a:spAutoFit/>
          </a:bodyPr>
          <a:lstStyle/>
          <a:p>
            <a:pPr marL="98425"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Balar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AV et al. Genitourinary Cancers Symposium 2021;Abstract 451.</a:t>
            </a:r>
          </a:p>
        </p:txBody>
      </p:sp>
      <p:pic>
        <p:nvPicPr>
          <p:cNvPr id="6" name="Picture 5" descr="Chart, histogram&#10;&#10;Description automatically generated">
            <a:extLst>
              <a:ext uri="{FF2B5EF4-FFF2-40B4-BE49-F238E27FC236}">
                <a16:creationId xmlns:a16="http://schemas.microsoft.com/office/drawing/2014/main" id="{79F3910C-2E3F-0242-8496-E6E66EF0C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1370013"/>
            <a:ext cx="7583760" cy="4889529"/>
          </a:xfrm>
          <a:prstGeom prst="rect">
            <a:avLst/>
          </a:prstGeom>
        </p:spPr>
      </p:pic>
      <p:sp>
        <p:nvSpPr>
          <p:cNvPr id="7" name="TextBox 6">
            <a:extLst>
              <a:ext uri="{FF2B5EF4-FFF2-40B4-BE49-F238E27FC236}">
                <a16:creationId xmlns:a16="http://schemas.microsoft.com/office/drawing/2014/main" id="{579B3D38-74B7-9244-A1DD-6EE123661123}"/>
              </a:ext>
            </a:extLst>
          </p:cNvPr>
          <p:cNvSpPr txBox="1"/>
          <p:nvPr/>
        </p:nvSpPr>
        <p:spPr>
          <a:xfrm>
            <a:off x="7104112" y="3291557"/>
            <a:ext cx="1943161" cy="52322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9585"/>
                </a:solidFill>
                <a:effectLst/>
                <a:uLnTx/>
                <a:uFillTx/>
                <a:latin typeface="Arial" pitchFamily="-72" charset="0"/>
                <a:ea typeface="MS PGothic" charset="0"/>
              </a:rPr>
              <a:t>CR: 40.6%</a:t>
            </a:r>
          </a:p>
        </p:txBody>
      </p:sp>
    </p:spTree>
    <p:extLst>
      <p:ext uri="{BB962C8B-B14F-4D97-AF65-F5344CB8AC3E}">
        <p14:creationId xmlns:p14="http://schemas.microsoft.com/office/powerpoint/2010/main" val="1562889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4283F1-24BB-C04B-9FD5-4774AA2B3F3C}"/>
              </a:ext>
            </a:extLst>
          </p:cNvPr>
          <p:cNvSpPr/>
          <p:nvPr/>
        </p:nvSpPr>
        <p:spPr bwMode="auto">
          <a:xfrm>
            <a:off x="403137" y="3259832"/>
            <a:ext cx="11377264"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9E1C530-9E3B-E84E-96CD-B6F43A1B2B06}"/>
              </a:ext>
            </a:extLst>
          </p:cNvPr>
          <p:cNvSpPr>
            <a:spLocks noGrp="1"/>
          </p:cNvSpPr>
          <p:nvPr>
            <p:ph type="title"/>
          </p:nvPr>
        </p:nvSpPr>
        <p:spPr>
          <a:xfrm>
            <a:off x="0" y="1"/>
            <a:ext cx="12192000" cy="980728"/>
          </a:xfrm>
        </p:spPr>
        <p:txBody>
          <a:bodyPr/>
          <a:lstStyle/>
          <a:p>
            <a:pPr algn="ctr"/>
            <a:r>
              <a:rPr lang="en-US" sz="3000" dirty="0"/>
              <a:t>Agenda</a:t>
            </a:r>
          </a:p>
        </p:txBody>
      </p:sp>
      <p:sp>
        <p:nvSpPr>
          <p:cNvPr id="5" name="Content Placeholder 4">
            <a:extLst>
              <a:ext uri="{FF2B5EF4-FFF2-40B4-BE49-F238E27FC236}">
                <a16:creationId xmlns:a16="http://schemas.microsoft.com/office/drawing/2014/main" id="{AF7C16B9-7695-3948-B90C-6740B78ADF3E}"/>
              </a:ext>
            </a:extLst>
          </p:cNvPr>
          <p:cNvSpPr>
            <a:spLocks noGrp="1"/>
          </p:cNvSpPr>
          <p:nvPr>
            <p:ph idx="1"/>
          </p:nvPr>
        </p:nvSpPr>
        <p:spPr>
          <a:xfrm>
            <a:off x="695400" y="1124744"/>
            <a:ext cx="10441160" cy="4248472"/>
          </a:xfrm>
        </p:spPr>
        <p:txBody>
          <a:bodyPr anchor="t"/>
          <a:lstStyle/>
          <a:p>
            <a:pPr marL="98425" indent="0">
              <a:spcBef>
                <a:spcPts val="1200"/>
              </a:spcBef>
              <a:spcAft>
                <a:spcPts val="0"/>
              </a:spcAft>
              <a:buNone/>
            </a:pPr>
            <a:r>
              <a:rPr lang="en-US" sz="2200" dirty="0">
                <a:solidFill>
                  <a:srgbClr val="0432FF"/>
                </a:solidFill>
              </a:rPr>
              <a:t>Introduction: Personalized Continuing Medical Education</a:t>
            </a:r>
          </a:p>
          <a:p>
            <a:pPr marL="98425" indent="0">
              <a:spcBef>
                <a:spcPts val="1200"/>
              </a:spcBef>
              <a:spcAft>
                <a:spcPts val="0"/>
              </a:spcAft>
              <a:buNone/>
            </a:pPr>
            <a:r>
              <a:rPr lang="en-US" sz="2200" dirty="0">
                <a:solidFill>
                  <a:srgbClr val="0432FF"/>
                </a:solidFill>
                <a:latin typeface="Calibri" panose="020F0502020204030204" pitchFamily="34" charset="0"/>
                <a:cs typeface="Calibri" panose="020F0502020204030204" pitchFamily="34" charset="0"/>
              </a:rPr>
              <a:t>Module 1: </a:t>
            </a:r>
            <a:r>
              <a:rPr lang="en-US" sz="2200" dirty="0">
                <a:solidFill>
                  <a:srgbClr val="0432FF"/>
                </a:solidFill>
              </a:rPr>
              <a:t>Non-Muscle-Invasive Urothelial Bladder Cancer (UBC)</a:t>
            </a:r>
          </a:p>
          <a:p>
            <a:pPr>
              <a:lnSpc>
                <a:spcPct val="100000"/>
              </a:lnSpc>
              <a:spcBef>
                <a:spcPts val="0"/>
              </a:spcBef>
              <a:spcAft>
                <a:spcPts val="0"/>
              </a:spcAft>
            </a:pPr>
            <a:r>
              <a:rPr lang="en-US" sz="2000" b="0" dirty="0"/>
              <a:t>Dr Morris: A 79-year-old man with BCG-refractory non-muscle-invasive bladder cancer </a:t>
            </a:r>
          </a:p>
          <a:p>
            <a:pPr>
              <a:lnSpc>
                <a:spcPct val="100000"/>
              </a:lnSpc>
              <a:spcBef>
                <a:spcPts val="0"/>
              </a:spcBef>
              <a:spcAft>
                <a:spcPts val="0"/>
              </a:spcAft>
            </a:pPr>
            <a:r>
              <a:rPr lang="en-US" sz="2000" b="0" dirty="0"/>
              <a:t>Dr Brown: A 65-year-old man with high-risk non-muscle-invasive UBC </a:t>
            </a:r>
          </a:p>
          <a:p>
            <a:pPr>
              <a:lnSpc>
                <a:spcPct val="100000"/>
              </a:lnSpc>
              <a:spcBef>
                <a:spcPts val="0"/>
              </a:spcBef>
              <a:spcAft>
                <a:spcPts val="0"/>
              </a:spcAft>
            </a:pPr>
            <a:r>
              <a:rPr lang="en-US" sz="2000" b="0" dirty="0"/>
              <a:t>Dr </a:t>
            </a:r>
            <a:r>
              <a:rPr lang="en-US" sz="2000" b="0" dirty="0" err="1"/>
              <a:t>Hafron</a:t>
            </a:r>
            <a:r>
              <a:rPr lang="en-US" sz="2000" b="0" dirty="0"/>
              <a:t>: A 58-year-old man with high-risk, BCG-refractory non-muscle-invasive bladder cancer</a:t>
            </a:r>
          </a:p>
          <a:p>
            <a:pPr>
              <a:lnSpc>
                <a:spcPct val="100000"/>
              </a:lnSpc>
              <a:spcBef>
                <a:spcPts val="0"/>
              </a:spcBef>
              <a:spcAft>
                <a:spcPts val="0"/>
              </a:spcAft>
            </a:pPr>
            <a:r>
              <a:rPr lang="en-US" sz="2000" b="0" dirty="0"/>
              <a:t>Dr Morris: An 86-year-old man with recurrent high-grade noninvasive papillary carcinoma </a:t>
            </a:r>
            <a:endParaRPr kumimoji="0" lang="en-US" sz="2000" b="1" i="0" u="none" strike="noStrike" kern="0" cap="none" spc="0" normalizeH="0" baseline="0" noProof="0" dirty="0">
              <a:ln>
                <a:noFill/>
              </a:ln>
              <a:solidFill>
                <a:srgbClr val="0432FF"/>
              </a:solidFill>
              <a:effectLst/>
              <a:uLnTx/>
              <a:uFillTx/>
              <a:latin typeface="Calibri" charset="0"/>
              <a:ea typeface="MS PGothic" pitchFamily="34" charset="-128"/>
            </a:endParaRPr>
          </a:p>
          <a:p>
            <a:pPr marL="98425" indent="0">
              <a:spcBef>
                <a:spcPts val="1200"/>
              </a:spcBef>
              <a:spcAft>
                <a:spcPts val="0"/>
              </a:spcAft>
              <a:buNone/>
            </a:pPr>
            <a:r>
              <a:rPr lang="en-US" sz="2200" dirty="0">
                <a:solidFill>
                  <a:schemeClr val="bg1"/>
                </a:solidFill>
              </a:rPr>
              <a:t>Module 2: Neoadjuvant and Adjuvant Treatment of Muscle-Invasive UBC</a:t>
            </a:r>
          </a:p>
          <a:p>
            <a:pPr>
              <a:lnSpc>
                <a:spcPct val="100000"/>
              </a:lnSpc>
              <a:spcBef>
                <a:spcPts val="0"/>
              </a:spcBef>
              <a:spcAft>
                <a:spcPts val="0"/>
              </a:spcAft>
            </a:pPr>
            <a:r>
              <a:rPr lang="en-US" sz="2000" b="0" dirty="0"/>
              <a:t>Dr Ibrahim: An 84-year-old man with muscle-invasive bladder cancer who declines cystectomy </a:t>
            </a:r>
          </a:p>
          <a:p>
            <a:pPr>
              <a:lnSpc>
                <a:spcPct val="100000"/>
              </a:lnSpc>
              <a:spcBef>
                <a:spcPts val="0"/>
              </a:spcBef>
              <a:spcAft>
                <a:spcPts val="0"/>
              </a:spcAft>
            </a:pPr>
            <a:r>
              <a:rPr lang="en-US" sz="2000" b="0" dirty="0"/>
              <a:t>Dr </a:t>
            </a:r>
            <a:r>
              <a:rPr lang="en-US" sz="2000" b="0" dirty="0" err="1"/>
              <a:t>Hafron</a:t>
            </a:r>
            <a:r>
              <a:rPr lang="en-US" sz="2000" b="0" dirty="0"/>
              <a:t>: A 77-year-old man with Gleason 4 + 3 adenocarcinoma of the prostate and urothelial carcinoma </a:t>
            </a:r>
          </a:p>
          <a:p>
            <a:pPr marL="98425" indent="0">
              <a:spcBef>
                <a:spcPts val="1200"/>
              </a:spcBef>
              <a:spcAft>
                <a:spcPts val="0"/>
              </a:spcAft>
              <a:buNone/>
            </a:pPr>
            <a:r>
              <a:rPr lang="en-US" sz="2200" dirty="0">
                <a:solidFill>
                  <a:srgbClr val="0432FF"/>
                </a:solidFill>
              </a:rPr>
              <a:t>Module 3: Treatment of Metastatic UBC</a:t>
            </a:r>
          </a:p>
          <a:p>
            <a:pPr>
              <a:lnSpc>
                <a:spcPct val="100000"/>
              </a:lnSpc>
              <a:spcBef>
                <a:spcPts val="0"/>
              </a:spcBef>
              <a:spcAft>
                <a:spcPts val="0"/>
              </a:spcAft>
            </a:pPr>
            <a:r>
              <a:rPr lang="en-US" sz="2000" b="0" dirty="0"/>
              <a:t>Dr Ibrahim: A 70-year-old woman with metastatic UBC – PD-L1 30% </a:t>
            </a:r>
          </a:p>
          <a:p>
            <a:pPr>
              <a:lnSpc>
                <a:spcPct val="100000"/>
              </a:lnSpc>
              <a:spcBef>
                <a:spcPts val="0"/>
              </a:spcBef>
              <a:spcAft>
                <a:spcPts val="0"/>
              </a:spcAft>
            </a:pPr>
            <a:r>
              <a:rPr lang="en-US" sz="2000" b="0" dirty="0"/>
              <a:t>Dr Brown: A 55-year-old woman with muscle-invasive bladder cancer</a:t>
            </a:r>
            <a:endPar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endParaRPr>
          </a:p>
        </p:txBody>
      </p:sp>
    </p:spTree>
    <p:extLst>
      <p:ext uri="{BB962C8B-B14F-4D97-AF65-F5344CB8AC3E}">
        <p14:creationId xmlns:p14="http://schemas.microsoft.com/office/powerpoint/2010/main" val="904889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A27E-7137-0A44-983E-0C99D77EF794}"/>
              </a:ext>
            </a:extLst>
          </p:cNvPr>
          <p:cNvSpPr>
            <a:spLocks noGrp="1"/>
          </p:cNvSpPr>
          <p:nvPr>
            <p:ph type="title"/>
          </p:nvPr>
        </p:nvSpPr>
        <p:spPr>
          <a:xfrm>
            <a:off x="912285" y="227013"/>
            <a:ext cx="8424075" cy="1143000"/>
          </a:xfrm>
        </p:spPr>
        <p:txBody>
          <a:bodyPr/>
          <a:lstStyle/>
          <a:p>
            <a:pPr algn="l"/>
            <a:r>
              <a:rPr lang="en-US" dirty="0"/>
              <a:t>Case Presentation – Dr Ibrahim: An 84-year-old man with muscle-invasive bladder cancer (MIBC) who declines cystectomy</a:t>
            </a:r>
          </a:p>
        </p:txBody>
      </p:sp>
      <p:sp>
        <p:nvSpPr>
          <p:cNvPr id="3" name="Content Placeholder 2">
            <a:extLst>
              <a:ext uri="{FF2B5EF4-FFF2-40B4-BE49-F238E27FC236}">
                <a16:creationId xmlns:a16="http://schemas.microsoft.com/office/drawing/2014/main" id="{BC384FBB-2D57-CF4A-971B-BA768D697002}"/>
              </a:ext>
            </a:extLst>
          </p:cNvPr>
          <p:cNvSpPr>
            <a:spLocks noGrp="1"/>
          </p:cNvSpPr>
          <p:nvPr>
            <p:ph idx="1"/>
          </p:nvPr>
        </p:nvSpPr>
        <p:spPr>
          <a:xfrm>
            <a:off x="912285" y="1916832"/>
            <a:ext cx="11088368" cy="4941167"/>
          </a:xfrm>
        </p:spPr>
        <p:txBody>
          <a:bodyPr/>
          <a:lstStyle/>
          <a:p>
            <a:pPr>
              <a:spcBef>
                <a:spcPts val="600"/>
              </a:spcBef>
              <a:spcAft>
                <a:spcPts val="0"/>
              </a:spcAft>
            </a:pPr>
            <a:r>
              <a:rPr lang="en-US" sz="2000" b="0" dirty="0">
                <a:latin typeface="Calibri" panose="020F0502020204030204" pitchFamily="34" charset="0"/>
                <a:cs typeface="Calibri" panose="020F0502020204030204" pitchFamily="34" charset="0"/>
              </a:rPr>
              <a:t>Diagnosed with MIBC, declines cystectomy</a:t>
            </a:r>
          </a:p>
          <a:p>
            <a:pPr>
              <a:spcBef>
                <a:spcPts val="600"/>
              </a:spcBef>
              <a:spcAft>
                <a:spcPts val="0"/>
              </a:spcAft>
            </a:pPr>
            <a:r>
              <a:rPr lang="en-US" sz="2000" b="0" dirty="0">
                <a:latin typeface="Calibri" panose="020F0502020204030204" pitchFamily="34" charset="0"/>
                <a:cs typeface="Calibri" panose="020F0502020204030204" pitchFamily="34" charset="0"/>
                <a:sym typeface="Wingdings" pitchFamily="2" charset="2"/>
              </a:rPr>
              <a:t>Clinical trial of concurrent chemoradiation therapy with gemcitabine twice weekly and atezolizumab</a:t>
            </a:r>
          </a:p>
          <a:p>
            <a:pPr lvl="1">
              <a:spcBef>
                <a:spcPts val="600"/>
              </a:spcBef>
              <a:spcAft>
                <a:spcPts val="0"/>
              </a:spcAft>
            </a:pPr>
            <a:r>
              <a:rPr lang="en-US" sz="2000" b="0" dirty="0">
                <a:latin typeface="Calibri" panose="020F0502020204030204" pitchFamily="34" charset="0"/>
                <a:cs typeface="Calibri" panose="020F0502020204030204" pitchFamily="34" charset="0"/>
                <a:sym typeface="Wingdings" pitchFamily="2" charset="2"/>
              </a:rPr>
              <a:t>Completed therapy 6 months ago, NED</a:t>
            </a:r>
          </a:p>
          <a:p>
            <a:pPr marL="98425" indent="0">
              <a:spcBef>
                <a:spcPts val="600"/>
              </a:spcBef>
              <a:spcAft>
                <a:spcPts val="0"/>
              </a:spcAft>
              <a:buNone/>
            </a:pPr>
            <a:endParaRPr lang="en-US" sz="2000" b="0" dirty="0">
              <a:latin typeface="Calibri" panose="020F0502020204030204" pitchFamily="34" charset="0"/>
              <a:cs typeface="Calibri" panose="020F0502020204030204" pitchFamily="34" charset="0"/>
              <a:sym typeface="Wingdings" pitchFamily="2" charset="2"/>
            </a:endParaRPr>
          </a:p>
        </p:txBody>
      </p:sp>
      <p:sp>
        <p:nvSpPr>
          <p:cNvPr id="5" name="TextBox 4">
            <a:extLst>
              <a:ext uri="{FF2B5EF4-FFF2-40B4-BE49-F238E27FC236}">
                <a16:creationId xmlns:a16="http://schemas.microsoft.com/office/drawing/2014/main" id="{6EAE139D-4E41-004F-9ACE-BDC5F5A054B5}"/>
              </a:ext>
            </a:extLst>
          </p:cNvPr>
          <p:cNvSpPr txBox="1"/>
          <p:nvPr/>
        </p:nvSpPr>
        <p:spPr>
          <a:xfrm>
            <a:off x="9738187" y="1516142"/>
            <a:ext cx="2334475" cy="369332"/>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Dr </a:t>
            </a:r>
            <a:r>
              <a:rPr kumimoji="0" lang="en-US" sz="1800" b="1" i="0" u="none" strike="noStrike" kern="1200" cap="none" spc="0" normalizeH="0" baseline="0" noProof="0" dirty="0" err="1">
                <a:ln>
                  <a:noFill/>
                </a:ln>
                <a:solidFill>
                  <a:srgbClr val="000000"/>
                </a:solidFill>
                <a:effectLst/>
                <a:uLnTx/>
                <a:uFillTx/>
                <a:latin typeface="Calibri"/>
                <a:ea typeface="MS PGothic" charset="0"/>
              </a:rPr>
              <a:t>Sulfi</a:t>
            </a:r>
            <a:r>
              <a:rPr kumimoji="0" lang="en-US" sz="1800" b="1" i="0" u="none" strike="noStrike" kern="1200" cap="none" spc="0" normalizeH="0" baseline="0" noProof="0" dirty="0">
                <a:ln>
                  <a:noFill/>
                </a:ln>
                <a:solidFill>
                  <a:srgbClr val="000000"/>
                </a:solidFill>
                <a:effectLst/>
                <a:uLnTx/>
                <a:uFillTx/>
                <a:latin typeface="Calibri"/>
                <a:ea typeface="MS PGothic" charset="0"/>
              </a:rPr>
              <a:t> Ibrahim</a:t>
            </a:r>
          </a:p>
        </p:txBody>
      </p:sp>
      <p:pic>
        <p:nvPicPr>
          <p:cNvPr id="7" name="Picture 6" descr="A picture containing person, necktie, purple, clothing&#10;&#10;Description automatically generated">
            <a:extLst>
              <a:ext uri="{FF2B5EF4-FFF2-40B4-BE49-F238E27FC236}">
                <a16:creationId xmlns:a16="http://schemas.microsoft.com/office/drawing/2014/main" id="{4D0C4A25-8B3A-E64F-BA4B-F5115649B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188" y="171641"/>
            <a:ext cx="2334476" cy="13131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22280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9364840" cy="4799013"/>
          </a:xfrm>
        </p:spPr>
        <p:txBody>
          <a:bodyPr/>
          <a:lstStyle/>
          <a:p>
            <a:pPr marL="98425" indent="0">
              <a:buNone/>
            </a:pPr>
            <a:r>
              <a:rPr lang="en-US" sz="2500" b="0" dirty="0"/>
              <a:t>This activity is supported by educational grants from Astellas and </a:t>
            </a:r>
            <a:r>
              <a:rPr lang="en-US" sz="2500" b="0" dirty="0" err="1"/>
              <a:t>Seagen</a:t>
            </a:r>
            <a:r>
              <a:rPr lang="en-US" sz="2500" b="0" dirty="0"/>
              <a:t> Inc, AstraZeneca Pharmaceuticals LP and Janssen Biotech Inc, administered by Janssen Scientific Affairs LLC.</a:t>
            </a:r>
          </a:p>
        </p:txBody>
      </p:sp>
    </p:spTree>
    <p:extLst>
      <p:ext uri="{BB962C8B-B14F-4D97-AF65-F5344CB8AC3E}">
        <p14:creationId xmlns:p14="http://schemas.microsoft.com/office/powerpoint/2010/main" val="17132389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4DF09-ED43-0F46-ABB2-AC591EC3304D}"/>
              </a:ext>
            </a:extLst>
          </p:cNvPr>
          <p:cNvSpPr>
            <a:spLocks noGrp="1"/>
          </p:cNvSpPr>
          <p:nvPr>
            <p:ph type="title"/>
          </p:nvPr>
        </p:nvSpPr>
        <p:spPr/>
        <p:txBody>
          <a:bodyPr/>
          <a:lstStyle/>
          <a:p>
            <a:r>
              <a:rPr lang="en-US" dirty="0"/>
              <a:t>Selection of patients for neoadjuvant therapy</a:t>
            </a:r>
          </a:p>
        </p:txBody>
      </p:sp>
      <p:sp>
        <p:nvSpPr>
          <p:cNvPr id="5" name="TextBox 4">
            <a:extLst>
              <a:ext uri="{FF2B5EF4-FFF2-40B4-BE49-F238E27FC236}">
                <a16:creationId xmlns:a16="http://schemas.microsoft.com/office/drawing/2014/main" id="{19DF38F6-958A-CB43-B970-89198067F1F6}"/>
              </a:ext>
            </a:extLst>
          </p:cNvPr>
          <p:cNvSpPr txBox="1"/>
          <p:nvPr/>
        </p:nvSpPr>
        <p:spPr>
          <a:xfrm>
            <a:off x="2350008" y="5792357"/>
            <a:ext cx="7058360"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S PGothic" charset="0"/>
              </a:rPr>
              <a:t>Dr David Morris</a:t>
            </a:r>
          </a:p>
        </p:txBody>
      </p:sp>
      <p:pic>
        <p:nvPicPr>
          <p:cNvPr id="6" name="Picture 5" descr="A person wearing headphones&#10;&#10;Description automatically generated">
            <a:extLst>
              <a:ext uri="{FF2B5EF4-FFF2-40B4-BE49-F238E27FC236}">
                <a16:creationId xmlns:a16="http://schemas.microsoft.com/office/drawing/2014/main" id="{988453D3-CE7F-A145-A877-7CE815C45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008" y="1691630"/>
            <a:ext cx="7058360" cy="39703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8972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741979" y="469282"/>
            <a:ext cx="10154621" cy="1143000"/>
          </a:xfrm>
        </p:spPr>
        <p:txBody>
          <a:bodyPr/>
          <a:lstStyle/>
          <a:p>
            <a:pPr algn="l"/>
            <a:r>
              <a:rPr lang="en-US" dirty="0"/>
              <a:t>Do you generally agree that neoadjuvant therapy should be the standard treatment for patients with invasive bladder cancer?</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2661827" y="1905000"/>
          <a:ext cx="7968449" cy="376494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789375" y="2687019"/>
            <a:ext cx="2001947" cy="31399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3" name="Rectangle 2">
            <a:extLst>
              <a:ext uri="{FF2B5EF4-FFF2-40B4-BE49-F238E27FC236}">
                <a16:creationId xmlns:a16="http://schemas.microsoft.com/office/drawing/2014/main" id="{41E5027E-6260-E649-8043-3EE1AF511D3B}"/>
              </a:ext>
            </a:extLst>
          </p:cNvPr>
          <p:cNvSpPr/>
          <p:nvPr/>
        </p:nvSpPr>
        <p:spPr>
          <a:xfrm>
            <a:off x="304800" y="6377597"/>
            <a:ext cx="344196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
        <p:nvSpPr>
          <p:cNvPr id="13" name="Rectangle 12">
            <a:extLst>
              <a:ext uri="{FF2B5EF4-FFF2-40B4-BE49-F238E27FC236}">
                <a16:creationId xmlns:a16="http://schemas.microsoft.com/office/drawing/2014/main" id="{484D6285-B966-B047-B897-536AD8C2A344}"/>
              </a:ext>
            </a:extLst>
          </p:cNvPr>
          <p:cNvSpPr/>
          <p:nvPr/>
        </p:nvSpPr>
        <p:spPr>
          <a:xfrm>
            <a:off x="304800" y="5936726"/>
            <a:ext cx="870751"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N = 72</a:t>
            </a:r>
          </a:p>
        </p:txBody>
      </p:sp>
      <p:sp>
        <p:nvSpPr>
          <p:cNvPr id="8" name="Text Box 4">
            <a:extLst>
              <a:ext uri="{FF2B5EF4-FFF2-40B4-BE49-F238E27FC236}">
                <a16:creationId xmlns:a16="http://schemas.microsoft.com/office/drawing/2014/main" id="{5F1E5DDE-77AE-2545-AEDF-CB9FA29BCAEA}"/>
              </a:ext>
            </a:extLst>
          </p:cNvPr>
          <p:cNvSpPr txBox="1">
            <a:spLocks noChangeArrowheads="1"/>
          </p:cNvSpPr>
          <p:nvPr/>
        </p:nvSpPr>
        <p:spPr bwMode="auto">
          <a:xfrm>
            <a:off x="789376" y="4303869"/>
            <a:ext cx="2001945" cy="45492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p>
        </p:txBody>
      </p:sp>
    </p:spTree>
    <p:extLst>
      <p:ext uri="{BB962C8B-B14F-4D97-AF65-F5344CB8AC3E}">
        <p14:creationId xmlns:p14="http://schemas.microsoft.com/office/powerpoint/2010/main" val="2457401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A27E-7137-0A44-983E-0C99D77EF794}"/>
              </a:ext>
            </a:extLst>
          </p:cNvPr>
          <p:cNvSpPr>
            <a:spLocks noGrp="1"/>
          </p:cNvSpPr>
          <p:nvPr>
            <p:ph type="title"/>
          </p:nvPr>
        </p:nvSpPr>
        <p:spPr>
          <a:xfrm>
            <a:off x="551384" y="227013"/>
            <a:ext cx="8424075" cy="1143000"/>
          </a:xfrm>
        </p:spPr>
        <p:txBody>
          <a:bodyPr/>
          <a:lstStyle/>
          <a:p>
            <a:pPr algn="l"/>
            <a:r>
              <a:rPr lang="en-US" dirty="0"/>
              <a:t>Case Presentation – Dr </a:t>
            </a:r>
            <a:r>
              <a:rPr lang="en-US" dirty="0" err="1"/>
              <a:t>Hafron</a:t>
            </a:r>
            <a:r>
              <a:rPr lang="en-US" dirty="0"/>
              <a:t>: A 77-year-old man with Gleason 4 + 3 adenocarcinoma of the prostate and urothelial carcinoma</a:t>
            </a:r>
          </a:p>
        </p:txBody>
      </p:sp>
      <p:sp>
        <p:nvSpPr>
          <p:cNvPr id="3" name="Content Placeholder 2">
            <a:extLst>
              <a:ext uri="{FF2B5EF4-FFF2-40B4-BE49-F238E27FC236}">
                <a16:creationId xmlns:a16="http://schemas.microsoft.com/office/drawing/2014/main" id="{BC384FBB-2D57-CF4A-971B-BA768D697002}"/>
              </a:ext>
            </a:extLst>
          </p:cNvPr>
          <p:cNvSpPr>
            <a:spLocks noGrp="1"/>
          </p:cNvSpPr>
          <p:nvPr>
            <p:ph idx="1"/>
          </p:nvPr>
        </p:nvSpPr>
        <p:spPr>
          <a:xfrm>
            <a:off x="551384" y="1484784"/>
            <a:ext cx="10945216" cy="5373216"/>
          </a:xfrm>
        </p:spPr>
        <p:txBody>
          <a:bodyPr/>
          <a:lstStyle/>
          <a:p>
            <a:pPr>
              <a:spcBef>
                <a:spcPts val="200"/>
              </a:spcBef>
              <a:spcAft>
                <a:spcPts val="0"/>
              </a:spcAft>
            </a:pPr>
            <a:r>
              <a:rPr lang="en-US" sz="2000" b="0" dirty="0">
                <a:latin typeface="Calibri" panose="020F0502020204030204" pitchFamily="34" charset="0"/>
                <a:cs typeface="Calibri" panose="020F0502020204030204" pitchFamily="34" charset="0"/>
              </a:rPr>
              <a:t>Presented with urinary frequency, urgency and elevated PSA</a:t>
            </a:r>
          </a:p>
          <a:p>
            <a:pPr>
              <a:spcBef>
                <a:spcPts val="200"/>
              </a:spcBef>
              <a:spcAft>
                <a:spcPts val="0"/>
              </a:spcAft>
            </a:pPr>
            <a:r>
              <a:rPr lang="en-US" sz="2000" b="0" dirty="0">
                <a:latin typeface="Calibri" panose="020F0502020204030204" pitchFamily="34" charset="0"/>
                <a:cs typeface="Calibri" panose="020F0502020204030204" pitchFamily="34" charset="0"/>
              </a:rPr>
              <a:t>Prostate biopsy: Gleason 4 + 3 adenocarcinoma of the prostate</a:t>
            </a:r>
          </a:p>
          <a:p>
            <a:pPr>
              <a:spcBef>
                <a:spcPts val="200"/>
              </a:spcBef>
              <a:spcAft>
                <a:spcPts val="0"/>
              </a:spcAft>
            </a:pPr>
            <a:r>
              <a:rPr lang="en-US" sz="2000" b="0" dirty="0">
                <a:latin typeface="Calibri" panose="020F0502020204030204" pitchFamily="34" charset="0"/>
                <a:cs typeface="Calibri" panose="020F0502020204030204" pitchFamily="34" charset="0"/>
              </a:rPr>
              <a:t>Cystoscopy: Papillary bladder cancer</a:t>
            </a:r>
          </a:p>
          <a:p>
            <a:pPr>
              <a:spcBef>
                <a:spcPts val="200"/>
              </a:spcBef>
              <a:spcAft>
                <a:spcPts val="0"/>
              </a:spcAft>
            </a:pPr>
            <a:r>
              <a:rPr lang="en-US" sz="2000" b="0" dirty="0">
                <a:latin typeface="Calibri" panose="020F0502020204030204" pitchFamily="34" charset="0"/>
                <a:cs typeface="Calibri" panose="020F0502020204030204" pitchFamily="34" charset="0"/>
              </a:rPr>
              <a:t>Transurethral resection: T2 high-grade transitional cell carcinoma of the bladder with </a:t>
            </a:r>
            <a:br>
              <a:rPr lang="en-US" sz="2000" b="0" dirty="0">
                <a:latin typeface="Calibri" panose="020F0502020204030204" pitchFamily="34" charset="0"/>
                <a:cs typeface="Calibri" panose="020F0502020204030204" pitchFamily="34" charset="0"/>
              </a:rPr>
            </a:br>
            <a:r>
              <a:rPr lang="en-US" sz="2000" b="0" dirty="0">
                <a:latin typeface="Calibri" panose="020F0502020204030204" pitchFamily="34" charset="0"/>
                <a:cs typeface="Calibri" panose="020F0502020204030204" pitchFamily="34" charset="0"/>
              </a:rPr>
              <a:t>angiolymphatic invasion</a:t>
            </a:r>
          </a:p>
          <a:p>
            <a:pPr>
              <a:spcBef>
                <a:spcPts val="200"/>
              </a:spcBef>
              <a:spcAft>
                <a:spcPts val="0"/>
              </a:spcAft>
            </a:pPr>
            <a:r>
              <a:rPr lang="en-US" sz="2000" b="0" dirty="0">
                <a:latin typeface="Calibri" panose="020F0502020204030204" pitchFamily="34" charset="0"/>
                <a:cs typeface="Calibri" panose="020F0502020204030204" pitchFamily="34" charset="0"/>
              </a:rPr>
              <a:t>Neoadjuvant cisplatin/gemcitabine x 4 </a:t>
            </a:r>
            <a:r>
              <a:rPr lang="en-US" sz="2000" b="0" dirty="0">
                <a:latin typeface="Calibri" panose="020F0502020204030204" pitchFamily="34" charset="0"/>
                <a:cs typeface="Calibri" panose="020F0502020204030204" pitchFamily="34" charset="0"/>
                <a:sym typeface="Wingdings" pitchFamily="2" charset="2"/>
              </a:rPr>
              <a:t> robotic </a:t>
            </a:r>
            <a:r>
              <a:rPr lang="en-US" sz="2000" b="0" dirty="0" err="1">
                <a:latin typeface="Calibri" panose="020F0502020204030204" pitchFamily="34" charset="0"/>
                <a:cs typeface="Calibri" panose="020F0502020204030204" pitchFamily="34" charset="0"/>
                <a:sym typeface="Wingdings" pitchFamily="2" charset="2"/>
              </a:rPr>
              <a:t>cystoprostatectomy</a:t>
            </a:r>
            <a:r>
              <a:rPr lang="en-US" sz="2000" b="0" dirty="0">
                <a:latin typeface="Calibri" panose="020F0502020204030204" pitchFamily="34" charset="0"/>
                <a:cs typeface="Calibri" panose="020F0502020204030204" pitchFamily="34" charset="0"/>
                <a:sym typeface="Wingdings" pitchFamily="2" charset="2"/>
              </a:rPr>
              <a:t>, bilateral lymph node dissection</a:t>
            </a:r>
          </a:p>
          <a:p>
            <a:pPr lvl="1">
              <a:spcBef>
                <a:spcPts val="0"/>
              </a:spcBef>
              <a:spcAft>
                <a:spcPts val="0"/>
              </a:spcAft>
            </a:pPr>
            <a:r>
              <a:rPr lang="en-US" sz="2000" b="0" dirty="0">
                <a:latin typeface="Calibri" panose="020F0502020204030204" pitchFamily="34" charset="0"/>
                <a:cs typeface="Calibri" panose="020F0502020204030204" pitchFamily="34" charset="0"/>
                <a:sym typeface="Wingdings" pitchFamily="2" charset="2"/>
              </a:rPr>
              <a:t>PT3a adenocarcinoma of the prostate, Gleason 4 + 3, 1/18 nodes positive</a:t>
            </a:r>
          </a:p>
          <a:p>
            <a:pPr lvl="1">
              <a:spcBef>
                <a:spcPts val="0"/>
              </a:spcBef>
              <a:spcAft>
                <a:spcPts val="0"/>
              </a:spcAft>
            </a:pPr>
            <a:r>
              <a:rPr lang="en-US" sz="2000" b="0" dirty="0">
                <a:latin typeface="Calibri" panose="020F0502020204030204" pitchFamily="34" charset="0"/>
                <a:cs typeface="Calibri" panose="020F0502020204030204" pitchFamily="34" charset="0"/>
                <a:sym typeface="Wingdings" pitchFamily="2" charset="2"/>
              </a:rPr>
              <a:t>Bladder pathology: T0</a:t>
            </a:r>
          </a:p>
          <a:p>
            <a:pPr marL="98425" indent="0">
              <a:spcBef>
                <a:spcPts val="1400"/>
              </a:spcBef>
              <a:spcAft>
                <a:spcPts val="0"/>
              </a:spcAft>
              <a:buNone/>
            </a:pPr>
            <a:r>
              <a:rPr lang="en-US" sz="2000" dirty="0">
                <a:latin typeface="Calibri" panose="020F0502020204030204" pitchFamily="34" charset="0"/>
                <a:cs typeface="Calibri" panose="020F0502020204030204" pitchFamily="34" charset="0"/>
                <a:sym typeface="Wingdings" pitchFamily="2" charset="2"/>
              </a:rPr>
              <a:t>Questions</a:t>
            </a:r>
          </a:p>
          <a:p>
            <a:pPr>
              <a:spcBef>
                <a:spcPts val="200"/>
              </a:spcBef>
              <a:spcAft>
                <a:spcPts val="0"/>
              </a:spcAft>
            </a:pPr>
            <a:r>
              <a:rPr lang="en-US" sz="2000" b="0" dirty="0">
                <a:latin typeface="Calibri" panose="020F0502020204030204" pitchFamily="34" charset="0"/>
                <a:cs typeface="Calibri" panose="020F0502020204030204" pitchFamily="34" charset="0"/>
                <a:sym typeface="Wingdings" pitchFamily="2" charset="2"/>
              </a:rPr>
              <a:t>Since he has already received cisplatin/gemcitabine x 4, would you consider adjuvant chemotherapy or immunotherapy, or would you just observe this patient with N1 disease following resection?</a:t>
            </a:r>
          </a:p>
          <a:p>
            <a:pPr>
              <a:spcBef>
                <a:spcPts val="200"/>
              </a:spcBef>
              <a:spcAft>
                <a:spcPts val="0"/>
              </a:spcAft>
            </a:pPr>
            <a:r>
              <a:rPr lang="en-US" sz="2000" b="0" dirty="0">
                <a:latin typeface="Calibri" panose="020F0502020204030204" pitchFamily="34" charset="0"/>
                <a:cs typeface="Calibri" panose="020F0502020204030204" pitchFamily="34" charset="0"/>
                <a:sym typeface="Wingdings" pitchFamily="2" charset="2"/>
              </a:rPr>
              <a:t>What are the indications for adjuvant treatment with immune checkpoint inhibitors (ICIs) today? What is the duration of adjuvant ICI treatment?</a:t>
            </a:r>
          </a:p>
          <a:p>
            <a:pPr>
              <a:spcBef>
                <a:spcPts val="200"/>
              </a:spcBef>
              <a:spcAft>
                <a:spcPts val="0"/>
              </a:spcAft>
            </a:pPr>
            <a:r>
              <a:rPr lang="en-US" sz="2000" b="0" dirty="0">
                <a:latin typeface="Calibri" panose="020F0502020204030204" pitchFamily="34" charset="0"/>
                <a:cs typeface="Calibri" panose="020F0502020204030204" pitchFamily="34" charset="0"/>
                <a:sym typeface="Wingdings" pitchFamily="2" charset="2"/>
              </a:rPr>
              <a:t>What is the best interval for using pembrolizumab – q3wks or q6wks? Is the q6wks interval </a:t>
            </a:r>
            <a:br>
              <a:rPr lang="en-US" sz="2000" b="0" dirty="0">
                <a:latin typeface="Calibri" panose="020F0502020204030204" pitchFamily="34" charset="0"/>
                <a:cs typeface="Calibri" panose="020F0502020204030204" pitchFamily="34" charset="0"/>
                <a:sym typeface="Wingdings" pitchFamily="2" charset="2"/>
              </a:rPr>
            </a:br>
            <a:r>
              <a:rPr lang="en-US" sz="2000" b="0" dirty="0">
                <a:latin typeface="Calibri" panose="020F0502020204030204" pitchFamily="34" charset="0"/>
                <a:cs typeface="Calibri" panose="020F0502020204030204" pitchFamily="34" charset="0"/>
                <a:sym typeface="Wingdings" pitchFamily="2" charset="2"/>
              </a:rPr>
              <a:t>associated with less symptoms?</a:t>
            </a:r>
          </a:p>
        </p:txBody>
      </p:sp>
      <p:sp>
        <p:nvSpPr>
          <p:cNvPr id="8" name="TextBox 7">
            <a:extLst>
              <a:ext uri="{FF2B5EF4-FFF2-40B4-BE49-F238E27FC236}">
                <a16:creationId xmlns:a16="http://schemas.microsoft.com/office/drawing/2014/main" id="{257DFD9A-E8C9-0B46-A583-334FD98A8946}"/>
              </a:ext>
            </a:extLst>
          </p:cNvPr>
          <p:cNvSpPr txBox="1"/>
          <p:nvPr/>
        </p:nvSpPr>
        <p:spPr>
          <a:xfrm>
            <a:off x="9632613" y="1484783"/>
            <a:ext cx="2368039" cy="369332"/>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Dr Jason </a:t>
            </a:r>
            <a:r>
              <a:rPr kumimoji="0" lang="en-US" sz="1800" b="1" i="0" u="none" strike="noStrike" kern="1200" cap="none" spc="0" normalizeH="0" baseline="0" noProof="0" dirty="0" err="1">
                <a:ln>
                  <a:noFill/>
                </a:ln>
                <a:solidFill>
                  <a:srgbClr val="000000"/>
                </a:solidFill>
                <a:effectLst/>
                <a:uLnTx/>
                <a:uFillTx/>
                <a:latin typeface="Calibri"/>
                <a:ea typeface="MS PGothic" charset="0"/>
              </a:rPr>
              <a:t>Hafron</a:t>
            </a:r>
            <a:endParaRPr kumimoji="0" lang="en-US" sz="1800" b="1" i="0" u="none" strike="noStrike" kern="1200" cap="none" spc="0" normalizeH="0" baseline="0" noProof="0" dirty="0">
              <a:ln>
                <a:noFill/>
              </a:ln>
              <a:solidFill>
                <a:srgbClr val="000000"/>
              </a:solidFill>
              <a:effectLst/>
              <a:uLnTx/>
              <a:uFillTx/>
              <a:latin typeface="Calibri"/>
              <a:ea typeface="MS PGothic" charset="0"/>
            </a:endParaRPr>
          </a:p>
        </p:txBody>
      </p:sp>
      <p:pic>
        <p:nvPicPr>
          <p:cNvPr id="9" name="Picture 8" descr="A person in a suit&#10;&#10;Description automatically generated with medium confidence">
            <a:extLst>
              <a:ext uri="{FF2B5EF4-FFF2-40B4-BE49-F238E27FC236}">
                <a16:creationId xmlns:a16="http://schemas.microsoft.com/office/drawing/2014/main" id="{E567F980-2C3E-394C-8549-870FA0D2F9E6}"/>
              </a:ext>
            </a:extLst>
          </p:cNvPr>
          <p:cNvPicPr>
            <a:picLocks noChangeAspect="1"/>
          </p:cNvPicPr>
          <p:nvPr/>
        </p:nvPicPr>
        <p:blipFill rotWithShape="1">
          <a:blip r:embed="rId3">
            <a:extLst>
              <a:ext uri="{28A0092B-C50C-407E-A947-70E740481C1C}">
                <a14:useLocalDpi xmlns:a14="http://schemas.microsoft.com/office/drawing/2010/main" val="0"/>
              </a:ext>
            </a:extLst>
          </a:blip>
          <a:srcRect l="5140" t="2831" r="7882" b="10190"/>
          <a:stretch/>
        </p:blipFill>
        <p:spPr>
          <a:xfrm>
            <a:off x="9632614" y="148011"/>
            <a:ext cx="2376487" cy="13367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0739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13713F-5676-EC4F-AB88-1620DF423412}"/>
              </a:ext>
            </a:extLst>
          </p:cNvPr>
          <p:cNvSpPr>
            <a:spLocks noGrp="1"/>
          </p:cNvSpPr>
          <p:nvPr>
            <p:ph type="title"/>
          </p:nvPr>
        </p:nvSpPr>
        <p:spPr>
          <a:xfrm>
            <a:off x="912287" y="227013"/>
            <a:ext cx="9792226" cy="1143000"/>
          </a:xfrm>
        </p:spPr>
        <p:txBody>
          <a:bodyPr/>
          <a:lstStyle/>
          <a:p>
            <a:pPr algn="l"/>
            <a:r>
              <a:rPr lang="en-US" dirty="0"/>
              <a:t>FDA Approves Nivolumab for Adjuvant Treatment of Urothelial Carcinoma</a:t>
            </a:r>
            <a:br>
              <a:rPr lang="en-US" dirty="0"/>
            </a:br>
            <a:r>
              <a:rPr lang="en-US" sz="2000" dirty="0"/>
              <a:t>Press Release – August 19, 2021</a:t>
            </a:r>
          </a:p>
        </p:txBody>
      </p:sp>
      <p:sp>
        <p:nvSpPr>
          <p:cNvPr id="4" name="Content Placeholder 3">
            <a:extLst>
              <a:ext uri="{FF2B5EF4-FFF2-40B4-BE49-F238E27FC236}">
                <a16:creationId xmlns:a16="http://schemas.microsoft.com/office/drawing/2014/main" id="{1EC34A15-698A-A34B-A776-6F5222434DE9}"/>
              </a:ext>
            </a:extLst>
          </p:cNvPr>
          <p:cNvSpPr>
            <a:spLocks noGrp="1"/>
          </p:cNvSpPr>
          <p:nvPr>
            <p:ph idx="1"/>
          </p:nvPr>
        </p:nvSpPr>
        <p:spPr>
          <a:xfrm>
            <a:off x="912286" y="1670391"/>
            <a:ext cx="10358967" cy="4206881"/>
          </a:xfrm>
        </p:spPr>
        <p:txBody>
          <a:bodyPr/>
          <a:lstStyle/>
          <a:p>
            <a:pPr marL="98425" indent="0">
              <a:buNone/>
            </a:pPr>
            <a:r>
              <a:rPr lang="en-US" sz="2000" b="0" dirty="0"/>
              <a:t>“The Food and Drug Administration approved nivolumab for the adjuvant treatment of patients with urothelial carcinoma (UC) who are at high risk of recurrence after undergoing radical resection.</a:t>
            </a:r>
          </a:p>
          <a:p>
            <a:pPr marL="98425" indent="0">
              <a:buNone/>
            </a:pPr>
            <a:r>
              <a:rPr lang="en-US" sz="2000" b="0" dirty="0"/>
              <a:t>This is the first FDA approval for adjuvant treatment of patients with high-risk UC. The results supporting this approval also supported the conversion of nivolumab’s accelerated approval for advanced/metastatic UC to a regular approval.</a:t>
            </a:r>
          </a:p>
          <a:p>
            <a:pPr marL="98425" indent="0">
              <a:buNone/>
            </a:pPr>
            <a:r>
              <a:rPr lang="en-US" sz="2000" b="0" dirty="0"/>
              <a:t>Nivolumab was investigated in CHECKMATE-274 (NCT02632409), a randomized, double-blind, placebo-controlled trial in patients who were within 120 days of radical resection of UC of the bladder or upper urinary tract (renal pelvis or ureter) at high risk of recurrence. Patients were randomized (1:1) to receive nivolumab 240 mg or placebo by intravenous infusion every 2 weeks until recurrence or until unacceptable toxicity for a maximum treatment duration of 1 year.”</a:t>
            </a:r>
          </a:p>
          <a:p>
            <a:pPr marL="98425" indent="0">
              <a:buNone/>
            </a:pPr>
            <a:endParaRPr lang="en-US" dirty="0"/>
          </a:p>
        </p:txBody>
      </p:sp>
      <p:sp>
        <p:nvSpPr>
          <p:cNvPr id="5" name="TextBox 4">
            <a:extLst>
              <a:ext uri="{FF2B5EF4-FFF2-40B4-BE49-F238E27FC236}">
                <a16:creationId xmlns:a16="http://schemas.microsoft.com/office/drawing/2014/main" id="{2BF8F004-15A6-284B-BCD3-A2DFE705E3F2}"/>
              </a:ext>
            </a:extLst>
          </p:cNvPr>
          <p:cNvSpPr txBox="1"/>
          <p:nvPr/>
        </p:nvSpPr>
        <p:spPr>
          <a:xfrm>
            <a:off x="124453" y="6469404"/>
            <a:ext cx="11113385"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https://</a:t>
            </a:r>
            <a:r>
              <a:rPr lang="en-US" sz="1500" b="0" dirty="0" err="1">
                <a:solidFill>
                  <a:schemeClr val="tx1"/>
                </a:solidFill>
                <a:latin typeface="Calibri" panose="020F0502020204030204" pitchFamily="34" charset="0"/>
                <a:cs typeface="Calibri" panose="020F0502020204030204" pitchFamily="34" charset="0"/>
              </a:rPr>
              <a:t>www.fda.gov</a:t>
            </a:r>
            <a:r>
              <a:rPr lang="en-US" sz="1500" b="0" dirty="0">
                <a:solidFill>
                  <a:schemeClr val="tx1"/>
                </a:solidFill>
                <a:latin typeface="Calibri" panose="020F0502020204030204" pitchFamily="34" charset="0"/>
                <a:cs typeface="Calibri" panose="020F0502020204030204" pitchFamily="34" charset="0"/>
              </a:rPr>
              <a:t>/drugs/resources-information-approved-drugs/</a:t>
            </a:r>
            <a:r>
              <a:rPr lang="en-US" sz="1500" b="0" dirty="0" err="1">
                <a:solidFill>
                  <a:schemeClr val="tx1"/>
                </a:solidFill>
                <a:latin typeface="Calibri" panose="020F0502020204030204" pitchFamily="34" charset="0"/>
                <a:cs typeface="Calibri" panose="020F0502020204030204" pitchFamily="34" charset="0"/>
              </a:rPr>
              <a:t>fda</a:t>
            </a:r>
            <a:r>
              <a:rPr lang="en-US" sz="1500" b="0" dirty="0">
                <a:solidFill>
                  <a:schemeClr val="tx1"/>
                </a:solidFill>
                <a:latin typeface="Calibri" panose="020F0502020204030204" pitchFamily="34" charset="0"/>
                <a:cs typeface="Calibri" panose="020F0502020204030204" pitchFamily="34" charset="0"/>
              </a:rPr>
              <a:t>-approves-nivolumab-adjuvant-treatment-urothelial-carcinoma</a:t>
            </a:r>
          </a:p>
        </p:txBody>
      </p:sp>
    </p:spTree>
    <p:extLst>
      <p:ext uri="{BB962C8B-B14F-4D97-AF65-F5344CB8AC3E}">
        <p14:creationId xmlns:p14="http://schemas.microsoft.com/office/powerpoint/2010/main" val="170246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9B2E24-0453-BF49-97E6-68CD91B013E4}"/>
              </a:ext>
            </a:extLst>
          </p:cNvPr>
          <p:cNvSpPr>
            <a:spLocks noGrp="1"/>
          </p:cNvSpPr>
          <p:nvPr>
            <p:ph type="title"/>
          </p:nvPr>
        </p:nvSpPr>
        <p:spPr>
          <a:xfrm>
            <a:off x="912287" y="1196752"/>
            <a:ext cx="9720218" cy="2786065"/>
          </a:xfrm>
        </p:spPr>
        <p:txBody>
          <a:bodyPr/>
          <a:lstStyle/>
          <a:p>
            <a:pPr algn="l"/>
            <a:r>
              <a:rPr lang="en-US" sz="3600" dirty="0"/>
              <a:t>First Results from the Phase 3 </a:t>
            </a:r>
            <a:r>
              <a:rPr lang="en-US" sz="3600" dirty="0" err="1"/>
              <a:t>CheckMate</a:t>
            </a:r>
            <a:r>
              <a:rPr lang="en-US" sz="3600" dirty="0"/>
              <a:t> 274 Trial of Adjuvant Nivolumab vs Placebo in Patients Who Underwent Radical Surgery for High-Risk Muscle-Invasive Urothelial Carcinoma (MIUC)</a:t>
            </a:r>
          </a:p>
        </p:txBody>
      </p:sp>
      <p:sp>
        <p:nvSpPr>
          <p:cNvPr id="4" name="Content Placeholder 3">
            <a:extLst>
              <a:ext uri="{FF2B5EF4-FFF2-40B4-BE49-F238E27FC236}">
                <a16:creationId xmlns:a16="http://schemas.microsoft.com/office/drawing/2014/main" id="{9E3F9AB4-FE9B-B948-9345-B37919B16312}"/>
              </a:ext>
            </a:extLst>
          </p:cNvPr>
          <p:cNvSpPr>
            <a:spLocks noGrp="1"/>
          </p:cNvSpPr>
          <p:nvPr>
            <p:ph idx="1"/>
          </p:nvPr>
        </p:nvSpPr>
        <p:spPr>
          <a:xfrm>
            <a:off x="912287" y="4293096"/>
            <a:ext cx="10358967" cy="1102367"/>
          </a:xfrm>
        </p:spPr>
        <p:txBody>
          <a:bodyPr/>
          <a:lstStyle/>
          <a:p>
            <a:pPr marL="98425" indent="0">
              <a:buNone/>
            </a:pPr>
            <a:r>
              <a:rPr lang="en-US" b="0" dirty="0" err="1"/>
              <a:t>Bajorin</a:t>
            </a:r>
            <a:r>
              <a:rPr lang="en-US" b="0" dirty="0"/>
              <a:t> DF et al.</a:t>
            </a:r>
            <a:br>
              <a:rPr lang="en-US" b="0" dirty="0"/>
            </a:br>
            <a:r>
              <a:rPr lang="en-US" b="0" dirty="0"/>
              <a:t>Genitourinary Cancers Symposium 2021;Abstract 391.</a:t>
            </a:r>
          </a:p>
        </p:txBody>
      </p:sp>
    </p:spTree>
    <p:extLst>
      <p:ext uri="{BB962C8B-B14F-4D97-AF65-F5344CB8AC3E}">
        <p14:creationId xmlns:p14="http://schemas.microsoft.com/office/powerpoint/2010/main" val="3873782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E364-B80F-BF4E-BF18-F398A4DE77B6}"/>
              </a:ext>
            </a:extLst>
          </p:cNvPr>
          <p:cNvSpPr>
            <a:spLocks noGrp="1"/>
          </p:cNvSpPr>
          <p:nvPr>
            <p:ph type="title"/>
          </p:nvPr>
        </p:nvSpPr>
        <p:spPr>
          <a:xfrm>
            <a:off x="407368" y="227013"/>
            <a:ext cx="11161240" cy="1143000"/>
          </a:xfrm>
        </p:spPr>
        <p:txBody>
          <a:bodyPr/>
          <a:lstStyle/>
          <a:p>
            <a:pPr algn="l"/>
            <a:r>
              <a:rPr lang="en-US" dirty="0" err="1"/>
              <a:t>CheckMate</a:t>
            </a:r>
            <a:r>
              <a:rPr lang="en-US" dirty="0"/>
              <a:t> 274: Disease-Free Survival in the ITT and PD-L1 ≥1% Populations  </a:t>
            </a:r>
          </a:p>
        </p:txBody>
      </p:sp>
      <p:sp>
        <p:nvSpPr>
          <p:cNvPr id="4" name="Rectangle 3">
            <a:extLst>
              <a:ext uri="{FF2B5EF4-FFF2-40B4-BE49-F238E27FC236}">
                <a16:creationId xmlns:a16="http://schemas.microsoft.com/office/drawing/2014/main" id="{49951F10-0E1C-BE46-BEBA-C94199D8B885}"/>
              </a:ext>
            </a:extLst>
          </p:cNvPr>
          <p:cNvSpPr/>
          <p:nvPr/>
        </p:nvSpPr>
        <p:spPr>
          <a:xfrm>
            <a:off x="31672" y="6461710"/>
            <a:ext cx="6792416" cy="338554"/>
          </a:xfrm>
          <a:prstGeom prst="rect">
            <a:avLst/>
          </a:prstGeom>
        </p:spPr>
        <p:txBody>
          <a:bodyPr wrap="square">
            <a:spAutoFit/>
          </a:bodyPr>
          <a:lstStyle/>
          <a:p>
            <a:pPr marL="98425"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Bajorin</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DF et al. Genitourinary Cancers Symposium 2021;Abstract 391.</a:t>
            </a:r>
          </a:p>
        </p:txBody>
      </p:sp>
      <p:pic>
        <p:nvPicPr>
          <p:cNvPr id="7" name="Picture 6" descr="A picture containing chart&#10;&#10;Description automatically generated">
            <a:extLst>
              <a:ext uri="{FF2B5EF4-FFF2-40B4-BE49-F238E27FC236}">
                <a16:creationId xmlns:a16="http://schemas.microsoft.com/office/drawing/2014/main" id="{0704562A-7A20-A74C-906C-F199428F6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586037"/>
            <a:ext cx="11666497" cy="4219227"/>
          </a:xfrm>
          <a:prstGeom prst="rect">
            <a:avLst/>
          </a:prstGeom>
        </p:spPr>
      </p:pic>
      <p:sp>
        <p:nvSpPr>
          <p:cNvPr id="8" name="Rectangle 7">
            <a:extLst>
              <a:ext uri="{FF2B5EF4-FFF2-40B4-BE49-F238E27FC236}">
                <a16:creationId xmlns:a16="http://schemas.microsoft.com/office/drawing/2014/main" id="{AF857B47-7AAA-AD42-85A7-152EA9680A15}"/>
              </a:ext>
            </a:extLst>
          </p:cNvPr>
          <p:cNvSpPr/>
          <p:nvPr/>
        </p:nvSpPr>
        <p:spPr bwMode="auto">
          <a:xfrm>
            <a:off x="3324286" y="2835309"/>
            <a:ext cx="2287161"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9" name="Rectangle 8">
            <a:extLst>
              <a:ext uri="{FF2B5EF4-FFF2-40B4-BE49-F238E27FC236}">
                <a16:creationId xmlns:a16="http://schemas.microsoft.com/office/drawing/2014/main" id="{E7443AC8-CF0A-FF4A-84C2-8ED844647A34}"/>
              </a:ext>
            </a:extLst>
          </p:cNvPr>
          <p:cNvSpPr/>
          <p:nvPr/>
        </p:nvSpPr>
        <p:spPr bwMode="auto">
          <a:xfrm>
            <a:off x="9336360" y="2810173"/>
            <a:ext cx="2232248" cy="2377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389703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 email&#10;&#10;Description automatically generated">
            <a:extLst>
              <a:ext uri="{FF2B5EF4-FFF2-40B4-BE49-F238E27FC236}">
                <a16:creationId xmlns:a16="http://schemas.microsoft.com/office/drawing/2014/main" id="{4862AE24-F51C-8942-B778-2AD1D6EBA3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850" y="836712"/>
            <a:ext cx="11290300" cy="5184576"/>
          </a:xfrm>
          <a:prstGeom prst="rect">
            <a:avLst/>
          </a:prstGeom>
        </p:spPr>
      </p:pic>
    </p:spTree>
    <p:extLst>
      <p:ext uri="{BB962C8B-B14F-4D97-AF65-F5344CB8AC3E}">
        <p14:creationId xmlns:p14="http://schemas.microsoft.com/office/powerpoint/2010/main" val="1060026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8C98B-9B27-514E-A8B5-E8C1FCC204A2}"/>
              </a:ext>
            </a:extLst>
          </p:cNvPr>
          <p:cNvSpPr>
            <a:spLocks noGrp="1"/>
          </p:cNvSpPr>
          <p:nvPr>
            <p:ph type="title"/>
          </p:nvPr>
        </p:nvSpPr>
        <p:spPr>
          <a:xfrm>
            <a:off x="983432" y="100581"/>
            <a:ext cx="9792225" cy="897732"/>
          </a:xfrm>
        </p:spPr>
        <p:txBody>
          <a:bodyPr/>
          <a:lstStyle/>
          <a:p>
            <a:pPr algn="l"/>
            <a:r>
              <a:rPr lang="en-US" dirty="0"/>
              <a:t>PURE-01: Recurrence-Free Survival (RFS) by </a:t>
            </a:r>
            <a:r>
              <a:rPr lang="en-US" dirty="0" err="1"/>
              <a:t>ypTypN</a:t>
            </a:r>
            <a:r>
              <a:rPr lang="en-US" dirty="0"/>
              <a:t> Stage</a:t>
            </a:r>
          </a:p>
        </p:txBody>
      </p:sp>
      <p:sp>
        <p:nvSpPr>
          <p:cNvPr id="8" name="TextBox 7">
            <a:extLst>
              <a:ext uri="{FF2B5EF4-FFF2-40B4-BE49-F238E27FC236}">
                <a16:creationId xmlns:a16="http://schemas.microsoft.com/office/drawing/2014/main" id="{0088EF26-5652-4346-8389-18F2F8D4F877}"/>
              </a:ext>
            </a:extLst>
          </p:cNvPr>
          <p:cNvSpPr txBox="1"/>
          <p:nvPr/>
        </p:nvSpPr>
        <p:spPr>
          <a:xfrm>
            <a:off x="131788" y="6469405"/>
            <a:ext cx="950505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Bandini 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2020;31(12):1755-63.</a:t>
            </a:r>
          </a:p>
        </p:txBody>
      </p:sp>
      <p:pic>
        <p:nvPicPr>
          <p:cNvPr id="17" name="Picture 16" descr="Chart&#10;&#10;Description automatically generated">
            <a:extLst>
              <a:ext uri="{FF2B5EF4-FFF2-40B4-BE49-F238E27FC236}">
                <a16:creationId xmlns:a16="http://schemas.microsoft.com/office/drawing/2014/main" id="{08C03414-D175-7A42-B5EB-D5C7448CA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88" y="991696"/>
            <a:ext cx="7704856" cy="5344660"/>
          </a:xfrm>
          <a:prstGeom prst="rect">
            <a:avLst/>
          </a:prstGeom>
        </p:spPr>
      </p:pic>
      <p:graphicFrame>
        <p:nvGraphicFramePr>
          <p:cNvPr id="20" name="Table 4">
            <a:extLst>
              <a:ext uri="{FF2B5EF4-FFF2-40B4-BE49-F238E27FC236}">
                <a16:creationId xmlns:a16="http://schemas.microsoft.com/office/drawing/2014/main" id="{2853F5ED-5C9F-6144-BE45-3391014FC2B6}"/>
              </a:ext>
            </a:extLst>
          </p:cNvPr>
          <p:cNvGraphicFramePr>
            <a:graphicFrameLocks noGrp="1"/>
          </p:cNvGraphicFramePr>
          <p:nvPr>
            <p:ph idx="1"/>
            <p:extLst>
              <p:ext uri="{D42A27DB-BD31-4B8C-83A1-F6EECF244321}">
                <p14:modId xmlns:p14="http://schemas.microsoft.com/office/powerpoint/2010/main" val="2962604194"/>
              </p:ext>
            </p:extLst>
          </p:nvPr>
        </p:nvGraphicFramePr>
        <p:xfrm>
          <a:off x="8175788" y="1700808"/>
          <a:ext cx="3816424" cy="3199755"/>
        </p:xfrm>
        <a:graphic>
          <a:graphicData uri="http://schemas.openxmlformats.org/drawingml/2006/table">
            <a:tbl>
              <a:tblPr firstRow="1" bandRow="1">
                <a:tableStyleId>{21E4AEA4-8DFA-4A89-87EB-49C32662AFE0}</a:tableStyleId>
              </a:tblPr>
              <a:tblGrid>
                <a:gridCol w="1728192">
                  <a:extLst>
                    <a:ext uri="{9D8B030D-6E8A-4147-A177-3AD203B41FA5}">
                      <a16:colId xmlns:a16="http://schemas.microsoft.com/office/drawing/2014/main" val="1651088716"/>
                    </a:ext>
                  </a:extLst>
                </a:gridCol>
                <a:gridCol w="1080120">
                  <a:extLst>
                    <a:ext uri="{9D8B030D-6E8A-4147-A177-3AD203B41FA5}">
                      <a16:colId xmlns:a16="http://schemas.microsoft.com/office/drawing/2014/main" val="23848400"/>
                    </a:ext>
                  </a:extLst>
                </a:gridCol>
                <a:gridCol w="1008112">
                  <a:extLst>
                    <a:ext uri="{9D8B030D-6E8A-4147-A177-3AD203B41FA5}">
                      <a16:colId xmlns:a16="http://schemas.microsoft.com/office/drawing/2014/main" val="280120841"/>
                    </a:ext>
                  </a:extLst>
                </a:gridCol>
              </a:tblGrid>
              <a:tr h="515916">
                <a:tc>
                  <a:txBody>
                    <a:bodyPr/>
                    <a:lstStyle/>
                    <a:p>
                      <a:r>
                        <a:rPr lang="en-US" sz="1600" dirty="0"/>
                        <a:t>RFS</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600" baseline="0" dirty="0"/>
                        <a:t>12 </a:t>
                      </a:r>
                      <a:r>
                        <a:rPr lang="en-US" sz="1600" baseline="0" dirty="0" err="1"/>
                        <a:t>mo</a:t>
                      </a:r>
                      <a:r>
                        <a:rPr lang="en-US" sz="1600" baseline="0" dirty="0"/>
                        <a:t> </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600" baseline="0" dirty="0"/>
                        <a:t>24 </a:t>
                      </a:r>
                      <a:r>
                        <a:rPr lang="en-US" sz="1600" baseline="0" dirty="0" err="1"/>
                        <a:t>mo</a:t>
                      </a:r>
                      <a:r>
                        <a:rPr lang="en-US" sz="1600" baseline="0" dirty="0"/>
                        <a:t> </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2087576496"/>
                  </a:ext>
                </a:extLst>
              </a:tr>
              <a:tr h="508533">
                <a:tc>
                  <a:txBody>
                    <a:bodyPr/>
                    <a:lstStyle/>
                    <a:p>
                      <a:r>
                        <a:rPr lang="en-US" sz="1600" dirty="0"/>
                        <a:t>Overall (n = 126)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600" dirty="0"/>
                        <a:t>90.5%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600" dirty="0"/>
                        <a:t>78.3%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2220630992"/>
                  </a:ext>
                </a:extLst>
              </a:tr>
              <a:tr h="508533">
                <a:tc>
                  <a:txBody>
                    <a:bodyPr/>
                    <a:lstStyle/>
                    <a:p>
                      <a:r>
                        <a:rPr lang="en-US" sz="1600" kern="1200" dirty="0">
                          <a:solidFill>
                            <a:schemeClr val="dk1"/>
                          </a:solidFill>
                          <a:effectLst/>
                          <a:latin typeface="+mn-lt"/>
                          <a:ea typeface="+mn-ea"/>
                          <a:cs typeface="+mn-cs"/>
                        </a:rPr>
                        <a:t>ypT0ypN0 (n = 55)</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95.9%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95.9%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1523997"/>
                  </a:ext>
                </a:extLst>
              </a:tr>
              <a:tr h="574961">
                <a:tc>
                  <a:txBody>
                    <a:bodyPr/>
                    <a:lstStyle/>
                    <a:p>
                      <a:r>
                        <a:rPr lang="en-US" sz="1600" kern="1200" dirty="0">
                          <a:solidFill>
                            <a:schemeClr val="dk1"/>
                          </a:solidFill>
                          <a:effectLst/>
                          <a:latin typeface="+mn-lt"/>
                          <a:ea typeface="+mn-ea"/>
                          <a:cs typeface="+mn-cs"/>
                        </a:rPr>
                        <a:t>ypT</a:t>
                      </a:r>
                      <a:r>
                        <a:rPr lang="en-US" sz="1600" kern="1200" baseline="-25000" dirty="0">
                          <a:solidFill>
                            <a:schemeClr val="dk1"/>
                          </a:solidFill>
                          <a:effectLst/>
                          <a:latin typeface="+mn-lt"/>
                          <a:ea typeface="+mn-ea"/>
                          <a:cs typeface="+mn-cs"/>
                        </a:rPr>
                        <a:t>1/a/is</a:t>
                      </a:r>
                      <a:r>
                        <a:rPr lang="en-US" sz="1600" kern="1200" dirty="0">
                          <a:solidFill>
                            <a:schemeClr val="dk1"/>
                          </a:solidFill>
                          <a:effectLst/>
                          <a:latin typeface="+mn-lt"/>
                          <a:ea typeface="+mn-ea"/>
                          <a:cs typeface="+mn-cs"/>
                        </a:rPr>
                        <a:t>ypN0 </a:t>
                      </a:r>
                      <a:br>
                        <a:rPr lang="en-US" sz="1600" kern="1200" dirty="0">
                          <a:solidFill>
                            <a:schemeClr val="dk1"/>
                          </a:solidFill>
                          <a:effectLst/>
                          <a:latin typeface="+mn-lt"/>
                          <a:ea typeface="+mn-ea"/>
                          <a:cs typeface="+mn-cs"/>
                        </a:rPr>
                      </a:br>
                      <a:r>
                        <a:rPr lang="en-US" sz="1600" kern="1200" dirty="0">
                          <a:solidFill>
                            <a:schemeClr val="dk1"/>
                          </a:solidFill>
                          <a:effectLst/>
                          <a:latin typeface="+mn-lt"/>
                          <a:ea typeface="+mn-ea"/>
                          <a:cs typeface="+mn-cs"/>
                        </a:rPr>
                        <a:t>(n = 25)</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600" dirty="0"/>
                        <a:t>89.8%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600" dirty="0"/>
                        <a:t>74.9%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3554708240"/>
                  </a:ext>
                </a:extLst>
              </a:tr>
              <a:tr h="574961">
                <a:tc>
                  <a:txBody>
                    <a:bodyPr/>
                    <a:lstStyle/>
                    <a:p>
                      <a:r>
                        <a:rPr lang="en-US" sz="1600" kern="1200" dirty="0">
                          <a:solidFill>
                            <a:schemeClr val="dk1"/>
                          </a:solidFill>
                          <a:effectLst/>
                          <a:latin typeface="+mn-lt"/>
                          <a:ea typeface="+mn-ea"/>
                          <a:cs typeface="+mn-cs"/>
                        </a:rPr>
                        <a:t>ypT2-4 ypN0</a:t>
                      </a:r>
                      <a:br>
                        <a:rPr lang="en-US" sz="1600" kern="1200" dirty="0">
                          <a:solidFill>
                            <a:schemeClr val="dk1"/>
                          </a:solidFill>
                          <a:effectLst/>
                          <a:latin typeface="+mn-lt"/>
                          <a:ea typeface="+mn-ea"/>
                          <a:cs typeface="+mn-cs"/>
                        </a:rPr>
                      </a:br>
                      <a:r>
                        <a:rPr lang="en-US" sz="1600" kern="1200" dirty="0">
                          <a:solidFill>
                            <a:schemeClr val="dk1"/>
                          </a:solidFill>
                          <a:effectLst/>
                          <a:latin typeface="+mn-lt"/>
                          <a:ea typeface="+mn-ea"/>
                          <a:cs typeface="+mn-cs"/>
                        </a:rPr>
                        <a:t>(n = 28)</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92.9%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78.8%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2237036"/>
                  </a:ext>
                </a:extLst>
              </a:tr>
              <a:tr h="508533">
                <a:tc>
                  <a:txBody>
                    <a:bodyPr/>
                    <a:lstStyle/>
                    <a:p>
                      <a:r>
                        <a:rPr lang="en-US" sz="1600" kern="1200" dirty="0" err="1">
                          <a:solidFill>
                            <a:schemeClr val="dk1"/>
                          </a:solidFill>
                          <a:effectLst/>
                          <a:latin typeface="+mn-lt"/>
                          <a:ea typeface="+mn-ea"/>
                          <a:cs typeface="+mn-cs"/>
                        </a:rPr>
                        <a:t>ypTanyN</a:t>
                      </a:r>
                      <a:r>
                        <a:rPr lang="en-US" sz="1600" kern="1200" dirty="0">
                          <a:solidFill>
                            <a:schemeClr val="dk1"/>
                          </a:solidFill>
                          <a:effectLst/>
                          <a:latin typeface="+mn-lt"/>
                          <a:ea typeface="+mn-ea"/>
                          <a:cs typeface="+mn-cs"/>
                        </a:rPr>
                        <a:t>+ (n = 18)</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600" dirty="0"/>
                        <a:t>74.9%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600" dirty="0"/>
                        <a:t>39.3%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3820678488"/>
                  </a:ext>
                </a:extLst>
              </a:tr>
            </a:tbl>
          </a:graphicData>
        </a:graphic>
      </p:graphicFrame>
    </p:spTree>
    <p:extLst>
      <p:ext uri="{BB962C8B-B14F-4D97-AF65-F5344CB8AC3E}">
        <p14:creationId xmlns:p14="http://schemas.microsoft.com/office/powerpoint/2010/main" val="3182323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4283F1-24BB-C04B-9FD5-4774AA2B3F3C}"/>
              </a:ext>
            </a:extLst>
          </p:cNvPr>
          <p:cNvSpPr/>
          <p:nvPr/>
        </p:nvSpPr>
        <p:spPr bwMode="auto">
          <a:xfrm>
            <a:off x="403137" y="4699992"/>
            <a:ext cx="11377264" cy="4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9E1C530-9E3B-E84E-96CD-B6F43A1B2B06}"/>
              </a:ext>
            </a:extLst>
          </p:cNvPr>
          <p:cNvSpPr>
            <a:spLocks noGrp="1"/>
          </p:cNvSpPr>
          <p:nvPr>
            <p:ph type="title"/>
          </p:nvPr>
        </p:nvSpPr>
        <p:spPr>
          <a:xfrm>
            <a:off x="0" y="1"/>
            <a:ext cx="12192000" cy="980728"/>
          </a:xfrm>
        </p:spPr>
        <p:txBody>
          <a:bodyPr/>
          <a:lstStyle/>
          <a:p>
            <a:pPr algn="ctr"/>
            <a:r>
              <a:rPr lang="en-US" sz="3000" dirty="0"/>
              <a:t>Agenda</a:t>
            </a:r>
          </a:p>
        </p:txBody>
      </p:sp>
      <p:sp>
        <p:nvSpPr>
          <p:cNvPr id="5" name="Content Placeholder 4">
            <a:extLst>
              <a:ext uri="{FF2B5EF4-FFF2-40B4-BE49-F238E27FC236}">
                <a16:creationId xmlns:a16="http://schemas.microsoft.com/office/drawing/2014/main" id="{AF7C16B9-7695-3948-B90C-6740B78ADF3E}"/>
              </a:ext>
            </a:extLst>
          </p:cNvPr>
          <p:cNvSpPr>
            <a:spLocks noGrp="1"/>
          </p:cNvSpPr>
          <p:nvPr>
            <p:ph idx="1"/>
          </p:nvPr>
        </p:nvSpPr>
        <p:spPr>
          <a:xfrm>
            <a:off x="695400" y="1124744"/>
            <a:ext cx="10441160" cy="4248472"/>
          </a:xfrm>
        </p:spPr>
        <p:txBody>
          <a:bodyPr anchor="t"/>
          <a:lstStyle/>
          <a:p>
            <a:pPr marL="98425" indent="0">
              <a:spcBef>
                <a:spcPts val="1200"/>
              </a:spcBef>
              <a:spcAft>
                <a:spcPts val="0"/>
              </a:spcAft>
              <a:buNone/>
            </a:pPr>
            <a:r>
              <a:rPr lang="en-US" sz="2200" dirty="0">
                <a:solidFill>
                  <a:srgbClr val="0432FF"/>
                </a:solidFill>
              </a:rPr>
              <a:t>Introduction: Personalized Continuing Medical Education</a:t>
            </a:r>
          </a:p>
          <a:p>
            <a:pPr marL="98425" indent="0">
              <a:spcBef>
                <a:spcPts val="1200"/>
              </a:spcBef>
              <a:spcAft>
                <a:spcPts val="0"/>
              </a:spcAft>
              <a:buNone/>
            </a:pPr>
            <a:r>
              <a:rPr lang="en-US" sz="2200" dirty="0">
                <a:solidFill>
                  <a:srgbClr val="0432FF"/>
                </a:solidFill>
                <a:latin typeface="Calibri" panose="020F0502020204030204" pitchFamily="34" charset="0"/>
                <a:cs typeface="Calibri" panose="020F0502020204030204" pitchFamily="34" charset="0"/>
              </a:rPr>
              <a:t>Module 1: </a:t>
            </a:r>
            <a:r>
              <a:rPr lang="en-US" sz="2200" dirty="0">
                <a:solidFill>
                  <a:srgbClr val="0432FF"/>
                </a:solidFill>
              </a:rPr>
              <a:t>Non-Muscle-Invasive Urothelial Bladder Cancer (UBC)</a:t>
            </a:r>
          </a:p>
          <a:p>
            <a:pPr>
              <a:lnSpc>
                <a:spcPct val="100000"/>
              </a:lnSpc>
              <a:spcBef>
                <a:spcPts val="0"/>
              </a:spcBef>
              <a:spcAft>
                <a:spcPts val="0"/>
              </a:spcAft>
            </a:pPr>
            <a:r>
              <a:rPr lang="en-US" sz="2000" b="0" dirty="0"/>
              <a:t>Dr Morris: A 79-year-old man with BCG-refractory non-muscle-invasive bladder cancer </a:t>
            </a:r>
          </a:p>
          <a:p>
            <a:pPr>
              <a:lnSpc>
                <a:spcPct val="100000"/>
              </a:lnSpc>
              <a:spcBef>
                <a:spcPts val="0"/>
              </a:spcBef>
              <a:spcAft>
                <a:spcPts val="0"/>
              </a:spcAft>
            </a:pPr>
            <a:r>
              <a:rPr lang="en-US" sz="2000" b="0" dirty="0"/>
              <a:t>Dr Brown: A 65-year-old man with high-risk non-muscle-invasive UBC </a:t>
            </a:r>
          </a:p>
          <a:p>
            <a:pPr>
              <a:lnSpc>
                <a:spcPct val="100000"/>
              </a:lnSpc>
              <a:spcBef>
                <a:spcPts val="0"/>
              </a:spcBef>
              <a:spcAft>
                <a:spcPts val="0"/>
              </a:spcAft>
            </a:pPr>
            <a:r>
              <a:rPr lang="en-US" sz="2000" b="0" dirty="0"/>
              <a:t>Dr </a:t>
            </a:r>
            <a:r>
              <a:rPr lang="en-US" sz="2000" b="0" dirty="0" err="1"/>
              <a:t>Hafron</a:t>
            </a:r>
            <a:r>
              <a:rPr lang="en-US" sz="2000" b="0" dirty="0"/>
              <a:t>: A 58-year-old man with high-risk, BCG-refractory non-muscle-invasive bladder cancer</a:t>
            </a:r>
          </a:p>
          <a:p>
            <a:pPr>
              <a:lnSpc>
                <a:spcPct val="100000"/>
              </a:lnSpc>
              <a:spcBef>
                <a:spcPts val="0"/>
              </a:spcBef>
              <a:spcAft>
                <a:spcPts val="0"/>
              </a:spcAft>
            </a:pPr>
            <a:r>
              <a:rPr lang="en-US" sz="2000" b="0" dirty="0"/>
              <a:t>Dr Morris: An 86-year-old man with recurrent high-grade noninvasive papillary carcinoma </a:t>
            </a:r>
            <a:endParaRPr kumimoji="0" lang="en-US" sz="2000" b="1" i="0" u="none" strike="noStrike" kern="0" cap="none" spc="0" normalizeH="0" baseline="0" noProof="0" dirty="0">
              <a:ln>
                <a:noFill/>
              </a:ln>
              <a:solidFill>
                <a:srgbClr val="0432FF"/>
              </a:solidFill>
              <a:effectLst/>
              <a:uLnTx/>
              <a:uFillTx/>
              <a:latin typeface="Calibri" charset="0"/>
              <a:ea typeface="MS PGothic" pitchFamily="34" charset="-128"/>
            </a:endParaRPr>
          </a:p>
          <a:p>
            <a:pPr marL="98425" indent="0">
              <a:spcBef>
                <a:spcPts val="1200"/>
              </a:spcBef>
              <a:spcAft>
                <a:spcPts val="0"/>
              </a:spcAft>
              <a:buNone/>
            </a:pPr>
            <a:r>
              <a:rPr lang="en-US" sz="2200" dirty="0">
                <a:solidFill>
                  <a:srgbClr val="0432FF"/>
                </a:solidFill>
              </a:rPr>
              <a:t>Module 2: Neoadjuvant and Adjuvant Treatment of Muscle-Invasive UBC</a:t>
            </a:r>
          </a:p>
          <a:p>
            <a:pPr>
              <a:lnSpc>
                <a:spcPct val="100000"/>
              </a:lnSpc>
              <a:spcBef>
                <a:spcPts val="0"/>
              </a:spcBef>
              <a:spcAft>
                <a:spcPts val="0"/>
              </a:spcAft>
            </a:pPr>
            <a:r>
              <a:rPr lang="en-US" sz="2000" b="0" dirty="0"/>
              <a:t>Dr Ibrahim: An 84-year-old man with muscle-invasive bladder cancer who declines cystectomy </a:t>
            </a:r>
          </a:p>
          <a:p>
            <a:pPr>
              <a:lnSpc>
                <a:spcPct val="100000"/>
              </a:lnSpc>
              <a:spcBef>
                <a:spcPts val="0"/>
              </a:spcBef>
              <a:spcAft>
                <a:spcPts val="0"/>
              </a:spcAft>
            </a:pPr>
            <a:r>
              <a:rPr lang="en-US" sz="2000" b="0" dirty="0"/>
              <a:t>Dr </a:t>
            </a:r>
            <a:r>
              <a:rPr lang="en-US" sz="2000" b="0" dirty="0" err="1"/>
              <a:t>Hafron</a:t>
            </a:r>
            <a:r>
              <a:rPr lang="en-US" sz="2000" b="0" dirty="0"/>
              <a:t>: A 77-year-old man with Gleason 4 + 3 adenocarcinoma of the prostate and urothelial carcinoma </a:t>
            </a:r>
          </a:p>
          <a:p>
            <a:pPr marL="98425" indent="0">
              <a:spcBef>
                <a:spcPts val="1200"/>
              </a:spcBef>
              <a:spcAft>
                <a:spcPts val="0"/>
              </a:spcAft>
              <a:buNone/>
            </a:pPr>
            <a:r>
              <a:rPr lang="en-US" sz="2200" dirty="0">
                <a:solidFill>
                  <a:schemeClr val="bg1"/>
                </a:solidFill>
              </a:rPr>
              <a:t>Module 3: Treatment of Metastatic UBC</a:t>
            </a:r>
          </a:p>
          <a:p>
            <a:pPr>
              <a:lnSpc>
                <a:spcPct val="100000"/>
              </a:lnSpc>
              <a:spcBef>
                <a:spcPts val="0"/>
              </a:spcBef>
              <a:spcAft>
                <a:spcPts val="0"/>
              </a:spcAft>
            </a:pPr>
            <a:r>
              <a:rPr lang="en-US" sz="2000" b="0" dirty="0"/>
              <a:t>Dr Ibrahim: A 70-year-old woman with metastatic UBC – PD-L1 30% </a:t>
            </a:r>
          </a:p>
          <a:p>
            <a:pPr>
              <a:lnSpc>
                <a:spcPct val="100000"/>
              </a:lnSpc>
              <a:spcBef>
                <a:spcPts val="0"/>
              </a:spcBef>
              <a:spcAft>
                <a:spcPts val="0"/>
              </a:spcAft>
            </a:pPr>
            <a:r>
              <a:rPr lang="en-US" sz="2000" b="0"/>
              <a:t>Dr </a:t>
            </a:r>
            <a:r>
              <a:rPr lang="en-US" sz="2000" b="0" dirty="0"/>
              <a:t>Brown: A 55-year-old woman with muscle-invasive bladder cancer</a:t>
            </a:r>
            <a:endPar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endParaRPr>
          </a:p>
        </p:txBody>
      </p:sp>
    </p:spTree>
    <p:extLst>
      <p:ext uri="{BB962C8B-B14F-4D97-AF65-F5344CB8AC3E}">
        <p14:creationId xmlns:p14="http://schemas.microsoft.com/office/powerpoint/2010/main" val="260551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4DF09-ED43-0F46-ABB2-AC591EC3304D}"/>
              </a:ext>
            </a:extLst>
          </p:cNvPr>
          <p:cNvSpPr>
            <a:spLocks noGrp="1"/>
          </p:cNvSpPr>
          <p:nvPr>
            <p:ph type="title"/>
          </p:nvPr>
        </p:nvSpPr>
        <p:spPr/>
        <p:txBody>
          <a:bodyPr/>
          <a:lstStyle/>
          <a:p>
            <a:r>
              <a:rPr lang="en-US" dirty="0"/>
              <a:t>Urologists’ questions about second- and later-line therapies </a:t>
            </a:r>
            <a:br>
              <a:rPr lang="en-US" dirty="0"/>
            </a:br>
            <a:r>
              <a:rPr lang="en-US" dirty="0"/>
              <a:t>and management of side effects</a:t>
            </a:r>
          </a:p>
        </p:txBody>
      </p:sp>
      <p:sp>
        <p:nvSpPr>
          <p:cNvPr id="5" name="TextBox 4">
            <a:extLst>
              <a:ext uri="{FF2B5EF4-FFF2-40B4-BE49-F238E27FC236}">
                <a16:creationId xmlns:a16="http://schemas.microsoft.com/office/drawing/2014/main" id="{19DF38F6-958A-CB43-B970-89198067F1F6}"/>
              </a:ext>
            </a:extLst>
          </p:cNvPr>
          <p:cNvSpPr txBox="1"/>
          <p:nvPr/>
        </p:nvSpPr>
        <p:spPr>
          <a:xfrm>
            <a:off x="2350008" y="5818881"/>
            <a:ext cx="7058360"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S PGothic" charset="0"/>
              </a:rPr>
              <a:t>Dr David Morris</a:t>
            </a:r>
          </a:p>
        </p:txBody>
      </p:sp>
      <p:pic>
        <p:nvPicPr>
          <p:cNvPr id="6" name="Picture 5" descr="A person wearing headphones&#10;&#10;Description automatically generated">
            <a:extLst>
              <a:ext uri="{FF2B5EF4-FFF2-40B4-BE49-F238E27FC236}">
                <a16:creationId xmlns:a16="http://schemas.microsoft.com/office/drawing/2014/main" id="{988453D3-CE7F-A145-A877-7CE815C45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008" y="1848553"/>
            <a:ext cx="7058360" cy="39703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89153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196752"/>
            <a:ext cx="10584314" cy="4799013"/>
          </a:xfrm>
        </p:spPr>
        <p:txBody>
          <a:bodyPr/>
          <a:lstStyle/>
          <a:p>
            <a:pPr marL="98425" indent="0">
              <a:buNone/>
            </a:pPr>
            <a:r>
              <a:rPr lang="en-US" sz="1900" dirty="0"/>
              <a:t>Dr Love</a:t>
            </a:r>
            <a:r>
              <a:rPr lang="en-US" sz="1900" b="0" dirty="0"/>
              <a:t> is president and CEO of Research To Practice. Research To Practice receives funds in the form of educational grants to develop CME activities from the following companies: AbbVie Inc, Adaptive Biotechnologies Corporation, ADC Therapeutics, Agios Pharmaceuticals Inc, Alexion Pharmaceuticals, Amgen Inc, Array BioPharma Inc, a subsidiary of Pfizer Inc, Astellas, AstraZeneca Pharmaceuticals LP, Aveo Pharmaceuticals, Bayer HealthCare Pharmaceuticals, </a:t>
            </a:r>
            <a:r>
              <a:rPr lang="en-US" sz="1900" b="0" dirty="0" err="1"/>
              <a:t>BeiGene</a:t>
            </a:r>
            <a:r>
              <a:rPr lang="en-US" sz="1900" b="0" dirty="0"/>
              <a:t> Ltd, Blueprint Medicines, Boehringer Ingelheim Pharmaceuticals Inc, Bristol-Myers Squibb Company, Celgene Corporation, Clovis Oncology, </a:t>
            </a:r>
            <a:r>
              <a:rPr lang="en-US" sz="1900" b="0" dirty="0" err="1"/>
              <a:t>Coherus</a:t>
            </a:r>
            <a:r>
              <a:rPr lang="en-US" sz="1900" b="0" dirty="0"/>
              <a:t> </a:t>
            </a:r>
            <a:r>
              <a:rPr lang="en-US" sz="1900" b="0" dirty="0" err="1"/>
              <a:t>BioSciences</a:t>
            </a:r>
            <a:r>
              <a:rPr lang="en-US" sz="1900" b="0" dirty="0"/>
              <a:t>, Daiichi Sankyo Inc, Eisai Inc, </a:t>
            </a:r>
            <a:r>
              <a:rPr lang="en-US" sz="1900" b="0" dirty="0" err="1"/>
              <a:t>Epizyme</a:t>
            </a:r>
            <a:r>
              <a:rPr lang="en-US" sz="1900" b="0" dirty="0"/>
              <a:t> Inc, Exact Sciences Inc, </a:t>
            </a:r>
            <a:r>
              <a:rPr lang="en-US" sz="1900" b="0" dirty="0" err="1"/>
              <a:t>Exelixis</a:t>
            </a:r>
            <a:r>
              <a:rPr lang="en-US" sz="1900" b="0" dirty="0"/>
              <a:t> Inc, Five Prime Therapeutics Inc, Foundation Medicine, Genentech, a member of the Roche Group, Gilead Sciences Inc, GlaxoSmithKline, Grail Inc, Halozyme Inc, </a:t>
            </a:r>
            <a:r>
              <a:rPr lang="en-US" sz="1900" b="0" dirty="0" err="1"/>
              <a:t>Helsinn</a:t>
            </a:r>
            <a:r>
              <a:rPr lang="en-US" sz="1900" b="0" dirty="0"/>
              <a:t> Healthcare SA, </a:t>
            </a:r>
            <a:r>
              <a:rPr lang="en-US" sz="1900" b="0" dirty="0" err="1"/>
              <a:t>ImmunoGen</a:t>
            </a:r>
            <a:r>
              <a:rPr lang="en-US" sz="1900" b="0" dirty="0"/>
              <a:t> Inc, Incyte Corporation, Ipsen Biopharmaceuticals Inc, Janssen Biotech Inc, administered by Janssen Scientific Affairs LLC, Jazz Pharmaceuticals Inc, </a:t>
            </a:r>
            <a:r>
              <a:rPr lang="en-US" sz="1900" b="0" dirty="0" err="1"/>
              <a:t>Karyopharm</a:t>
            </a:r>
            <a:r>
              <a:rPr lang="en-US" sz="1900" b="0" dirty="0"/>
              <a:t> Therapeutics, Kite, A Gilead Company, Lilly, </a:t>
            </a:r>
            <a:r>
              <a:rPr lang="en-US" sz="1900" b="0" dirty="0" err="1"/>
              <a:t>Loxo</a:t>
            </a:r>
            <a:r>
              <a:rPr lang="en-US" sz="1900" b="0" dirty="0"/>
              <a:t> Oncology Inc, a wholly owned subsidiary of Eli Lilly &amp; Company, Merck, Novartis, </a:t>
            </a:r>
            <a:r>
              <a:rPr lang="en-US" sz="1900" b="0" dirty="0" err="1"/>
              <a:t>Novocure</a:t>
            </a:r>
            <a:r>
              <a:rPr lang="en-US" sz="1900" b="0" dirty="0"/>
              <a:t> Inc, </a:t>
            </a:r>
            <a:r>
              <a:rPr lang="en-US" sz="1900" b="0" dirty="0" err="1"/>
              <a:t>Oncopeptides</a:t>
            </a:r>
            <a:r>
              <a:rPr lang="en-US" sz="1900" b="0" dirty="0"/>
              <a:t>, Pfizer Inc, Pharmacyclics LLC, an AbbVie Company, Puma Biotechnology Inc, Regeneron Pharmaceuticals Inc, Sanofi Genzyme, </a:t>
            </a:r>
            <a:r>
              <a:rPr lang="en-US" sz="1900" b="0" dirty="0" err="1"/>
              <a:t>Seagen</a:t>
            </a:r>
            <a:r>
              <a:rPr lang="en-US" sz="1900" b="0" dirty="0"/>
              <a:t> Inc, Sumitomo Dainippon Pharma Oncology Inc, Taiho Oncology Inc, Takeda Oncology, </a:t>
            </a:r>
            <a:r>
              <a:rPr lang="en-US" sz="1900" b="0" dirty="0" err="1"/>
              <a:t>Tesaro</a:t>
            </a:r>
            <a:r>
              <a:rPr lang="en-US" sz="1900" b="0" dirty="0"/>
              <a:t>, A GSK Company, TG Therapeutics Inc, Turning Point Therapeutics Inc and </a:t>
            </a:r>
            <a:r>
              <a:rPr lang="en-US" sz="1900" b="0" dirty="0" err="1"/>
              <a:t>Verastem</a:t>
            </a:r>
            <a:r>
              <a:rPr lang="en-US" sz="1900" b="0" dirty="0"/>
              <a:t> Inc.</a:t>
            </a:r>
          </a:p>
        </p:txBody>
      </p:sp>
    </p:spTree>
    <p:extLst>
      <p:ext uri="{BB962C8B-B14F-4D97-AF65-F5344CB8AC3E}">
        <p14:creationId xmlns:p14="http://schemas.microsoft.com/office/powerpoint/2010/main" val="4159331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A27E-7137-0A44-983E-0C99D77EF794}"/>
              </a:ext>
            </a:extLst>
          </p:cNvPr>
          <p:cNvSpPr>
            <a:spLocks noGrp="1"/>
          </p:cNvSpPr>
          <p:nvPr>
            <p:ph type="title"/>
          </p:nvPr>
        </p:nvSpPr>
        <p:spPr>
          <a:xfrm>
            <a:off x="912285" y="227013"/>
            <a:ext cx="8424075" cy="1143000"/>
          </a:xfrm>
        </p:spPr>
        <p:txBody>
          <a:bodyPr/>
          <a:lstStyle/>
          <a:p>
            <a:pPr algn="l"/>
            <a:r>
              <a:rPr lang="en-US" dirty="0"/>
              <a:t>Case Presentation – Dr Ibrahim: A 70-year-old woman with metastatic UBC – PD-L1 30%</a:t>
            </a:r>
          </a:p>
        </p:txBody>
      </p:sp>
      <p:sp>
        <p:nvSpPr>
          <p:cNvPr id="3" name="Content Placeholder 2">
            <a:extLst>
              <a:ext uri="{FF2B5EF4-FFF2-40B4-BE49-F238E27FC236}">
                <a16:creationId xmlns:a16="http://schemas.microsoft.com/office/drawing/2014/main" id="{BC384FBB-2D57-CF4A-971B-BA768D697002}"/>
              </a:ext>
            </a:extLst>
          </p:cNvPr>
          <p:cNvSpPr>
            <a:spLocks noGrp="1"/>
          </p:cNvSpPr>
          <p:nvPr>
            <p:ph idx="1"/>
          </p:nvPr>
        </p:nvSpPr>
        <p:spPr>
          <a:xfrm>
            <a:off x="912285" y="1516142"/>
            <a:ext cx="10224275" cy="4825432"/>
          </a:xfrm>
        </p:spPr>
        <p:txBody>
          <a:bodyPr/>
          <a:lstStyle/>
          <a:p>
            <a:pPr>
              <a:spcBef>
                <a:spcPts val="600"/>
              </a:spcBef>
              <a:spcAft>
                <a:spcPts val="0"/>
              </a:spcAft>
            </a:pPr>
            <a:r>
              <a:rPr lang="en-US" sz="2000" b="0" dirty="0">
                <a:latin typeface="Calibri" panose="020F0502020204030204" pitchFamily="34" charset="0"/>
                <a:cs typeface="Calibri" panose="020F0502020204030204" pitchFamily="34" charset="0"/>
              </a:rPr>
              <a:t>Metastatic UBC, PD-L1 30%</a:t>
            </a:r>
          </a:p>
          <a:p>
            <a:pPr>
              <a:spcBef>
                <a:spcPts val="600"/>
              </a:spcBef>
              <a:spcAft>
                <a:spcPts val="0"/>
              </a:spcAft>
            </a:pPr>
            <a:r>
              <a:rPr lang="en-US" sz="2000" b="0" dirty="0">
                <a:latin typeface="Calibri" panose="020F0502020204030204" pitchFamily="34" charset="0"/>
                <a:cs typeface="Calibri" panose="020F0502020204030204" pitchFamily="34" charset="0"/>
              </a:rPr>
              <a:t>Cisplatin/gemcitabine</a:t>
            </a:r>
            <a:endParaRPr lang="en-US" sz="2000" b="0" dirty="0">
              <a:latin typeface="Calibri" panose="020F0502020204030204" pitchFamily="34" charset="0"/>
              <a:cs typeface="Calibri" panose="020F0502020204030204" pitchFamily="34" charset="0"/>
              <a:sym typeface="Wingdings" pitchFamily="2" charset="2"/>
            </a:endParaRPr>
          </a:p>
          <a:p>
            <a:pPr>
              <a:spcBef>
                <a:spcPts val="600"/>
              </a:spcBef>
              <a:spcAft>
                <a:spcPts val="0"/>
              </a:spcAft>
            </a:pPr>
            <a:r>
              <a:rPr lang="en-US" sz="2000" b="0" dirty="0">
                <a:latin typeface="Calibri" panose="020F0502020204030204" pitchFamily="34" charset="0"/>
                <a:cs typeface="Calibri" panose="020F0502020204030204" pitchFamily="34" charset="0"/>
                <a:sym typeface="Wingdings" pitchFamily="2" charset="2"/>
              </a:rPr>
              <a:t>Clinical trial of nivolumab and </a:t>
            </a:r>
            <a:r>
              <a:rPr lang="en-US" sz="2000" b="0" dirty="0" err="1">
                <a:latin typeface="Calibri" panose="020F0502020204030204" pitchFamily="34" charset="0"/>
                <a:cs typeface="Calibri" panose="020F0502020204030204" pitchFamily="34" charset="0"/>
                <a:sym typeface="Wingdings" pitchFamily="2" charset="2"/>
              </a:rPr>
              <a:t>sitravatinib</a:t>
            </a:r>
            <a:r>
              <a:rPr lang="en-US" sz="2000" b="0" dirty="0">
                <a:latin typeface="Calibri" panose="020F0502020204030204" pitchFamily="34" charset="0"/>
                <a:cs typeface="Calibri" panose="020F0502020204030204" pitchFamily="34" charset="0"/>
                <a:sym typeface="Wingdings" pitchFamily="2" charset="2"/>
              </a:rPr>
              <a:t>  PD</a:t>
            </a:r>
          </a:p>
          <a:p>
            <a:pPr>
              <a:spcBef>
                <a:spcPts val="600"/>
              </a:spcBef>
              <a:spcAft>
                <a:spcPts val="0"/>
              </a:spcAft>
            </a:pPr>
            <a:r>
              <a:rPr lang="en-US" sz="2000" b="0" dirty="0" err="1">
                <a:latin typeface="Calibri" panose="020F0502020204030204" pitchFamily="34" charset="0"/>
                <a:cs typeface="Calibri" panose="020F0502020204030204" pitchFamily="34" charset="0"/>
                <a:sym typeface="Wingdings" pitchFamily="2" charset="2"/>
              </a:rPr>
              <a:t>Enfortumab</a:t>
            </a:r>
            <a:r>
              <a:rPr lang="en-US" sz="2000" b="0" dirty="0">
                <a:latin typeface="Calibri" panose="020F0502020204030204" pitchFamily="34" charset="0"/>
                <a:cs typeface="Calibri" panose="020F0502020204030204" pitchFamily="34" charset="0"/>
                <a:sym typeface="Wingdings" pitchFamily="2" charset="2"/>
              </a:rPr>
              <a:t> vedotin, with response</a:t>
            </a:r>
          </a:p>
          <a:p>
            <a:pPr lvl="1">
              <a:spcBef>
                <a:spcPts val="300"/>
              </a:spcBef>
              <a:spcAft>
                <a:spcPts val="0"/>
              </a:spcAft>
            </a:pPr>
            <a:r>
              <a:rPr lang="en-US" sz="2000" b="0" dirty="0">
                <a:latin typeface="Calibri" panose="020F0502020204030204" pitchFamily="34" charset="0"/>
                <a:cs typeface="Calibri" panose="020F0502020204030204" pitchFamily="34" charset="0"/>
                <a:sym typeface="Wingdings" pitchFamily="2" charset="2"/>
              </a:rPr>
              <a:t>Ocular toxicity, with conjunctiva erythema</a:t>
            </a:r>
          </a:p>
          <a:p>
            <a:pPr lvl="1">
              <a:spcBef>
                <a:spcPts val="300"/>
              </a:spcBef>
              <a:spcAft>
                <a:spcPts val="0"/>
              </a:spcAft>
            </a:pPr>
            <a:r>
              <a:rPr lang="en-US" sz="2000" b="0" dirty="0">
                <a:latin typeface="Calibri" panose="020F0502020204030204" pitchFamily="34" charset="0"/>
                <a:cs typeface="Calibri" panose="020F0502020204030204" pitchFamily="34" charset="0"/>
                <a:sym typeface="Wingdings" pitchFamily="2" charset="2"/>
              </a:rPr>
              <a:t>Skin toxicity, with pruritic rash on upper and lower extremities, that is not responding to methylprednisolone dose pack and dose reduction</a:t>
            </a:r>
          </a:p>
          <a:p>
            <a:pPr marL="98425" indent="0">
              <a:spcBef>
                <a:spcPts val="1800"/>
              </a:spcBef>
              <a:spcAft>
                <a:spcPts val="0"/>
              </a:spcAft>
              <a:buNone/>
            </a:pPr>
            <a:r>
              <a:rPr lang="en-US" sz="2000" dirty="0">
                <a:latin typeface="Calibri" panose="020F0502020204030204" pitchFamily="34" charset="0"/>
                <a:cs typeface="Calibri" panose="020F0502020204030204" pitchFamily="34" charset="0"/>
                <a:sym typeface="Wingdings" pitchFamily="2" charset="2"/>
              </a:rPr>
              <a:t>Questions</a:t>
            </a:r>
          </a:p>
          <a:p>
            <a:pPr>
              <a:spcBef>
                <a:spcPts val="600"/>
              </a:spcBef>
              <a:spcAft>
                <a:spcPts val="0"/>
              </a:spcAft>
            </a:pPr>
            <a:r>
              <a:rPr lang="en-US" sz="2000" b="0" dirty="0">
                <a:latin typeface="Calibri" panose="020F0502020204030204" pitchFamily="34" charset="0"/>
                <a:cs typeface="Calibri" panose="020F0502020204030204" pitchFamily="34" charset="0"/>
                <a:sym typeface="Wingdings" pitchFamily="2" charset="2"/>
              </a:rPr>
              <a:t>What is the optimal management of the dermatologic toxicity with </a:t>
            </a:r>
            <a:r>
              <a:rPr lang="en-US" sz="2000" b="0" dirty="0" err="1">
                <a:latin typeface="Calibri" panose="020F0502020204030204" pitchFamily="34" charset="0"/>
                <a:cs typeface="Calibri" panose="020F0502020204030204" pitchFamily="34" charset="0"/>
                <a:sym typeface="Wingdings" pitchFamily="2" charset="2"/>
              </a:rPr>
              <a:t>enfortumab</a:t>
            </a:r>
            <a:r>
              <a:rPr lang="en-US" sz="2000" b="0" dirty="0">
                <a:latin typeface="Calibri" panose="020F0502020204030204" pitchFamily="34" charset="0"/>
                <a:cs typeface="Calibri" panose="020F0502020204030204" pitchFamily="34" charset="0"/>
                <a:sym typeface="Wingdings" pitchFamily="2" charset="2"/>
              </a:rPr>
              <a:t> vedotin? Is it dose holds? Is it a higher dose of corticosteroids? </a:t>
            </a:r>
          </a:p>
          <a:p>
            <a:pPr>
              <a:spcBef>
                <a:spcPts val="600"/>
              </a:spcBef>
              <a:spcAft>
                <a:spcPts val="0"/>
              </a:spcAft>
            </a:pPr>
            <a:r>
              <a:rPr lang="en-US" sz="2000" b="0" dirty="0"/>
              <a:t>If the dermatologic toxicity continues to be a significant quality of life issue for her, is that a reason to consider switching therapy now that </a:t>
            </a:r>
            <a:r>
              <a:rPr lang="en-US" sz="2000" b="0" dirty="0" err="1"/>
              <a:t>sacituzumab</a:t>
            </a:r>
            <a:r>
              <a:rPr lang="en-US" sz="2000" b="0" dirty="0"/>
              <a:t> is also approved for urothelial carcinoma so I have another option that I can use to treat her? </a:t>
            </a:r>
          </a:p>
        </p:txBody>
      </p:sp>
      <p:sp>
        <p:nvSpPr>
          <p:cNvPr id="8" name="TextBox 7">
            <a:extLst>
              <a:ext uri="{FF2B5EF4-FFF2-40B4-BE49-F238E27FC236}">
                <a16:creationId xmlns:a16="http://schemas.microsoft.com/office/drawing/2014/main" id="{C1DA580B-284E-EC41-88F8-62BEEF29A95B}"/>
              </a:ext>
            </a:extLst>
          </p:cNvPr>
          <p:cNvSpPr txBox="1"/>
          <p:nvPr/>
        </p:nvSpPr>
        <p:spPr>
          <a:xfrm>
            <a:off x="9738187" y="1516142"/>
            <a:ext cx="2334475" cy="369332"/>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Dr </a:t>
            </a:r>
            <a:r>
              <a:rPr kumimoji="0" lang="en-US" sz="1800" b="1" i="0" u="none" strike="noStrike" kern="1200" cap="none" spc="0" normalizeH="0" baseline="0" noProof="0" dirty="0" err="1">
                <a:ln>
                  <a:noFill/>
                </a:ln>
                <a:solidFill>
                  <a:srgbClr val="000000"/>
                </a:solidFill>
                <a:effectLst/>
                <a:uLnTx/>
                <a:uFillTx/>
                <a:latin typeface="Calibri"/>
                <a:ea typeface="MS PGothic" charset="0"/>
              </a:rPr>
              <a:t>Sulfi</a:t>
            </a:r>
            <a:r>
              <a:rPr kumimoji="0" lang="en-US" sz="1800" b="1" i="0" u="none" strike="noStrike" kern="1200" cap="none" spc="0" normalizeH="0" baseline="0" noProof="0" dirty="0">
                <a:ln>
                  <a:noFill/>
                </a:ln>
                <a:solidFill>
                  <a:srgbClr val="000000"/>
                </a:solidFill>
                <a:effectLst/>
                <a:uLnTx/>
                <a:uFillTx/>
                <a:latin typeface="Calibri"/>
                <a:ea typeface="MS PGothic" charset="0"/>
              </a:rPr>
              <a:t> Ibrahim</a:t>
            </a:r>
          </a:p>
        </p:txBody>
      </p:sp>
      <p:pic>
        <p:nvPicPr>
          <p:cNvPr id="9" name="Picture 8" descr="A picture containing person, necktie, purple, clothing&#10;&#10;Description automatically generated">
            <a:extLst>
              <a:ext uri="{FF2B5EF4-FFF2-40B4-BE49-F238E27FC236}">
                <a16:creationId xmlns:a16="http://schemas.microsoft.com/office/drawing/2014/main" id="{158B099D-8C31-F445-8792-B7335F05F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188" y="171641"/>
            <a:ext cx="2334476" cy="13131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91584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3D1773-51A1-7C45-BF59-73C694D920A1}"/>
              </a:ext>
            </a:extLst>
          </p:cNvPr>
          <p:cNvSpPr>
            <a:spLocks noGrp="1"/>
          </p:cNvSpPr>
          <p:nvPr>
            <p:ph type="title"/>
          </p:nvPr>
        </p:nvSpPr>
        <p:spPr/>
        <p:txBody>
          <a:bodyPr/>
          <a:lstStyle/>
          <a:p>
            <a:pPr algn="l"/>
            <a:r>
              <a:rPr lang="en-US" dirty="0"/>
              <a:t>FDA Grants Regular Approval to </a:t>
            </a:r>
            <a:r>
              <a:rPr lang="en-US" dirty="0" err="1"/>
              <a:t>Enfortumab</a:t>
            </a:r>
            <a:r>
              <a:rPr lang="en-US" dirty="0"/>
              <a:t> </a:t>
            </a:r>
            <a:r>
              <a:rPr lang="en-US" dirty="0" err="1"/>
              <a:t>Vedotin-ejfv</a:t>
            </a:r>
            <a:r>
              <a:rPr lang="en-US" dirty="0"/>
              <a:t> for Locally Advanced or Metastatic Urothelial Cancer</a:t>
            </a:r>
            <a:br>
              <a:rPr lang="en-US" dirty="0"/>
            </a:br>
            <a:r>
              <a:rPr lang="en-US" sz="2000" dirty="0"/>
              <a:t>Press Release – July 9, 2021</a:t>
            </a:r>
          </a:p>
        </p:txBody>
      </p:sp>
      <p:sp>
        <p:nvSpPr>
          <p:cNvPr id="5" name="Content Placeholder 4">
            <a:extLst>
              <a:ext uri="{FF2B5EF4-FFF2-40B4-BE49-F238E27FC236}">
                <a16:creationId xmlns:a16="http://schemas.microsoft.com/office/drawing/2014/main" id="{D16968E5-F847-B546-9FD9-AA0CE05C93DC}"/>
              </a:ext>
            </a:extLst>
          </p:cNvPr>
          <p:cNvSpPr>
            <a:spLocks noGrp="1"/>
          </p:cNvSpPr>
          <p:nvPr>
            <p:ph idx="1"/>
          </p:nvPr>
        </p:nvSpPr>
        <p:spPr>
          <a:xfrm>
            <a:off x="899866" y="1524049"/>
            <a:ext cx="10152266" cy="4799013"/>
          </a:xfrm>
        </p:spPr>
        <p:txBody>
          <a:bodyPr/>
          <a:lstStyle/>
          <a:p>
            <a:pPr marL="98425" indent="0">
              <a:spcBef>
                <a:spcPts val="600"/>
              </a:spcBef>
              <a:spcAft>
                <a:spcPts val="0"/>
              </a:spcAft>
              <a:buNone/>
            </a:pPr>
            <a:r>
              <a:rPr lang="en-US" sz="2000" b="0" dirty="0"/>
              <a:t>“The Food and Drug Administration approved </a:t>
            </a:r>
            <a:r>
              <a:rPr lang="en-US" sz="2000" b="0" dirty="0" err="1"/>
              <a:t>enfortumab</a:t>
            </a:r>
            <a:r>
              <a:rPr lang="en-US" sz="2000" b="0" dirty="0"/>
              <a:t> vedotin-</a:t>
            </a:r>
            <a:r>
              <a:rPr lang="en-US" sz="2000" b="0" dirty="0" err="1"/>
              <a:t>ejfv</a:t>
            </a:r>
            <a:r>
              <a:rPr lang="en-US" sz="2000" b="0" dirty="0"/>
              <a:t>, a Nectin-4-directed antibody and microtubule inhibitor conjugate, for adult patients with locally advanced or metastatic urothelial cancer who</a:t>
            </a:r>
          </a:p>
          <a:p>
            <a:pPr>
              <a:spcBef>
                <a:spcPts val="600"/>
              </a:spcBef>
              <a:spcAft>
                <a:spcPts val="0"/>
              </a:spcAft>
            </a:pPr>
            <a:r>
              <a:rPr lang="en-US" sz="2000" b="0" dirty="0"/>
              <a:t>have previously received a programmed death receptor-1 (PD-1) or programmed death-ligand (PD-L1) inhibitor and platinum-containing chemotherapy, or</a:t>
            </a:r>
          </a:p>
          <a:p>
            <a:pPr>
              <a:spcBef>
                <a:spcPts val="600"/>
              </a:spcBef>
              <a:spcAft>
                <a:spcPts val="0"/>
              </a:spcAft>
            </a:pPr>
            <a:r>
              <a:rPr lang="en-US" sz="2000" b="0" dirty="0"/>
              <a:t>are ineligible for cisplatin-containing chemotherapy and have previously received one or more prior lines of therapy.</a:t>
            </a:r>
          </a:p>
          <a:p>
            <a:pPr marL="98425" indent="0">
              <a:spcBef>
                <a:spcPts val="600"/>
              </a:spcBef>
              <a:spcAft>
                <a:spcPts val="0"/>
              </a:spcAft>
              <a:buNone/>
            </a:pPr>
            <a:r>
              <a:rPr lang="en-US" sz="2000" b="0" dirty="0"/>
              <a:t>Trial EV-301 was an open-label, randomized, multicenter trial required to confirm the clinical benefit of the 2019 accelerated approval. </a:t>
            </a:r>
          </a:p>
          <a:p>
            <a:pPr marL="98425" indent="0">
              <a:spcBef>
                <a:spcPts val="600"/>
              </a:spcBef>
              <a:spcAft>
                <a:spcPts val="0"/>
              </a:spcAft>
              <a:buNone/>
            </a:pPr>
            <a:r>
              <a:rPr lang="en-US" sz="2000" b="0" dirty="0"/>
              <a:t>Efficacy for patients ineligible for cisplatin-containing chemotherapy was evaluated in Cohort 2 of EV-201, a single-arm, multi-cohort, international trial in 89 patients with locally advanced or metastatic urothelial cancer who received a prior PD-1 or PD-L1 inhibitor and were ineligible for cisplatin-containing chemotherapy.”</a:t>
            </a:r>
          </a:p>
        </p:txBody>
      </p:sp>
      <p:sp>
        <p:nvSpPr>
          <p:cNvPr id="6" name="TextBox 5">
            <a:extLst>
              <a:ext uri="{FF2B5EF4-FFF2-40B4-BE49-F238E27FC236}">
                <a16:creationId xmlns:a16="http://schemas.microsoft.com/office/drawing/2014/main" id="{99E92FBC-1E26-7943-84DB-4B110C47324D}"/>
              </a:ext>
            </a:extLst>
          </p:cNvPr>
          <p:cNvSpPr txBox="1"/>
          <p:nvPr/>
        </p:nvSpPr>
        <p:spPr>
          <a:xfrm>
            <a:off x="274967" y="6323062"/>
            <a:ext cx="10790051" cy="553998"/>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https://</a:t>
            </a:r>
            <a:r>
              <a:rPr lang="en-US" sz="1500" b="0" dirty="0" err="1">
                <a:solidFill>
                  <a:schemeClr val="tx1"/>
                </a:solidFill>
                <a:latin typeface="Calibri" panose="020F0502020204030204" pitchFamily="34" charset="0"/>
                <a:cs typeface="Calibri" panose="020F0502020204030204" pitchFamily="34" charset="0"/>
              </a:rPr>
              <a:t>www.fda.gov</a:t>
            </a:r>
            <a:r>
              <a:rPr lang="en-US" sz="1500" b="0" dirty="0">
                <a:solidFill>
                  <a:schemeClr val="tx1"/>
                </a:solidFill>
                <a:latin typeface="Calibri" panose="020F0502020204030204" pitchFamily="34" charset="0"/>
                <a:cs typeface="Calibri" panose="020F0502020204030204" pitchFamily="34" charset="0"/>
              </a:rPr>
              <a:t>/drugs/resources-information-approved-drugs/fda-grants-regular-approval-enfortumab-vedotin-ejfv-locally-advanced-or-metastatic-urothelial-cancer</a:t>
            </a:r>
          </a:p>
        </p:txBody>
      </p:sp>
    </p:spTree>
    <p:extLst>
      <p:ext uri="{BB962C8B-B14F-4D97-AF65-F5344CB8AC3E}">
        <p14:creationId xmlns:p14="http://schemas.microsoft.com/office/powerpoint/2010/main" val="1508437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241B23-4DA7-4544-9810-FB66585C44FA}"/>
              </a:ext>
            </a:extLst>
          </p:cNvPr>
          <p:cNvSpPr>
            <a:spLocks noGrp="1"/>
          </p:cNvSpPr>
          <p:nvPr>
            <p:ph type="title"/>
          </p:nvPr>
        </p:nvSpPr>
        <p:spPr>
          <a:xfrm>
            <a:off x="912286" y="42347"/>
            <a:ext cx="10358967" cy="1143000"/>
          </a:xfrm>
        </p:spPr>
        <p:txBody>
          <a:bodyPr/>
          <a:lstStyle/>
          <a:p>
            <a:r>
              <a:rPr lang="en-US" dirty="0" err="1"/>
              <a:t>Enfortumab</a:t>
            </a:r>
            <a:r>
              <a:rPr lang="en-US" dirty="0"/>
              <a:t> </a:t>
            </a:r>
            <a:r>
              <a:rPr lang="en-US" dirty="0" err="1"/>
              <a:t>Vedotin</a:t>
            </a:r>
            <a:r>
              <a:rPr lang="en-US" dirty="0"/>
              <a:t>: Nectin-4-Targeted Therapy</a:t>
            </a:r>
          </a:p>
        </p:txBody>
      </p:sp>
      <p:pic>
        <p:nvPicPr>
          <p:cNvPr id="9" name="Picture 8" descr="Diagram&#10;&#10;Description automatically generated">
            <a:extLst>
              <a:ext uri="{FF2B5EF4-FFF2-40B4-BE49-F238E27FC236}">
                <a16:creationId xmlns:a16="http://schemas.microsoft.com/office/drawing/2014/main" id="{E3B67820-5149-C445-89EA-AEF1B5A71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286" y="836712"/>
            <a:ext cx="10189631" cy="5472608"/>
          </a:xfrm>
          <a:prstGeom prst="rect">
            <a:avLst/>
          </a:prstGeom>
        </p:spPr>
      </p:pic>
      <p:sp>
        <p:nvSpPr>
          <p:cNvPr id="10" name="TextBox 9">
            <a:extLst>
              <a:ext uri="{FF2B5EF4-FFF2-40B4-BE49-F238E27FC236}">
                <a16:creationId xmlns:a16="http://schemas.microsoft.com/office/drawing/2014/main" id="{518095B6-0B7B-DE4A-BCA4-8AB80C759E5C}"/>
              </a:ext>
            </a:extLst>
          </p:cNvPr>
          <p:cNvSpPr txBox="1"/>
          <p:nvPr/>
        </p:nvSpPr>
        <p:spPr>
          <a:xfrm>
            <a:off x="9192344" y="6093876"/>
            <a:ext cx="937113" cy="215444"/>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11" name="TextBox 10">
            <a:extLst>
              <a:ext uri="{FF2B5EF4-FFF2-40B4-BE49-F238E27FC236}">
                <a16:creationId xmlns:a16="http://schemas.microsoft.com/office/drawing/2014/main" id="{FF0B8D16-79B2-764A-9E7A-9178067AE042}"/>
              </a:ext>
            </a:extLst>
          </p:cNvPr>
          <p:cNvSpPr txBox="1"/>
          <p:nvPr/>
        </p:nvSpPr>
        <p:spPr>
          <a:xfrm>
            <a:off x="7744724" y="6346221"/>
            <a:ext cx="3422989" cy="338554"/>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Jonathan E Rosenberg, MD</a:t>
            </a:r>
          </a:p>
        </p:txBody>
      </p:sp>
    </p:spTree>
    <p:extLst>
      <p:ext uri="{BB962C8B-B14F-4D97-AF65-F5344CB8AC3E}">
        <p14:creationId xmlns:p14="http://schemas.microsoft.com/office/powerpoint/2010/main" val="544175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C6BCFD4F-643A-C346-98E8-51C542F3E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476672"/>
            <a:ext cx="10225136" cy="4749115"/>
          </a:xfrm>
          <a:prstGeom prst="rect">
            <a:avLst/>
          </a:prstGeom>
        </p:spPr>
      </p:pic>
      <p:sp>
        <p:nvSpPr>
          <p:cNvPr id="10" name="TextBox 9">
            <a:extLst>
              <a:ext uri="{FF2B5EF4-FFF2-40B4-BE49-F238E27FC236}">
                <a16:creationId xmlns:a16="http://schemas.microsoft.com/office/drawing/2014/main" id="{24656CA7-E1A3-DD48-931C-D2C3D5EF759A}"/>
              </a:ext>
            </a:extLst>
          </p:cNvPr>
          <p:cNvSpPr txBox="1"/>
          <p:nvPr/>
        </p:nvSpPr>
        <p:spPr>
          <a:xfrm>
            <a:off x="983432" y="5163503"/>
            <a:ext cx="10225136" cy="822960"/>
          </a:xfrm>
          <a:prstGeom prst="rect">
            <a:avLst/>
          </a:prstGeom>
          <a:solidFill>
            <a:schemeClr val="bg1"/>
          </a:solidFill>
        </p:spPr>
        <p:txBody>
          <a:bodyPr wrap="square" rtlCol="0">
            <a:spAutoFit/>
          </a:bodyPr>
          <a:lstStyle/>
          <a:p>
            <a:endParaRPr lang="en-US" dirty="0"/>
          </a:p>
        </p:txBody>
      </p:sp>
      <p:sp>
        <p:nvSpPr>
          <p:cNvPr id="4" name="Content Placeholder 3">
            <a:extLst>
              <a:ext uri="{FF2B5EF4-FFF2-40B4-BE49-F238E27FC236}">
                <a16:creationId xmlns:a16="http://schemas.microsoft.com/office/drawing/2014/main" id="{9E3F9AB4-FE9B-B948-9345-B37919B16312}"/>
              </a:ext>
            </a:extLst>
          </p:cNvPr>
          <p:cNvSpPr>
            <a:spLocks noGrp="1"/>
          </p:cNvSpPr>
          <p:nvPr>
            <p:ph idx="1"/>
          </p:nvPr>
        </p:nvSpPr>
        <p:spPr>
          <a:xfrm>
            <a:off x="6240016" y="5514604"/>
            <a:ext cx="4968552" cy="471859"/>
          </a:xfrm>
        </p:spPr>
        <p:txBody>
          <a:bodyPr/>
          <a:lstStyle/>
          <a:p>
            <a:pPr marL="98425" indent="0">
              <a:buNone/>
            </a:pPr>
            <a:r>
              <a:rPr lang="en-US" sz="2400" b="0" i="1" dirty="0">
                <a:solidFill>
                  <a:srgbClr val="5A5A5A"/>
                </a:solidFill>
                <a:effectLst/>
                <a:latin typeface="Calibri" panose="020F0502020204030204" pitchFamily="34" charset="0"/>
                <a:cs typeface="Calibri" panose="020F0502020204030204" pitchFamily="34" charset="0"/>
              </a:rPr>
              <a:t>N </a:t>
            </a:r>
            <a:r>
              <a:rPr lang="en-US" sz="2400" b="0" i="1" dirty="0" err="1">
                <a:solidFill>
                  <a:srgbClr val="5A5A5A"/>
                </a:solidFill>
                <a:effectLst/>
                <a:latin typeface="Calibri" panose="020F0502020204030204" pitchFamily="34" charset="0"/>
                <a:cs typeface="Calibri" panose="020F0502020204030204" pitchFamily="34" charset="0"/>
              </a:rPr>
              <a:t>Engl</a:t>
            </a:r>
            <a:r>
              <a:rPr lang="en-US" sz="2400" b="0" i="1" dirty="0">
                <a:solidFill>
                  <a:srgbClr val="5A5A5A"/>
                </a:solidFill>
                <a:effectLst/>
                <a:latin typeface="Calibri" panose="020F0502020204030204" pitchFamily="34" charset="0"/>
                <a:cs typeface="Calibri" panose="020F0502020204030204" pitchFamily="34" charset="0"/>
              </a:rPr>
              <a:t> J Med </a:t>
            </a:r>
            <a:r>
              <a:rPr lang="en-US" sz="2400" b="0" dirty="0">
                <a:solidFill>
                  <a:srgbClr val="5A5A5A"/>
                </a:solidFill>
                <a:effectLst/>
                <a:latin typeface="Calibri" panose="020F0502020204030204" pitchFamily="34" charset="0"/>
                <a:cs typeface="Calibri" panose="020F0502020204030204" pitchFamily="34" charset="0"/>
              </a:rPr>
              <a:t>2021;384(12):1125-35.</a:t>
            </a:r>
          </a:p>
        </p:txBody>
      </p:sp>
    </p:spTree>
    <p:extLst>
      <p:ext uri="{BB962C8B-B14F-4D97-AF65-F5344CB8AC3E}">
        <p14:creationId xmlns:p14="http://schemas.microsoft.com/office/powerpoint/2010/main" val="1564923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0EEE-D58F-EC40-89A0-1F6286E6B2E4}"/>
              </a:ext>
            </a:extLst>
          </p:cNvPr>
          <p:cNvSpPr>
            <a:spLocks noGrp="1"/>
          </p:cNvSpPr>
          <p:nvPr>
            <p:ph type="title"/>
          </p:nvPr>
        </p:nvSpPr>
        <p:spPr>
          <a:xfrm>
            <a:off x="695400" y="61913"/>
            <a:ext cx="10358967" cy="747254"/>
          </a:xfrm>
        </p:spPr>
        <p:txBody>
          <a:bodyPr/>
          <a:lstStyle/>
          <a:p>
            <a:r>
              <a:rPr lang="en-US" dirty="0"/>
              <a:t>EV-301: Survival and Response Analyses</a:t>
            </a:r>
          </a:p>
        </p:txBody>
      </p:sp>
      <p:sp>
        <p:nvSpPr>
          <p:cNvPr id="4" name="TextBox 3">
            <a:extLst>
              <a:ext uri="{FF2B5EF4-FFF2-40B4-BE49-F238E27FC236}">
                <a16:creationId xmlns:a16="http://schemas.microsoft.com/office/drawing/2014/main" id="{8C9C2BF0-8B99-0F4D-830D-6C8C4460C4E8}"/>
              </a:ext>
            </a:extLst>
          </p:cNvPr>
          <p:cNvSpPr txBox="1"/>
          <p:nvPr/>
        </p:nvSpPr>
        <p:spPr>
          <a:xfrm>
            <a:off x="119336" y="6457533"/>
            <a:ext cx="4537781" cy="338554"/>
          </a:xfrm>
          <a:prstGeom prst="rect">
            <a:avLst/>
          </a:prstGeom>
          <a:noFill/>
        </p:spPr>
        <p:txBody>
          <a:bodyPr wrap="none" rtlCol="0">
            <a:spAutoFit/>
          </a:bodyPr>
          <a:lstStyle/>
          <a:p>
            <a:pPr>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et al. </a:t>
            </a:r>
            <a:r>
              <a:rPr lang="en-US" sz="1600" b="0" i="1" dirty="0">
                <a:solidFill>
                  <a:schemeClr val="tx1"/>
                </a:solidFill>
                <a:effectLst/>
                <a:latin typeface="+mj-lt"/>
              </a:rPr>
              <a:t>N </a:t>
            </a:r>
            <a:r>
              <a:rPr lang="en-US" sz="1600" b="0" i="1" dirty="0" err="1">
                <a:solidFill>
                  <a:schemeClr val="tx1"/>
                </a:solidFill>
                <a:effectLst/>
                <a:latin typeface="+mj-lt"/>
              </a:rPr>
              <a:t>Engl</a:t>
            </a:r>
            <a:r>
              <a:rPr lang="en-US" sz="1600" b="0" i="1" dirty="0">
                <a:solidFill>
                  <a:schemeClr val="tx1"/>
                </a:solidFill>
                <a:effectLst/>
                <a:latin typeface="+mj-lt"/>
              </a:rPr>
              <a:t> J Med </a:t>
            </a:r>
            <a:r>
              <a:rPr lang="en-US" sz="1600" b="0" dirty="0">
                <a:solidFill>
                  <a:schemeClr val="tx1"/>
                </a:solidFill>
                <a:effectLst/>
                <a:latin typeface="+mj-lt"/>
              </a:rPr>
              <a:t>2021;384(12):1125-35</a:t>
            </a: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Calibri" panose="020F0502020204030204" pitchFamily="34" charset="0"/>
              </a:rPr>
              <a:t>.</a:t>
            </a:r>
          </a:p>
        </p:txBody>
      </p:sp>
      <p:pic>
        <p:nvPicPr>
          <p:cNvPr id="8" name="Picture 7" descr="Graphical user interface, chart, line chart&#10;&#10;Description automatically generated">
            <a:extLst>
              <a:ext uri="{FF2B5EF4-FFF2-40B4-BE49-F238E27FC236}">
                <a16:creationId xmlns:a16="http://schemas.microsoft.com/office/drawing/2014/main" id="{1C136D85-A480-4E4D-A43F-FA99DA213F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241" y="759242"/>
            <a:ext cx="7487168" cy="2777616"/>
          </a:xfrm>
          <a:prstGeom prst="rect">
            <a:avLst/>
          </a:prstGeom>
        </p:spPr>
      </p:pic>
      <p:pic>
        <p:nvPicPr>
          <p:cNvPr id="10" name="Picture 9" descr="Chart, line chart&#10;&#10;Description automatically generated">
            <a:extLst>
              <a:ext uri="{FF2B5EF4-FFF2-40B4-BE49-F238E27FC236}">
                <a16:creationId xmlns:a16="http://schemas.microsoft.com/office/drawing/2014/main" id="{9C3DE1E2-8DE1-DF49-AEB8-9A8B428EC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70" y="3638346"/>
            <a:ext cx="7487169" cy="2624249"/>
          </a:xfrm>
          <a:prstGeom prst="rect">
            <a:avLst/>
          </a:prstGeom>
        </p:spPr>
      </p:pic>
      <p:graphicFrame>
        <p:nvGraphicFramePr>
          <p:cNvPr id="11" name="Table 5">
            <a:extLst>
              <a:ext uri="{FF2B5EF4-FFF2-40B4-BE49-F238E27FC236}">
                <a16:creationId xmlns:a16="http://schemas.microsoft.com/office/drawing/2014/main" id="{47601DA4-9B57-9940-AD5A-C4D08497E230}"/>
              </a:ext>
            </a:extLst>
          </p:cNvPr>
          <p:cNvGraphicFramePr>
            <a:graphicFrameLocks noGrp="1"/>
          </p:cNvGraphicFramePr>
          <p:nvPr>
            <p:ph idx="1"/>
          </p:nvPr>
        </p:nvGraphicFramePr>
        <p:xfrm>
          <a:off x="8257394" y="1330377"/>
          <a:ext cx="3406747" cy="1521296"/>
        </p:xfrm>
        <a:graphic>
          <a:graphicData uri="http://schemas.openxmlformats.org/drawingml/2006/table">
            <a:tbl>
              <a:tblPr firstRow="1" bandRow="1">
                <a:tableStyleId>{21E4AEA4-8DFA-4A89-87EB-49C32662AFE0}</a:tableStyleId>
              </a:tblPr>
              <a:tblGrid>
                <a:gridCol w="768832">
                  <a:extLst>
                    <a:ext uri="{9D8B030D-6E8A-4147-A177-3AD203B41FA5}">
                      <a16:colId xmlns:a16="http://schemas.microsoft.com/office/drawing/2014/main" val="3211634666"/>
                    </a:ext>
                  </a:extLst>
                </a:gridCol>
                <a:gridCol w="1230131">
                  <a:extLst>
                    <a:ext uri="{9D8B030D-6E8A-4147-A177-3AD203B41FA5}">
                      <a16:colId xmlns:a16="http://schemas.microsoft.com/office/drawing/2014/main" val="2893645654"/>
                    </a:ext>
                  </a:extLst>
                </a:gridCol>
                <a:gridCol w="1407784">
                  <a:extLst>
                    <a:ext uri="{9D8B030D-6E8A-4147-A177-3AD203B41FA5}">
                      <a16:colId xmlns:a16="http://schemas.microsoft.com/office/drawing/2014/main" val="644347851"/>
                    </a:ext>
                  </a:extLst>
                </a:gridCol>
              </a:tblGrid>
              <a:tr h="714078">
                <a:tc>
                  <a:txBody>
                    <a:bodyPr/>
                    <a:lstStyle/>
                    <a:p>
                      <a:endParaRPr lang="en-US" sz="1800" dirty="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800" dirty="0"/>
                        <a:t>EV</a:t>
                      </a:r>
                    </a:p>
                    <a:p>
                      <a:pPr algn="ctr"/>
                      <a:r>
                        <a:rPr lang="en-US" sz="1800" dirty="0"/>
                        <a:t>(n = 301)</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800" dirty="0"/>
                        <a:t>Chemo</a:t>
                      </a:r>
                    </a:p>
                    <a:p>
                      <a:pPr algn="ctr"/>
                      <a:r>
                        <a:rPr lang="en-US" sz="1800" dirty="0"/>
                        <a:t>(n = 307)</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1335108173"/>
                  </a:ext>
                </a:extLst>
              </a:tr>
              <a:tr h="403609">
                <a:tc>
                  <a:txBody>
                    <a:bodyPr/>
                    <a:lstStyle/>
                    <a:p>
                      <a:r>
                        <a:rPr lang="en-US" sz="1800" dirty="0"/>
                        <a:t>ORR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1800" dirty="0"/>
                        <a:t>40.6%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1800" dirty="0"/>
                        <a:t>17.9%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1354864839"/>
                  </a:ext>
                </a:extLst>
              </a:tr>
              <a:tr h="403609">
                <a:tc>
                  <a:txBody>
                    <a:bodyPr/>
                    <a:lstStyle/>
                    <a:p>
                      <a:r>
                        <a:rPr lang="en-US" sz="1800" dirty="0"/>
                        <a:t>DCR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71.9%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53.4%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2769331"/>
                  </a:ext>
                </a:extLst>
              </a:tr>
            </a:tbl>
          </a:graphicData>
        </a:graphic>
      </p:graphicFrame>
      <p:sp>
        <p:nvSpPr>
          <p:cNvPr id="15" name="Rectangle 14">
            <a:extLst>
              <a:ext uri="{FF2B5EF4-FFF2-40B4-BE49-F238E27FC236}">
                <a16:creationId xmlns:a16="http://schemas.microsoft.com/office/drawing/2014/main" id="{4AE1C23D-729E-AD42-BEA1-3C67A40EAD33}"/>
              </a:ext>
            </a:extLst>
          </p:cNvPr>
          <p:cNvSpPr/>
          <p:nvPr/>
        </p:nvSpPr>
        <p:spPr>
          <a:xfrm>
            <a:off x="7956884" y="3988669"/>
            <a:ext cx="4007768" cy="1923604"/>
          </a:xfrm>
          <a:prstGeom prst="rect">
            <a:avLst/>
          </a:prstGeom>
          <a:ln>
            <a:solidFill>
              <a:schemeClr val="tx1"/>
            </a:solidFill>
          </a:ln>
        </p:spPr>
        <p:txBody>
          <a:bodyPr wrap="square">
            <a:spAutoFit/>
          </a:bodyPr>
          <a:lstStyle/>
          <a:p>
            <a:r>
              <a:rPr lang="en-US" sz="1700" b="0" dirty="0">
                <a:solidFill>
                  <a:schemeClr val="tx1"/>
                </a:solidFill>
                <a:latin typeface="+mn-lt"/>
              </a:rPr>
              <a:t>Incidence of treatment-related adverse events was similar in the 2 groups: </a:t>
            </a:r>
          </a:p>
          <a:p>
            <a:pPr marL="285750" indent="-285750">
              <a:buFont typeface="Arial" panose="020B0604020202020204" pitchFamily="34" charset="0"/>
              <a:buChar char="•"/>
            </a:pPr>
            <a:r>
              <a:rPr lang="en-US" sz="1700" b="0" dirty="0">
                <a:solidFill>
                  <a:schemeClr val="tx1"/>
                </a:solidFill>
                <a:latin typeface="+mn-lt"/>
              </a:rPr>
              <a:t>93.9% versus 91.8%</a:t>
            </a:r>
          </a:p>
          <a:p>
            <a:endParaRPr lang="en-US" sz="1700" b="0" dirty="0">
              <a:solidFill>
                <a:schemeClr val="tx1"/>
              </a:solidFill>
              <a:latin typeface="+mn-lt"/>
            </a:endParaRPr>
          </a:p>
          <a:p>
            <a:r>
              <a:rPr lang="en-US" sz="1700" b="0" dirty="0">
                <a:solidFill>
                  <a:schemeClr val="tx1"/>
                </a:solidFill>
                <a:latin typeface="+mn-lt"/>
              </a:rPr>
              <a:t>Incidence of events of Grade 3 or higher was also similar in the 2 groups:</a:t>
            </a:r>
          </a:p>
          <a:p>
            <a:pPr marL="285750" indent="-285750">
              <a:buFont typeface="Arial" panose="020B0604020202020204" pitchFamily="34" charset="0"/>
              <a:buChar char="•"/>
            </a:pPr>
            <a:r>
              <a:rPr lang="en-US" sz="1700" b="0" dirty="0">
                <a:solidFill>
                  <a:schemeClr val="tx1"/>
                </a:solidFill>
                <a:latin typeface="+mn-lt"/>
              </a:rPr>
              <a:t>51.4% versus 49.8%</a:t>
            </a:r>
            <a:endParaRPr lang="en-US" sz="1700" b="0" dirty="0">
              <a:solidFill>
                <a:schemeClr val="tx1"/>
              </a:solidFill>
              <a:effectLst/>
              <a:latin typeface="+mn-lt"/>
            </a:endParaRPr>
          </a:p>
        </p:txBody>
      </p:sp>
    </p:spTree>
    <p:extLst>
      <p:ext uri="{BB962C8B-B14F-4D97-AF65-F5344CB8AC3E}">
        <p14:creationId xmlns:p14="http://schemas.microsoft.com/office/powerpoint/2010/main" val="1673923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10EAA-218C-1B41-AB5A-B41D7B75EEB0}"/>
              </a:ext>
            </a:extLst>
          </p:cNvPr>
          <p:cNvSpPr>
            <a:spLocks noGrp="1"/>
          </p:cNvSpPr>
          <p:nvPr>
            <p:ph type="title"/>
          </p:nvPr>
        </p:nvSpPr>
        <p:spPr>
          <a:xfrm>
            <a:off x="912286" y="57737"/>
            <a:ext cx="10358967" cy="937446"/>
          </a:xfrm>
        </p:spPr>
        <p:txBody>
          <a:bodyPr/>
          <a:lstStyle/>
          <a:p>
            <a:r>
              <a:rPr lang="en-US" dirty="0"/>
              <a:t>EV-301: </a:t>
            </a:r>
            <a:r>
              <a:rPr lang="en-US" dirty="0" err="1"/>
              <a:t>Enfortumab</a:t>
            </a:r>
            <a:r>
              <a:rPr lang="en-US" dirty="0"/>
              <a:t> Vedotin Safety Analysis </a:t>
            </a:r>
          </a:p>
        </p:txBody>
      </p:sp>
      <p:sp>
        <p:nvSpPr>
          <p:cNvPr id="4" name="TextBox 3">
            <a:extLst>
              <a:ext uri="{FF2B5EF4-FFF2-40B4-BE49-F238E27FC236}">
                <a16:creationId xmlns:a16="http://schemas.microsoft.com/office/drawing/2014/main" id="{E4865070-0B65-E844-B4C2-A20E6C2F6777}"/>
              </a:ext>
            </a:extLst>
          </p:cNvPr>
          <p:cNvSpPr txBox="1"/>
          <p:nvPr/>
        </p:nvSpPr>
        <p:spPr>
          <a:xfrm>
            <a:off x="839416" y="6461710"/>
            <a:ext cx="4537781" cy="338554"/>
          </a:xfrm>
          <a:prstGeom prst="rect">
            <a:avLst/>
          </a:prstGeom>
          <a:noFill/>
        </p:spPr>
        <p:txBody>
          <a:bodyPr wrap="none" rtlCol="0">
            <a:spAutoFit/>
          </a:bodyPr>
          <a:lstStyle/>
          <a:p>
            <a:pPr>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et al. </a:t>
            </a:r>
            <a:r>
              <a:rPr lang="en-US" sz="1600" b="0" i="1" dirty="0">
                <a:solidFill>
                  <a:schemeClr val="tx1"/>
                </a:solidFill>
                <a:effectLst/>
                <a:latin typeface="+mj-lt"/>
              </a:rPr>
              <a:t>N </a:t>
            </a:r>
            <a:r>
              <a:rPr lang="en-US" sz="1600" b="0" i="1" dirty="0" err="1">
                <a:solidFill>
                  <a:schemeClr val="tx1"/>
                </a:solidFill>
                <a:effectLst/>
                <a:latin typeface="+mj-lt"/>
              </a:rPr>
              <a:t>Engl</a:t>
            </a:r>
            <a:r>
              <a:rPr lang="en-US" sz="1600" b="0" i="1" dirty="0">
                <a:solidFill>
                  <a:schemeClr val="tx1"/>
                </a:solidFill>
                <a:effectLst/>
                <a:latin typeface="+mj-lt"/>
              </a:rPr>
              <a:t> J Med </a:t>
            </a:r>
            <a:r>
              <a:rPr lang="en-US" sz="1600" b="0" dirty="0">
                <a:solidFill>
                  <a:schemeClr val="tx1"/>
                </a:solidFill>
                <a:effectLst/>
                <a:latin typeface="+mj-lt"/>
              </a:rPr>
              <a:t>2021;384(12):1125-35</a:t>
            </a: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Calibri" panose="020F0502020204030204" pitchFamily="34" charset="0"/>
              </a:rPr>
              <a:t>.</a:t>
            </a:r>
          </a:p>
        </p:txBody>
      </p:sp>
      <p:pic>
        <p:nvPicPr>
          <p:cNvPr id="6" name="Picture 5" descr="Table&#10;&#10;Description automatically generated">
            <a:extLst>
              <a:ext uri="{FF2B5EF4-FFF2-40B4-BE49-F238E27FC236}">
                <a16:creationId xmlns:a16="http://schemas.microsoft.com/office/drawing/2014/main" id="{FADF84FD-1F64-AB46-A4E8-EEB2B10F5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283" y="908720"/>
            <a:ext cx="8180868" cy="5305249"/>
          </a:xfrm>
          <a:prstGeom prst="rect">
            <a:avLst/>
          </a:prstGeom>
        </p:spPr>
      </p:pic>
      <p:sp>
        <p:nvSpPr>
          <p:cNvPr id="7" name="Rectangle 6">
            <a:extLst>
              <a:ext uri="{FF2B5EF4-FFF2-40B4-BE49-F238E27FC236}">
                <a16:creationId xmlns:a16="http://schemas.microsoft.com/office/drawing/2014/main" id="{5B55891B-543A-5243-85C2-1AC198FC7397}"/>
              </a:ext>
            </a:extLst>
          </p:cNvPr>
          <p:cNvSpPr/>
          <p:nvPr/>
        </p:nvSpPr>
        <p:spPr bwMode="auto">
          <a:xfrm>
            <a:off x="2135560" y="2708920"/>
            <a:ext cx="8180868" cy="36004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Rectangle 7">
            <a:extLst>
              <a:ext uri="{FF2B5EF4-FFF2-40B4-BE49-F238E27FC236}">
                <a16:creationId xmlns:a16="http://schemas.microsoft.com/office/drawing/2014/main" id="{7BDA7DA0-9DBC-124E-B3A5-3506ACF4CBEB}"/>
              </a:ext>
            </a:extLst>
          </p:cNvPr>
          <p:cNvSpPr/>
          <p:nvPr/>
        </p:nvSpPr>
        <p:spPr bwMode="auto">
          <a:xfrm>
            <a:off x="2113991" y="4413462"/>
            <a:ext cx="8180868" cy="36004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2911240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830BB1-34B9-2B4E-9AA3-2D777654F9AB}"/>
              </a:ext>
            </a:extLst>
          </p:cNvPr>
          <p:cNvSpPr>
            <a:spLocks noGrp="1"/>
          </p:cNvSpPr>
          <p:nvPr>
            <p:ph type="title"/>
          </p:nvPr>
        </p:nvSpPr>
        <p:spPr/>
        <p:txBody>
          <a:bodyPr/>
          <a:lstStyle/>
          <a:p>
            <a:pPr algn="l"/>
            <a:r>
              <a:rPr lang="en-US" dirty="0"/>
              <a:t>FDA Grants Accelerated Approval to Sacituzumab </a:t>
            </a:r>
            <a:r>
              <a:rPr lang="en-US" dirty="0" err="1"/>
              <a:t>Govitecan</a:t>
            </a:r>
            <a:r>
              <a:rPr lang="en-US" dirty="0"/>
              <a:t> for Advanced Urothelial Cancer</a:t>
            </a:r>
            <a:br>
              <a:rPr lang="en-US" dirty="0"/>
            </a:br>
            <a:r>
              <a:rPr lang="en-US" sz="2000" dirty="0"/>
              <a:t>Press Release – April 13, 2021</a:t>
            </a:r>
          </a:p>
        </p:txBody>
      </p:sp>
      <p:sp>
        <p:nvSpPr>
          <p:cNvPr id="5" name="Content Placeholder 4">
            <a:extLst>
              <a:ext uri="{FF2B5EF4-FFF2-40B4-BE49-F238E27FC236}">
                <a16:creationId xmlns:a16="http://schemas.microsoft.com/office/drawing/2014/main" id="{14C35279-93C1-184C-86CB-586E59613696}"/>
              </a:ext>
            </a:extLst>
          </p:cNvPr>
          <p:cNvSpPr>
            <a:spLocks noGrp="1"/>
          </p:cNvSpPr>
          <p:nvPr>
            <p:ph idx="1"/>
          </p:nvPr>
        </p:nvSpPr>
        <p:spPr>
          <a:xfrm>
            <a:off x="912286" y="1772816"/>
            <a:ext cx="10358967" cy="4442250"/>
          </a:xfrm>
        </p:spPr>
        <p:txBody>
          <a:bodyPr/>
          <a:lstStyle/>
          <a:p>
            <a:pPr marL="98425" indent="0">
              <a:buNone/>
            </a:pPr>
            <a:r>
              <a:rPr lang="en-US" sz="2200" b="0" dirty="0"/>
              <a:t>“The Food and Drug Administration granted accelerated approval to </a:t>
            </a:r>
            <a:r>
              <a:rPr lang="en-US" sz="2200" b="0" dirty="0" err="1"/>
              <a:t>sacituzumab</a:t>
            </a:r>
            <a:r>
              <a:rPr lang="en-US" sz="2200" b="0" dirty="0"/>
              <a:t> </a:t>
            </a:r>
            <a:r>
              <a:rPr lang="en-US" sz="2200" b="0" dirty="0" err="1"/>
              <a:t>govitecan</a:t>
            </a:r>
            <a:r>
              <a:rPr lang="en-US" sz="2200" b="0" dirty="0"/>
              <a:t> for patients with locally advanced or metastatic urothelial cancer (</a:t>
            </a:r>
            <a:r>
              <a:rPr lang="en-US" sz="2200" b="0" dirty="0" err="1"/>
              <a:t>mUC</a:t>
            </a:r>
            <a:r>
              <a:rPr lang="en-US" sz="2200" b="0" dirty="0"/>
              <a:t>) who previously received a platinum-containing chemotherapy and either a programmed death receptor-1 (PD-1) or a programmed death-ligand 1 (PD-L1) inhibitor.</a:t>
            </a:r>
          </a:p>
          <a:p>
            <a:pPr marL="98425" indent="0">
              <a:buNone/>
            </a:pPr>
            <a:r>
              <a:rPr lang="en-US" sz="2200" b="0" dirty="0"/>
              <a:t>Efficacy and safety were evaluated in TROPHY (IMMU-132-06; NCT03547973), a single-arm, multicenter trial that enrolled 112 patients with locally advanced or </a:t>
            </a:r>
            <a:r>
              <a:rPr lang="en-US" sz="2200" b="0" dirty="0" err="1"/>
              <a:t>mUC</a:t>
            </a:r>
            <a:r>
              <a:rPr lang="en-US" sz="2200" b="0" dirty="0"/>
              <a:t> who received prior treatment with a platinum-containing chemotherapy and either a PD-1 or PD-L1 inhibitor. Patients received </a:t>
            </a:r>
            <a:r>
              <a:rPr lang="en-US" sz="2200" b="0" dirty="0" err="1"/>
              <a:t>sacituzumab</a:t>
            </a:r>
            <a:r>
              <a:rPr lang="en-US" sz="2200" b="0" dirty="0"/>
              <a:t> </a:t>
            </a:r>
            <a:r>
              <a:rPr lang="en-US" sz="2200" b="0" dirty="0" err="1"/>
              <a:t>govitecan</a:t>
            </a:r>
            <a:r>
              <a:rPr lang="en-US" sz="2200" b="0" dirty="0"/>
              <a:t>, 10 mg/kg intravenously, on days 1 and 8 of a 21-day treatment cycle.”</a:t>
            </a:r>
          </a:p>
          <a:p>
            <a:pPr marL="98425" indent="0">
              <a:buNone/>
            </a:pPr>
            <a:endParaRPr lang="en-US" dirty="0"/>
          </a:p>
        </p:txBody>
      </p:sp>
      <p:sp>
        <p:nvSpPr>
          <p:cNvPr id="6" name="TextBox 5">
            <a:extLst>
              <a:ext uri="{FF2B5EF4-FFF2-40B4-BE49-F238E27FC236}">
                <a16:creationId xmlns:a16="http://schemas.microsoft.com/office/drawing/2014/main" id="{BADBEFB1-4AD6-1C43-B20D-ED9A54A54553}"/>
              </a:ext>
            </a:extLst>
          </p:cNvPr>
          <p:cNvSpPr txBox="1"/>
          <p:nvPr/>
        </p:nvSpPr>
        <p:spPr>
          <a:xfrm>
            <a:off x="335360" y="6302782"/>
            <a:ext cx="10507906"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/drugs/resources-information-approved-drugs/fda-grants-accelerated-approval-sacituzumab-govitecan-advanced-urothelial-cancer</a:t>
            </a:r>
          </a:p>
        </p:txBody>
      </p:sp>
    </p:spTree>
    <p:extLst>
      <p:ext uri="{BB962C8B-B14F-4D97-AF65-F5344CB8AC3E}">
        <p14:creationId xmlns:p14="http://schemas.microsoft.com/office/powerpoint/2010/main" val="1613823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B5A393CB-7CB6-9C4B-BA70-B9E076340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776" y="569241"/>
            <a:ext cx="10128448" cy="5359945"/>
          </a:xfrm>
          <a:prstGeom prst="rect">
            <a:avLst/>
          </a:prstGeom>
        </p:spPr>
      </p:pic>
      <p:sp>
        <p:nvSpPr>
          <p:cNvPr id="4" name="Content Placeholder 3">
            <a:extLst>
              <a:ext uri="{FF2B5EF4-FFF2-40B4-BE49-F238E27FC236}">
                <a16:creationId xmlns:a16="http://schemas.microsoft.com/office/drawing/2014/main" id="{9E3F9AB4-FE9B-B948-9345-B37919B16312}"/>
              </a:ext>
            </a:extLst>
          </p:cNvPr>
          <p:cNvSpPr>
            <a:spLocks noGrp="1"/>
          </p:cNvSpPr>
          <p:nvPr>
            <p:ph idx="1"/>
          </p:nvPr>
        </p:nvSpPr>
        <p:spPr>
          <a:xfrm>
            <a:off x="5375920" y="5393777"/>
            <a:ext cx="6192688" cy="594863"/>
          </a:xfrm>
        </p:spPr>
        <p:txBody>
          <a:bodyPr/>
          <a:lstStyle/>
          <a:p>
            <a:pPr marL="98425" indent="0">
              <a:buNone/>
            </a:pPr>
            <a:r>
              <a:rPr lang="en-US" sz="2400" i="1" dirty="0">
                <a:solidFill>
                  <a:srgbClr val="0774A8"/>
                </a:solidFill>
              </a:rPr>
              <a:t>J Clin Oncol </a:t>
            </a:r>
            <a:r>
              <a:rPr lang="en-US" sz="2400" dirty="0">
                <a:solidFill>
                  <a:srgbClr val="0774A8"/>
                </a:solidFill>
              </a:rPr>
              <a:t>2021;[Online ahead of print].</a:t>
            </a:r>
          </a:p>
        </p:txBody>
      </p:sp>
      <p:sp>
        <p:nvSpPr>
          <p:cNvPr id="3" name="Rectangle 2">
            <a:extLst>
              <a:ext uri="{FF2B5EF4-FFF2-40B4-BE49-F238E27FC236}">
                <a16:creationId xmlns:a16="http://schemas.microsoft.com/office/drawing/2014/main" id="{A636BD71-FFA4-0649-8254-C7C3A746E5DF}"/>
              </a:ext>
            </a:extLst>
          </p:cNvPr>
          <p:cNvSpPr/>
          <p:nvPr/>
        </p:nvSpPr>
        <p:spPr bwMode="auto">
          <a:xfrm>
            <a:off x="10435658" y="569241"/>
            <a:ext cx="724566" cy="10595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extBox 1">
            <a:extLst>
              <a:ext uri="{FF2B5EF4-FFF2-40B4-BE49-F238E27FC236}">
                <a16:creationId xmlns:a16="http://schemas.microsoft.com/office/drawing/2014/main" id="{F3C12E09-5E09-E446-A7CB-61FE1BB95808}"/>
              </a:ext>
            </a:extLst>
          </p:cNvPr>
          <p:cNvSpPr txBox="1"/>
          <p:nvPr/>
        </p:nvSpPr>
        <p:spPr>
          <a:xfrm>
            <a:off x="10272464" y="692696"/>
            <a:ext cx="561372" cy="677108"/>
          </a:xfrm>
          <a:prstGeom prst="rect">
            <a:avLst/>
          </a:prstGeom>
          <a:solidFill>
            <a:schemeClr val="bg1"/>
          </a:solid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0774A8"/>
                </a:solidFill>
                <a:effectLst/>
                <a:uLnTx/>
                <a:uFillTx/>
                <a:latin typeface="Arial Narrow" panose="020B0604020202020204" pitchFamily="34" charset="0"/>
                <a:ea typeface="MS PGothic" charset="0"/>
                <a:cs typeface="Arial Narrow" panose="020B0604020202020204" pitchFamily="34" charset="0"/>
              </a:rPr>
              <a:t>of</a:t>
            </a:r>
          </a:p>
        </p:txBody>
      </p:sp>
    </p:spTree>
    <p:extLst>
      <p:ext uri="{BB962C8B-B14F-4D97-AF65-F5344CB8AC3E}">
        <p14:creationId xmlns:p14="http://schemas.microsoft.com/office/powerpoint/2010/main" val="4096254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B37D4B1-FB15-C843-9F26-8CE66A71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3981" y="1795256"/>
            <a:ext cx="6101913" cy="3350848"/>
          </a:xfrm>
          <a:prstGeom prst="rect">
            <a:avLst/>
          </a:prstGeom>
        </p:spPr>
      </p:pic>
      <p:pic>
        <p:nvPicPr>
          <p:cNvPr id="6" name="Picture 5" descr="Chart&#10;&#10;Description automatically generated">
            <a:extLst>
              <a:ext uri="{FF2B5EF4-FFF2-40B4-BE49-F238E27FC236}">
                <a16:creationId xmlns:a16="http://schemas.microsoft.com/office/drawing/2014/main" id="{FB1BA898-2B85-2941-84E9-5989069D6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39" y="1804660"/>
            <a:ext cx="5329543" cy="3332040"/>
          </a:xfrm>
          <a:prstGeom prst="rect">
            <a:avLst/>
          </a:prstGeom>
        </p:spPr>
      </p:pic>
      <p:sp>
        <p:nvSpPr>
          <p:cNvPr id="4" name="Title 3">
            <a:extLst>
              <a:ext uri="{FF2B5EF4-FFF2-40B4-BE49-F238E27FC236}">
                <a16:creationId xmlns:a16="http://schemas.microsoft.com/office/drawing/2014/main" id="{A5EAFD1D-99A0-544B-AE3B-8108F9045FCF}"/>
              </a:ext>
            </a:extLst>
          </p:cNvPr>
          <p:cNvSpPr>
            <a:spLocks noGrp="1"/>
          </p:cNvSpPr>
          <p:nvPr>
            <p:ph type="title"/>
          </p:nvPr>
        </p:nvSpPr>
        <p:spPr>
          <a:xfrm>
            <a:off x="914911" y="42728"/>
            <a:ext cx="10358967" cy="1143000"/>
          </a:xfrm>
        </p:spPr>
        <p:txBody>
          <a:bodyPr/>
          <a:lstStyle/>
          <a:p>
            <a:pPr algn="l"/>
            <a:r>
              <a:rPr lang="en-US">
                <a:latin typeface="Calibri" panose="020F0502020204030204" pitchFamily="34" charset="0"/>
                <a:cs typeface="Calibri" panose="020F0502020204030204" pitchFamily="34" charset="0"/>
              </a:rPr>
              <a:t>TROPHY U-01 </a:t>
            </a:r>
            <a:r>
              <a:rPr lang="en-US" dirty="0">
                <a:latin typeface="Calibri" panose="020F0502020204030204" pitchFamily="34" charset="0"/>
                <a:cs typeface="Calibri" panose="020F0502020204030204" pitchFamily="34" charset="0"/>
              </a:rPr>
              <a:t>(Cohort 1): ORR, Duration of Response and Survival</a:t>
            </a:r>
          </a:p>
        </p:txBody>
      </p:sp>
      <p:sp>
        <p:nvSpPr>
          <p:cNvPr id="5" name="TextBox 4">
            <a:extLst>
              <a:ext uri="{FF2B5EF4-FFF2-40B4-BE49-F238E27FC236}">
                <a16:creationId xmlns:a16="http://schemas.microsoft.com/office/drawing/2014/main" id="{09F5118D-4266-0D4B-9400-F284D2FA1724}"/>
              </a:ext>
            </a:extLst>
          </p:cNvPr>
          <p:cNvSpPr txBox="1"/>
          <p:nvPr/>
        </p:nvSpPr>
        <p:spPr>
          <a:xfrm>
            <a:off x="47328" y="6459583"/>
            <a:ext cx="9840416" cy="323165"/>
          </a:xfrm>
          <a:prstGeom prst="rect">
            <a:avLst/>
          </a:prstGeom>
          <a:noFill/>
        </p:spPr>
        <p:txBody>
          <a:bodyPr wrap="square" rtlCol="0">
            <a:spAutoFit/>
          </a:bodyPr>
          <a:lstStyle/>
          <a:p>
            <a:pPr marL="98425"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Tagawa ST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J Clin Oncol </a:t>
            </a:r>
            <a:r>
              <a:rPr kumimoji="0" lang="en-US" sz="1500" b="0" i="0" u="none" strike="noStrike" kern="1200" cap="none" spc="0" normalizeH="0" baseline="0" noProof="0" dirty="0">
                <a:ln>
                  <a:noFill/>
                </a:ln>
                <a:solidFill>
                  <a:srgbClr val="000000"/>
                </a:solidFill>
                <a:effectLst/>
                <a:uLnTx/>
                <a:uFillTx/>
                <a:latin typeface="Calibri"/>
                <a:ea typeface="MS PGothic" charset="0"/>
              </a:rPr>
              <a:t>2021;[Online ahead of print];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Loriot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Y et al. ESMO 2020;Abstract LBA24.</a:t>
            </a:r>
          </a:p>
        </p:txBody>
      </p:sp>
      <p:sp>
        <p:nvSpPr>
          <p:cNvPr id="9" name="Rectangle 8">
            <a:extLst>
              <a:ext uri="{FF2B5EF4-FFF2-40B4-BE49-F238E27FC236}">
                <a16:creationId xmlns:a16="http://schemas.microsoft.com/office/drawing/2014/main" id="{95A9A7A7-E047-9F42-8FBF-717BD7B63E28}"/>
              </a:ext>
            </a:extLst>
          </p:cNvPr>
          <p:cNvSpPr/>
          <p:nvPr/>
        </p:nvSpPr>
        <p:spPr bwMode="auto">
          <a:xfrm>
            <a:off x="338338" y="5106247"/>
            <a:ext cx="11413746" cy="8229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0" name="TextBox 9">
            <a:extLst>
              <a:ext uri="{FF2B5EF4-FFF2-40B4-BE49-F238E27FC236}">
                <a16:creationId xmlns:a16="http://schemas.microsoft.com/office/drawing/2014/main" id="{BD15ACC0-BB2B-E84E-904E-8F617A2FE2AF}"/>
              </a:ext>
            </a:extLst>
          </p:cNvPr>
          <p:cNvSpPr txBox="1"/>
          <p:nvPr/>
        </p:nvSpPr>
        <p:spPr>
          <a:xfrm>
            <a:off x="449084" y="5348752"/>
            <a:ext cx="11303000"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Median PFS: 5.4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Median OS: 10.9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1" name="TextBox 10">
            <a:extLst>
              <a:ext uri="{FF2B5EF4-FFF2-40B4-BE49-F238E27FC236}">
                <a16:creationId xmlns:a16="http://schemas.microsoft.com/office/drawing/2014/main" id="{10F84D71-AD59-1C43-B8F8-B1A063EB0529}"/>
              </a:ext>
            </a:extLst>
          </p:cNvPr>
          <p:cNvSpPr txBox="1"/>
          <p:nvPr/>
        </p:nvSpPr>
        <p:spPr>
          <a:xfrm>
            <a:off x="3182017" y="2852936"/>
            <a:ext cx="2199641"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27% (31/113)</a:t>
            </a:r>
          </a:p>
        </p:txBody>
      </p:sp>
      <p:sp>
        <p:nvSpPr>
          <p:cNvPr id="13" name="Rectangle 12">
            <a:extLst>
              <a:ext uri="{FF2B5EF4-FFF2-40B4-BE49-F238E27FC236}">
                <a16:creationId xmlns:a16="http://schemas.microsoft.com/office/drawing/2014/main" id="{B0E528E2-178C-804F-9A3D-CE420CEED4D1}"/>
              </a:ext>
            </a:extLst>
          </p:cNvPr>
          <p:cNvSpPr/>
          <p:nvPr/>
        </p:nvSpPr>
        <p:spPr bwMode="auto">
          <a:xfrm>
            <a:off x="338338" y="1016753"/>
            <a:ext cx="11404577" cy="8229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8" name="TextBox 7">
            <a:extLst>
              <a:ext uri="{FF2B5EF4-FFF2-40B4-BE49-F238E27FC236}">
                <a16:creationId xmlns:a16="http://schemas.microsoft.com/office/drawing/2014/main" id="{DF0E5CFA-92CB-2E46-A8D3-35B905633D91}"/>
              </a:ext>
            </a:extLst>
          </p:cNvPr>
          <p:cNvSpPr txBox="1"/>
          <p:nvPr/>
        </p:nvSpPr>
        <p:spPr>
          <a:xfrm>
            <a:off x="6456040" y="1017715"/>
            <a:ext cx="5191678" cy="76944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Median DOR: 7.2 </a:t>
            </a:r>
            <a:r>
              <a:rPr kumimoji="0" lang="en-US" sz="22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a:t>
            </a:r>
            <a:endPar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Median time to onset of response: 1.6 </a:t>
            </a:r>
            <a:r>
              <a:rPr kumimoji="0" lang="en-US" sz="22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a:t>
            </a:r>
            <a:endPar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27738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23582"/>
          </a:xfrm>
        </p:spPr>
        <p:txBody>
          <a:bodyPr/>
          <a:lstStyle/>
          <a:p>
            <a:pPr algn="ctr"/>
            <a:r>
              <a:rPr lang="en-US" sz="3200" dirty="0"/>
              <a:t>FGFR3 Genomic Alterations in Muscle-Invasive Bladder Cancer</a:t>
            </a:r>
            <a:endParaRPr lang="en-US" sz="2000" dirty="0"/>
          </a:p>
        </p:txBody>
      </p:sp>
      <p:sp>
        <p:nvSpPr>
          <p:cNvPr id="16" name="TextBox 15">
            <a:extLst>
              <a:ext uri="{FF2B5EF4-FFF2-40B4-BE49-F238E27FC236}">
                <a16:creationId xmlns:a16="http://schemas.microsoft.com/office/drawing/2014/main" id="{3E65E4F2-C7AB-4430-BAC3-5B9780FB2553}"/>
              </a:ext>
            </a:extLst>
          </p:cNvPr>
          <p:cNvSpPr txBox="1"/>
          <p:nvPr/>
        </p:nvSpPr>
        <p:spPr>
          <a:xfrm>
            <a:off x="1270338" y="844796"/>
            <a:ext cx="3015299" cy="3385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Genomics of MIBC: TCGA</a:t>
            </a:r>
          </a:p>
        </p:txBody>
      </p:sp>
      <p:sp>
        <p:nvSpPr>
          <p:cNvPr id="20" name="TextBox 19">
            <a:extLst>
              <a:ext uri="{FF2B5EF4-FFF2-40B4-BE49-F238E27FC236}">
                <a16:creationId xmlns:a16="http://schemas.microsoft.com/office/drawing/2014/main" id="{112300E8-2BDC-4F76-9AAC-9DA2D0906539}"/>
              </a:ext>
            </a:extLst>
          </p:cNvPr>
          <p:cNvSpPr txBox="1"/>
          <p:nvPr/>
        </p:nvSpPr>
        <p:spPr>
          <a:xfrm>
            <a:off x="119336" y="6319373"/>
            <a:ext cx="10446774" cy="52322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Robertson AG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rPr>
              <a:t>Cell</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 2017;171(3):540-56;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rPr>
              <a:t>Cappellen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 D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rPr>
              <a:t>Nat Genet</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 1999;23:18-20;  Nassar A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rPr>
              <a:t>JCO Precis Oncol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2018;</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Gust KM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rPr>
              <a:t>Mol Cancer </a:t>
            </a:r>
            <a:r>
              <a:rPr kumimoji="0" lang="en-US" sz="14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rPr>
              <a:t>Ther</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 2013;12:1245-54;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rPr>
              <a:t>Grünewald</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 S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rPr>
              <a:t>Int J Cancer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2019;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rPr>
              <a:t>Sfakianos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 </a:t>
            </a:r>
            <a:r>
              <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rPr>
              <a:t>JP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rPr>
              <a:t>Eur </a:t>
            </a:r>
            <a:r>
              <a:rPr kumimoji="0" lang="en-US" sz="14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rPr>
              <a:t>Urol</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rPr>
              <a:t>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2015;68(6):970-7. </a:t>
            </a:r>
          </a:p>
        </p:txBody>
      </p:sp>
      <p:sp>
        <p:nvSpPr>
          <p:cNvPr id="18" name="TextBox 17">
            <a:extLst>
              <a:ext uri="{FF2B5EF4-FFF2-40B4-BE49-F238E27FC236}">
                <a16:creationId xmlns:a16="http://schemas.microsoft.com/office/drawing/2014/main" id="{F5757301-F347-4465-9F06-32534EE28B47}"/>
              </a:ext>
            </a:extLst>
          </p:cNvPr>
          <p:cNvSpPr txBox="1"/>
          <p:nvPr/>
        </p:nvSpPr>
        <p:spPr>
          <a:xfrm>
            <a:off x="9090732" y="5795332"/>
            <a:ext cx="4588291" cy="3385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Calibri"/>
              </a:rPr>
              <a:t>Courtesy of Guru Sonpavde, MD</a:t>
            </a:r>
          </a:p>
        </p:txBody>
      </p:sp>
      <p:sp>
        <p:nvSpPr>
          <p:cNvPr id="13" name="TextBox 12">
            <a:extLst>
              <a:ext uri="{FF2B5EF4-FFF2-40B4-BE49-F238E27FC236}">
                <a16:creationId xmlns:a16="http://schemas.microsoft.com/office/drawing/2014/main" id="{E4A5850F-8593-49A4-BB0F-330875292ADB}"/>
              </a:ext>
            </a:extLst>
          </p:cNvPr>
          <p:cNvSpPr txBox="1"/>
          <p:nvPr/>
        </p:nvSpPr>
        <p:spPr>
          <a:xfrm>
            <a:off x="5091363" y="1921614"/>
            <a:ext cx="6767771" cy="3016210"/>
          </a:xfrm>
          <a:prstGeom prst="rect">
            <a:avLst/>
          </a:prstGeom>
          <a:noFill/>
        </p:spPr>
        <p:txBody>
          <a:bodyPr wrap="square" rtlCol="0">
            <a:spAutoFit/>
          </a:bodyPr>
          <a:lstStyle/>
          <a:p>
            <a:pPr marL="285750" marR="0" lvl="0" indent="-285750" algn="l" defTabSz="455613"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In muscle-invasive disease,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FGFR3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mutations in ~20% of tumors, but protein and/or gene overexpression in ~50%</a:t>
            </a:r>
          </a:p>
          <a:p>
            <a:pPr marL="285750" marR="0" lvl="0" indent="-285750" algn="l" defTabSz="455613"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Activating mutations of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FGFR3</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in ~75% of low-grade papillary bladder tumors</a:t>
            </a:r>
          </a:p>
          <a:p>
            <a:pPr marL="285750" marR="0" lvl="0" indent="-285750" algn="l" defTabSz="455613"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FGFR3-TACC3 fusions enriched in young, Asian, non-smokers, upper tract tumors (invasive, high grade)</a:t>
            </a:r>
          </a:p>
          <a:p>
            <a:pPr marL="285750" marR="0" lvl="0" indent="-285750" algn="l" defTabSz="455613"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Preclinical evidence for activity of FGFR inhibitors in selected cells with FGFR alterations</a:t>
            </a:r>
          </a:p>
        </p:txBody>
      </p:sp>
      <p:grpSp>
        <p:nvGrpSpPr>
          <p:cNvPr id="5" name="Group 4">
            <a:extLst>
              <a:ext uri="{FF2B5EF4-FFF2-40B4-BE49-F238E27FC236}">
                <a16:creationId xmlns:a16="http://schemas.microsoft.com/office/drawing/2014/main" id="{BEF5FFAE-EEDE-104E-8CA7-9E70E8FD3A63}"/>
              </a:ext>
            </a:extLst>
          </p:cNvPr>
          <p:cNvGrpSpPr/>
          <p:nvPr/>
        </p:nvGrpSpPr>
        <p:grpSpPr>
          <a:xfrm>
            <a:off x="636104" y="1228946"/>
            <a:ext cx="4283766" cy="5058007"/>
            <a:chOff x="636105" y="1550504"/>
            <a:chExt cx="4283766" cy="5058007"/>
          </a:xfrm>
        </p:grpSpPr>
        <p:grpSp>
          <p:nvGrpSpPr>
            <p:cNvPr id="4" name="Group 3">
              <a:extLst>
                <a:ext uri="{FF2B5EF4-FFF2-40B4-BE49-F238E27FC236}">
                  <a16:creationId xmlns:a16="http://schemas.microsoft.com/office/drawing/2014/main" id="{DC0D1294-9BE9-4248-8569-FAF8B15E8676}"/>
                </a:ext>
              </a:extLst>
            </p:cNvPr>
            <p:cNvGrpSpPr/>
            <p:nvPr/>
          </p:nvGrpSpPr>
          <p:grpSpPr>
            <a:xfrm>
              <a:off x="636105" y="1550504"/>
              <a:ext cx="4283766" cy="5058007"/>
              <a:chOff x="636105" y="1550504"/>
              <a:chExt cx="4283766" cy="5058007"/>
            </a:xfrm>
          </p:grpSpPr>
          <p:sp>
            <p:nvSpPr>
              <p:cNvPr id="10" name="Rectangle 9">
                <a:extLst>
                  <a:ext uri="{FF2B5EF4-FFF2-40B4-BE49-F238E27FC236}">
                    <a16:creationId xmlns:a16="http://schemas.microsoft.com/office/drawing/2014/main" id="{28A9DC10-5BE2-3E4D-9B41-6B2008DED5BF}"/>
                  </a:ext>
                </a:extLst>
              </p:cNvPr>
              <p:cNvSpPr/>
              <p:nvPr/>
            </p:nvSpPr>
            <p:spPr>
              <a:xfrm>
                <a:off x="636105" y="1550504"/>
                <a:ext cx="4283766" cy="5058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a:ea typeface="+mn-ea"/>
                  <a:cs typeface="+mn-cs"/>
                </a:endParaRPr>
              </a:p>
            </p:txBody>
          </p:sp>
          <p:pic>
            <p:nvPicPr>
              <p:cNvPr id="9" name="Picture 8" descr="C:\Users\gps11\Desktop\ASCO-2019\EducationBook\TCGA-mutations.jpg">
                <a:extLst>
                  <a:ext uri="{FF2B5EF4-FFF2-40B4-BE49-F238E27FC236}">
                    <a16:creationId xmlns:a16="http://schemas.microsoft.com/office/drawing/2014/main" id="{D760AA6A-EBF3-4AA7-A46B-45A2AD081EB1}"/>
                  </a:ext>
                </a:extLst>
              </p:cNvPr>
              <p:cNvPicPr/>
              <p:nvPr/>
            </p:nvPicPr>
            <p:blipFill rotWithShape="1">
              <a:blip r:embed="rId2">
                <a:extLst>
                  <a:ext uri="{28A0092B-C50C-407E-A947-70E740481C1C}">
                    <a14:useLocalDpi xmlns:a14="http://schemas.microsoft.com/office/drawing/2010/main" val="0"/>
                  </a:ext>
                </a:extLst>
              </a:blip>
              <a:srcRect l="-123" t="25250" r="75259" b="29555"/>
              <a:stretch/>
            </p:blipFill>
            <p:spPr bwMode="auto">
              <a:xfrm>
                <a:off x="807123" y="1739348"/>
                <a:ext cx="3990742" cy="4746053"/>
              </a:xfrm>
              <a:prstGeom prst="rect">
                <a:avLst/>
              </a:prstGeom>
              <a:noFill/>
              <a:ln>
                <a:noFill/>
              </a:ln>
              <a:extLst>
                <a:ext uri="{53640926-AAD7-44D8-BBD7-CCE9431645EC}">
                  <a14:shadowObscured xmlns:a14="http://schemas.microsoft.com/office/drawing/2010/main"/>
                </a:ext>
              </a:extLst>
            </p:spPr>
          </p:pic>
        </p:grpSp>
        <p:sp>
          <p:nvSpPr>
            <p:cNvPr id="14" name="Rectangle 13">
              <a:extLst>
                <a:ext uri="{FF2B5EF4-FFF2-40B4-BE49-F238E27FC236}">
                  <a16:creationId xmlns:a16="http://schemas.microsoft.com/office/drawing/2014/main" id="{B1B92509-A54A-49FC-A325-59CCB2DED117}"/>
                </a:ext>
              </a:extLst>
            </p:cNvPr>
            <p:cNvSpPr/>
            <p:nvPr/>
          </p:nvSpPr>
          <p:spPr>
            <a:xfrm>
              <a:off x="3465974" y="2898381"/>
              <a:ext cx="1327442" cy="203248"/>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a:ea typeface="MS PGothic" charset="0"/>
                <a:cs typeface="+mn-cs"/>
              </a:endParaRPr>
            </a:p>
          </p:txBody>
        </p:sp>
        <p:sp>
          <p:nvSpPr>
            <p:cNvPr id="21" name="Rectangle 20">
              <a:extLst>
                <a:ext uri="{FF2B5EF4-FFF2-40B4-BE49-F238E27FC236}">
                  <a16:creationId xmlns:a16="http://schemas.microsoft.com/office/drawing/2014/main" id="{8BCE75C8-76EA-41AF-8246-62FE505DF8C3}"/>
                </a:ext>
              </a:extLst>
            </p:cNvPr>
            <p:cNvSpPr/>
            <p:nvPr/>
          </p:nvSpPr>
          <p:spPr>
            <a:xfrm>
              <a:off x="3281109" y="5865623"/>
              <a:ext cx="1512307" cy="137611"/>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a:ea typeface="MS PGothic" charset="0"/>
                <a:cs typeface="+mn-cs"/>
              </a:endParaRPr>
            </a:p>
          </p:txBody>
        </p:sp>
      </p:grpSp>
      <p:sp>
        <p:nvSpPr>
          <p:cNvPr id="3" name="Rectangle 2">
            <a:extLst>
              <a:ext uri="{FF2B5EF4-FFF2-40B4-BE49-F238E27FC236}">
                <a16:creationId xmlns:a16="http://schemas.microsoft.com/office/drawing/2014/main" id="{9E95928B-95CC-5F44-BA4E-CEE35A898C27}"/>
              </a:ext>
            </a:extLst>
          </p:cNvPr>
          <p:cNvSpPr/>
          <p:nvPr/>
        </p:nvSpPr>
        <p:spPr>
          <a:xfrm>
            <a:off x="3866322" y="1281536"/>
            <a:ext cx="927094" cy="203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569362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41154851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9B2E24-0453-BF49-97E6-68CD91B013E4}"/>
              </a:ext>
            </a:extLst>
          </p:cNvPr>
          <p:cNvSpPr>
            <a:spLocks noGrp="1"/>
          </p:cNvSpPr>
          <p:nvPr>
            <p:ph type="title"/>
          </p:nvPr>
        </p:nvSpPr>
        <p:spPr>
          <a:xfrm>
            <a:off x="916517" y="1628800"/>
            <a:ext cx="9932012" cy="2786065"/>
          </a:xfrm>
        </p:spPr>
        <p:txBody>
          <a:bodyPr/>
          <a:lstStyle/>
          <a:p>
            <a:pPr algn="l"/>
            <a:r>
              <a:rPr lang="en-US" sz="3600" dirty="0"/>
              <a:t>Erdafitinib in Locally Advanced or Metastatic Urothelial Carcinoma (</a:t>
            </a:r>
            <a:r>
              <a:rPr lang="en-US" sz="3600" dirty="0" err="1"/>
              <a:t>mUC</a:t>
            </a:r>
            <a:r>
              <a:rPr lang="en-US" sz="3600" dirty="0"/>
              <a:t>): Long-Term Outcomes in BLC2001</a:t>
            </a:r>
          </a:p>
        </p:txBody>
      </p:sp>
      <p:sp>
        <p:nvSpPr>
          <p:cNvPr id="4" name="Content Placeholder 3">
            <a:extLst>
              <a:ext uri="{FF2B5EF4-FFF2-40B4-BE49-F238E27FC236}">
                <a16:creationId xmlns:a16="http://schemas.microsoft.com/office/drawing/2014/main" id="{9E3F9AB4-FE9B-B948-9345-B37919B16312}"/>
              </a:ext>
            </a:extLst>
          </p:cNvPr>
          <p:cNvSpPr>
            <a:spLocks noGrp="1"/>
          </p:cNvSpPr>
          <p:nvPr>
            <p:ph idx="1"/>
          </p:nvPr>
        </p:nvSpPr>
        <p:spPr>
          <a:xfrm>
            <a:off x="853831" y="4386941"/>
            <a:ext cx="10358967" cy="1750439"/>
          </a:xfrm>
        </p:spPr>
        <p:txBody>
          <a:bodyPr/>
          <a:lstStyle/>
          <a:p>
            <a:pPr marL="98425" indent="0">
              <a:buNone/>
            </a:pPr>
            <a:r>
              <a:rPr lang="en-US" b="0" dirty="0" err="1"/>
              <a:t>Siefker</a:t>
            </a:r>
            <a:r>
              <a:rPr lang="en-US" b="0" dirty="0"/>
              <a:t>-Radtke AO et al.</a:t>
            </a:r>
            <a:br>
              <a:rPr lang="en-US" b="0" dirty="0"/>
            </a:br>
            <a:r>
              <a:rPr lang="en-US" b="0" dirty="0"/>
              <a:t>ASCO 2020;Abstract 5015.</a:t>
            </a:r>
          </a:p>
        </p:txBody>
      </p:sp>
    </p:spTree>
    <p:extLst>
      <p:ext uri="{BB962C8B-B14F-4D97-AF65-F5344CB8AC3E}">
        <p14:creationId xmlns:p14="http://schemas.microsoft.com/office/powerpoint/2010/main" val="3188794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FBC012-1592-2E46-A50E-D77716AFB9AC}"/>
              </a:ext>
            </a:extLst>
          </p:cNvPr>
          <p:cNvSpPr>
            <a:spLocks noGrp="1"/>
          </p:cNvSpPr>
          <p:nvPr>
            <p:ph type="title"/>
          </p:nvPr>
        </p:nvSpPr>
        <p:spPr>
          <a:xfrm>
            <a:off x="916515" y="54430"/>
            <a:ext cx="10358967" cy="733558"/>
          </a:xfrm>
        </p:spPr>
        <p:txBody>
          <a:bodyPr/>
          <a:lstStyle/>
          <a:p>
            <a:r>
              <a:rPr lang="en-US" dirty="0"/>
              <a:t>BLC2001: Survival with Erdafitinib </a:t>
            </a:r>
          </a:p>
        </p:txBody>
      </p:sp>
      <p:sp>
        <p:nvSpPr>
          <p:cNvPr id="5" name="TextBox 4">
            <a:extLst>
              <a:ext uri="{FF2B5EF4-FFF2-40B4-BE49-F238E27FC236}">
                <a16:creationId xmlns:a16="http://schemas.microsoft.com/office/drawing/2014/main" id="{96505B36-C20E-174E-8B0E-B2F4D34C64C9}"/>
              </a:ext>
            </a:extLst>
          </p:cNvPr>
          <p:cNvSpPr txBox="1"/>
          <p:nvPr/>
        </p:nvSpPr>
        <p:spPr>
          <a:xfrm>
            <a:off x="165930" y="6458649"/>
            <a:ext cx="6678690" cy="3385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Siefker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-Radtke AO et al. ASCO 2020;Abstract 5015.</a:t>
            </a:r>
          </a:p>
        </p:txBody>
      </p:sp>
      <p:pic>
        <p:nvPicPr>
          <p:cNvPr id="7" name="Picture 6" descr="Chart&#10;&#10;Description automatically generated with medium confidence">
            <a:extLst>
              <a:ext uri="{FF2B5EF4-FFF2-40B4-BE49-F238E27FC236}">
                <a16:creationId xmlns:a16="http://schemas.microsoft.com/office/drawing/2014/main" id="{A4EBEECC-697D-834A-B6CD-A13DDFDBE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599" y="1196752"/>
            <a:ext cx="11290801" cy="4873261"/>
          </a:xfrm>
          <a:prstGeom prst="rect">
            <a:avLst/>
          </a:prstGeom>
        </p:spPr>
      </p:pic>
      <p:sp>
        <p:nvSpPr>
          <p:cNvPr id="8" name="TextBox 7">
            <a:extLst>
              <a:ext uri="{FF2B5EF4-FFF2-40B4-BE49-F238E27FC236}">
                <a16:creationId xmlns:a16="http://schemas.microsoft.com/office/drawing/2014/main" id="{1C8342DD-95A9-E540-A9C5-02103719F71C}"/>
              </a:ext>
            </a:extLst>
          </p:cNvPr>
          <p:cNvSpPr txBox="1"/>
          <p:nvPr/>
        </p:nvSpPr>
        <p:spPr>
          <a:xfrm>
            <a:off x="8129813" y="811884"/>
            <a:ext cx="2811219"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cs typeface="Calibri" panose="020F0502020204030204" pitchFamily="34" charset="0"/>
              </a:rPr>
              <a:t>Median OS: 11.3 months</a:t>
            </a:r>
          </a:p>
        </p:txBody>
      </p:sp>
      <p:sp>
        <p:nvSpPr>
          <p:cNvPr id="9" name="TextBox 8">
            <a:extLst>
              <a:ext uri="{FF2B5EF4-FFF2-40B4-BE49-F238E27FC236}">
                <a16:creationId xmlns:a16="http://schemas.microsoft.com/office/drawing/2014/main" id="{A0711D85-E43C-9E4B-8EBB-696361A8D143}"/>
              </a:ext>
            </a:extLst>
          </p:cNvPr>
          <p:cNvSpPr txBox="1"/>
          <p:nvPr/>
        </p:nvSpPr>
        <p:spPr>
          <a:xfrm>
            <a:off x="2063552" y="811884"/>
            <a:ext cx="2758127"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cs typeface="Calibri" panose="020F0502020204030204" pitchFamily="34" charset="0"/>
              </a:rPr>
              <a:t>Median PFS: 5.5 months</a:t>
            </a:r>
          </a:p>
        </p:txBody>
      </p:sp>
    </p:spTree>
    <p:extLst>
      <p:ext uri="{BB962C8B-B14F-4D97-AF65-F5344CB8AC3E}">
        <p14:creationId xmlns:p14="http://schemas.microsoft.com/office/powerpoint/2010/main" val="1434736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5B4DA-C916-174E-A63B-FB7F58B6F9BE}"/>
              </a:ext>
            </a:extLst>
          </p:cNvPr>
          <p:cNvSpPr>
            <a:spLocks noGrp="1"/>
          </p:cNvSpPr>
          <p:nvPr>
            <p:ph type="title"/>
          </p:nvPr>
        </p:nvSpPr>
        <p:spPr/>
        <p:txBody>
          <a:bodyPr/>
          <a:lstStyle/>
          <a:p>
            <a:r>
              <a:rPr lang="en-US" dirty="0"/>
              <a:t>BLC2001: Central Serous Retinopathy (CSR)</a:t>
            </a:r>
          </a:p>
        </p:txBody>
      </p:sp>
      <p:pic>
        <p:nvPicPr>
          <p:cNvPr id="4" name="Picture 3" descr="Chart&#10;&#10;Description automatically generated with medium confidence">
            <a:extLst>
              <a:ext uri="{FF2B5EF4-FFF2-40B4-BE49-F238E27FC236}">
                <a16:creationId xmlns:a16="http://schemas.microsoft.com/office/drawing/2014/main" id="{F24EA59F-A27D-F946-90ED-3130CF8D1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800" y="1484784"/>
            <a:ext cx="9696400" cy="4705461"/>
          </a:xfrm>
          <a:prstGeom prst="rect">
            <a:avLst/>
          </a:prstGeom>
        </p:spPr>
      </p:pic>
      <p:sp>
        <p:nvSpPr>
          <p:cNvPr id="5" name="TextBox 4">
            <a:extLst>
              <a:ext uri="{FF2B5EF4-FFF2-40B4-BE49-F238E27FC236}">
                <a16:creationId xmlns:a16="http://schemas.microsoft.com/office/drawing/2014/main" id="{A8FD7AD2-EFD4-DC44-91AF-A20A4E050FCA}"/>
              </a:ext>
            </a:extLst>
          </p:cNvPr>
          <p:cNvSpPr txBox="1"/>
          <p:nvPr/>
        </p:nvSpPr>
        <p:spPr>
          <a:xfrm>
            <a:off x="3857792" y="2060848"/>
            <a:ext cx="4467954" cy="1477328"/>
          </a:xfrm>
          <a:prstGeom prst="rect">
            <a:avLst/>
          </a:prstGeom>
          <a:noFill/>
        </p:spPr>
        <p:txBody>
          <a:bodyPr wrap="none" rtlCol="0">
            <a:spAutoFit/>
          </a:bodyPr>
          <a:lstStyle/>
          <a:p>
            <a:r>
              <a:rPr lang="en-US" sz="1800" dirty="0">
                <a:solidFill>
                  <a:schemeClr val="tx1"/>
                </a:solidFill>
              </a:rPr>
              <a:t>CSR rate: 27% (Grade 1/2: 85%)</a:t>
            </a:r>
          </a:p>
          <a:p>
            <a:r>
              <a:rPr lang="en-US" sz="1800" dirty="0">
                <a:solidFill>
                  <a:schemeClr val="tx1"/>
                </a:solidFill>
              </a:rPr>
              <a:t>CSR within first 3 months: 70%</a:t>
            </a:r>
          </a:p>
          <a:p>
            <a:r>
              <a:rPr lang="en-US" sz="1800" dirty="0">
                <a:solidFill>
                  <a:schemeClr val="tx1"/>
                </a:solidFill>
              </a:rPr>
              <a:t>Dose reduction for CSR: 13%</a:t>
            </a:r>
          </a:p>
          <a:p>
            <a:r>
              <a:rPr lang="en-US" sz="1800" dirty="0">
                <a:solidFill>
                  <a:schemeClr val="tx1"/>
                </a:solidFill>
              </a:rPr>
              <a:t>Dose interruption for CSR: 8%</a:t>
            </a:r>
          </a:p>
          <a:p>
            <a:r>
              <a:rPr lang="en-US" sz="1800" dirty="0">
                <a:solidFill>
                  <a:schemeClr val="tx1"/>
                </a:solidFill>
              </a:rPr>
              <a:t>Treatment discontinuation for CSR: 3%</a:t>
            </a:r>
          </a:p>
        </p:txBody>
      </p:sp>
      <p:sp>
        <p:nvSpPr>
          <p:cNvPr id="6" name="TextBox 5">
            <a:extLst>
              <a:ext uri="{FF2B5EF4-FFF2-40B4-BE49-F238E27FC236}">
                <a16:creationId xmlns:a16="http://schemas.microsoft.com/office/drawing/2014/main" id="{E0D9EABC-3CBB-5C4C-BE66-DAF790B314CF}"/>
              </a:ext>
            </a:extLst>
          </p:cNvPr>
          <p:cNvSpPr txBox="1"/>
          <p:nvPr/>
        </p:nvSpPr>
        <p:spPr>
          <a:xfrm>
            <a:off x="165930" y="6458649"/>
            <a:ext cx="6678690" cy="3385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Siefker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-Radtke AO et al. ASCO 2020;Abstract 5015.</a:t>
            </a:r>
          </a:p>
        </p:txBody>
      </p:sp>
    </p:spTree>
    <p:extLst>
      <p:ext uri="{BB962C8B-B14F-4D97-AF65-F5344CB8AC3E}">
        <p14:creationId xmlns:p14="http://schemas.microsoft.com/office/powerpoint/2010/main" val="2304879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A27E-7137-0A44-983E-0C99D77EF794}"/>
              </a:ext>
            </a:extLst>
          </p:cNvPr>
          <p:cNvSpPr>
            <a:spLocks noGrp="1"/>
          </p:cNvSpPr>
          <p:nvPr>
            <p:ph type="title"/>
          </p:nvPr>
        </p:nvSpPr>
        <p:spPr>
          <a:xfrm>
            <a:off x="912285" y="227013"/>
            <a:ext cx="8424075" cy="1143000"/>
          </a:xfrm>
        </p:spPr>
        <p:txBody>
          <a:bodyPr/>
          <a:lstStyle/>
          <a:p>
            <a:pPr algn="l"/>
            <a:r>
              <a:rPr lang="en-US" dirty="0"/>
              <a:t>Case Presentation – Dr Brown: A 55-year-old woman with muscle-invasive bladder cancer</a:t>
            </a:r>
          </a:p>
        </p:txBody>
      </p:sp>
      <p:sp>
        <p:nvSpPr>
          <p:cNvPr id="3" name="Content Placeholder 2">
            <a:extLst>
              <a:ext uri="{FF2B5EF4-FFF2-40B4-BE49-F238E27FC236}">
                <a16:creationId xmlns:a16="http://schemas.microsoft.com/office/drawing/2014/main" id="{BC384FBB-2D57-CF4A-971B-BA768D697002}"/>
              </a:ext>
            </a:extLst>
          </p:cNvPr>
          <p:cNvSpPr>
            <a:spLocks noGrp="1"/>
          </p:cNvSpPr>
          <p:nvPr>
            <p:ph idx="1"/>
          </p:nvPr>
        </p:nvSpPr>
        <p:spPr>
          <a:xfrm>
            <a:off x="912285" y="1492356"/>
            <a:ext cx="9504195" cy="5365644"/>
          </a:xfrm>
        </p:spPr>
        <p:txBody>
          <a:bodyPr/>
          <a:lstStyle/>
          <a:p>
            <a:pPr>
              <a:spcBef>
                <a:spcPts val="500"/>
              </a:spcBef>
              <a:spcAft>
                <a:spcPts val="0"/>
              </a:spcAft>
            </a:pPr>
            <a:r>
              <a:rPr lang="en-US" sz="2000" b="0" dirty="0">
                <a:latin typeface="Calibri" panose="020F0502020204030204" pitchFamily="34" charset="0"/>
                <a:cs typeface="Calibri" panose="020F0502020204030204" pitchFamily="34" charset="0"/>
              </a:rPr>
              <a:t>High-grade T2 bladder cancer s/p nephroureterectomy</a:t>
            </a:r>
          </a:p>
          <a:p>
            <a:pPr>
              <a:spcBef>
                <a:spcPts val="500"/>
              </a:spcBef>
              <a:spcAft>
                <a:spcPts val="0"/>
              </a:spcAft>
            </a:pPr>
            <a:r>
              <a:rPr lang="en-US" sz="2000" b="0" dirty="0">
                <a:latin typeface="Calibri" panose="020F0502020204030204" pitchFamily="34" charset="0"/>
                <a:cs typeface="Calibri" panose="020F0502020204030204" pitchFamily="34" charset="0"/>
              </a:rPr>
              <a:t>Recurrent disease with muscle-invasive disease</a:t>
            </a:r>
          </a:p>
          <a:p>
            <a:pPr>
              <a:spcBef>
                <a:spcPts val="500"/>
              </a:spcBef>
              <a:spcAft>
                <a:spcPts val="0"/>
              </a:spcAft>
            </a:pPr>
            <a:r>
              <a:rPr lang="en-US" sz="2000" b="0" dirty="0">
                <a:latin typeface="Calibri" panose="020F0502020204030204" pitchFamily="34" charset="0"/>
                <a:cs typeface="Calibri" panose="020F0502020204030204" pitchFamily="34" charset="0"/>
              </a:rPr>
              <a:t>Currently, receiving neoadjuvant chemotherapy, with plans for cystectomy and urinary diversion</a:t>
            </a:r>
          </a:p>
          <a:p>
            <a:pPr marL="98425" indent="0">
              <a:spcBef>
                <a:spcPts val="2300"/>
              </a:spcBef>
              <a:spcAft>
                <a:spcPts val="0"/>
              </a:spcAft>
              <a:buNone/>
            </a:pPr>
            <a:r>
              <a:rPr lang="en-US" sz="2000" dirty="0">
                <a:latin typeface="Calibri" panose="020F0502020204030204" pitchFamily="34" charset="0"/>
                <a:cs typeface="Calibri" panose="020F0502020204030204" pitchFamily="34" charset="0"/>
                <a:sym typeface="Wingdings" pitchFamily="2" charset="2"/>
              </a:rPr>
              <a:t>Questions</a:t>
            </a:r>
          </a:p>
          <a:p>
            <a:pPr>
              <a:spcBef>
                <a:spcPts val="500"/>
              </a:spcBef>
              <a:spcAft>
                <a:spcPts val="0"/>
              </a:spcAft>
            </a:pPr>
            <a:r>
              <a:rPr lang="en-US" sz="2000" b="0" dirty="0">
                <a:latin typeface="Calibri" panose="020F0502020204030204" pitchFamily="34" charset="0"/>
                <a:cs typeface="Calibri" panose="020F0502020204030204" pitchFamily="34" charset="0"/>
              </a:rPr>
              <a:t>In the setting of patients who have a solitary kidney disease with a recently diagnosed muscle-invasive bladder cancer, how do you approach the use of neoadjuvant therapy? Is there a role for immunotherapy in lieu of their reduced GFR? </a:t>
            </a:r>
          </a:p>
          <a:p>
            <a:pPr>
              <a:spcBef>
                <a:spcPts val="500"/>
              </a:spcBef>
              <a:spcAft>
                <a:spcPts val="0"/>
              </a:spcAft>
            </a:pPr>
            <a:r>
              <a:rPr lang="en-US" sz="2000" b="0" dirty="0">
                <a:latin typeface="Calibri" panose="020F0502020204030204" pitchFamily="34" charset="0"/>
                <a:cs typeface="Calibri" panose="020F0502020204030204" pitchFamily="34" charset="0"/>
              </a:rPr>
              <a:t>What is your opinion on the choice of urinary diversion in solitary kidney disease? She’s desiring of a continent diversion, either Indiana pouch or Studer versus ileal loop. Would there be any thoughts as to concerns around a continent diversion in a patient with a solitary functional renal unit? </a:t>
            </a:r>
          </a:p>
          <a:p>
            <a:pPr>
              <a:spcBef>
                <a:spcPts val="600"/>
              </a:spcBef>
              <a:spcAft>
                <a:spcPts val="0"/>
              </a:spcAft>
            </a:pPr>
            <a:endParaRPr lang="en-US" sz="2000" b="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859DFC50-6BC0-4248-AD28-0DCBBEF3CE31}"/>
              </a:ext>
            </a:extLst>
          </p:cNvPr>
          <p:cNvSpPr txBox="1"/>
          <p:nvPr/>
        </p:nvSpPr>
        <p:spPr>
          <a:xfrm>
            <a:off x="9692072" y="1492356"/>
            <a:ext cx="2499928" cy="369332"/>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Dr Gordon Brown</a:t>
            </a:r>
          </a:p>
        </p:txBody>
      </p:sp>
      <p:pic>
        <p:nvPicPr>
          <p:cNvPr id="9" name="Picture 8" descr="A person wearing glasses&#10;&#10;Description automatically generated">
            <a:extLst>
              <a:ext uri="{FF2B5EF4-FFF2-40B4-BE49-F238E27FC236}">
                <a16:creationId xmlns:a16="http://schemas.microsoft.com/office/drawing/2014/main" id="{E06014AE-7C2D-E24F-ACEE-23759932E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072" y="127755"/>
            <a:ext cx="2384917" cy="13415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49226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D942EC97-560C-EF4B-98F9-21794B8D41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71" y="476672"/>
            <a:ext cx="9671663" cy="5760640"/>
          </a:xfrm>
          <a:prstGeom prst="rect">
            <a:avLst/>
          </a:prstGeom>
        </p:spPr>
      </p:pic>
      <p:sp>
        <p:nvSpPr>
          <p:cNvPr id="4" name="TextBox 3">
            <a:extLst>
              <a:ext uri="{FF2B5EF4-FFF2-40B4-BE49-F238E27FC236}">
                <a16:creationId xmlns:a16="http://schemas.microsoft.com/office/drawing/2014/main" id="{1BCD9F6F-5762-BA4A-9222-0C921AE23F73}"/>
              </a:ext>
            </a:extLst>
          </p:cNvPr>
          <p:cNvSpPr txBox="1"/>
          <p:nvPr/>
        </p:nvSpPr>
        <p:spPr>
          <a:xfrm>
            <a:off x="3914152" y="615075"/>
            <a:ext cx="4442242" cy="430887"/>
          </a:xfrm>
          <a:prstGeom prst="rect">
            <a:avLst/>
          </a:prstGeom>
          <a:noFill/>
        </p:spPr>
        <p:txBody>
          <a:bodyPr wrap="none" rtlCol="0">
            <a:spAutoFit/>
          </a:bodyPr>
          <a:lstStyle/>
          <a:p>
            <a:r>
              <a:rPr lang="en-US" sz="2200" i="1" dirty="0">
                <a:solidFill>
                  <a:srgbClr val="D61D17"/>
                </a:solidFill>
              </a:rPr>
              <a:t>N </a:t>
            </a:r>
            <a:r>
              <a:rPr lang="en-US" sz="2200" i="1" dirty="0" err="1">
                <a:solidFill>
                  <a:srgbClr val="D61D17"/>
                </a:solidFill>
              </a:rPr>
              <a:t>Engl</a:t>
            </a:r>
            <a:r>
              <a:rPr lang="en-US" sz="2200" i="1" dirty="0">
                <a:solidFill>
                  <a:srgbClr val="D61D17"/>
                </a:solidFill>
              </a:rPr>
              <a:t> J Med </a:t>
            </a:r>
            <a:r>
              <a:rPr lang="en-US" sz="2200" dirty="0">
                <a:solidFill>
                  <a:srgbClr val="D61D17"/>
                </a:solidFill>
              </a:rPr>
              <a:t>2020;383:1218-30.</a:t>
            </a:r>
          </a:p>
        </p:txBody>
      </p:sp>
    </p:spTree>
    <p:extLst>
      <p:ext uri="{BB962C8B-B14F-4D97-AF65-F5344CB8AC3E}">
        <p14:creationId xmlns:p14="http://schemas.microsoft.com/office/powerpoint/2010/main" val="3371332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62E87C-B9FB-6142-A1A4-253D04D0A185}"/>
              </a:ext>
            </a:extLst>
          </p:cNvPr>
          <p:cNvSpPr/>
          <p:nvPr/>
        </p:nvSpPr>
        <p:spPr bwMode="auto">
          <a:xfrm>
            <a:off x="891199" y="955213"/>
            <a:ext cx="10388515" cy="522951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30DE9CE-F5BE-8C42-B122-A405CD0A5B74}"/>
              </a:ext>
            </a:extLst>
          </p:cNvPr>
          <p:cNvSpPr>
            <a:spLocks noGrp="1"/>
          </p:cNvSpPr>
          <p:nvPr>
            <p:ph type="title"/>
          </p:nvPr>
        </p:nvSpPr>
        <p:spPr>
          <a:xfrm>
            <a:off x="912286" y="30194"/>
            <a:ext cx="10358967" cy="1143000"/>
          </a:xfrm>
        </p:spPr>
        <p:txBody>
          <a:bodyPr/>
          <a:lstStyle/>
          <a:p>
            <a:pPr algn="l"/>
            <a:r>
              <a:rPr lang="en-US" dirty="0"/>
              <a:t>JAVELIN Bladder 100 Primary Endpoint: Overall Survival </a:t>
            </a:r>
          </a:p>
        </p:txBody>
      </p:sp>
      <p:sp>
        <p:nvSpPr>
          <p:cNvPr id="3" name="TextBox 2">
            <a:extLst>
              <a:ext uri="{FF2B5EF4-FFF2-40B4-BE49-F238E27FC236}">
                <a16:creationId xmlns:a16="http://schemas.microsoft.com/office/drawing/2014/main" id="{C22494E7-11FD-FA49-AD36-9DD409243B7C}"/>
              </a:ext>
            </a:extLst>
          </p:cNvPr>
          <p:cNvSpPr txBox="1"/>
          <p:nvPr/>
        </p:nvSpPr>
        <p:spPr>
          <a:xfrm>
            <a:off x="263352" y="6469404"/>
            <a:ext cx="387554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2020;383:1218-30.</a:t>
            </a:r>
          </a:p>
        </p:txBody>
      </p:sp>
      <p:pic>
        <p:nvPicPr>
          <p:cNvPr id="5" name="Picture 4" descr="Chart, line chart&#10;&#10;Description automatically generated">
            <a:extLst>
              <a:ext uri="{FF2B5EF4-FFF2-40B4-BE49-F238E27FC236}">
                <a16:creationId xmlns:a16="http://schemas.microsoft.com/office/drawing/2014/main" id="{74059A9E-4793-9C4A-BD56-E90A6CA4A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916" y="1150258"/>
            <a:ext cx="8128947" cy="5034472"/>
          </a:xfrm>
          <a:prstGeom prst="rect">
            <a:avLst/>
          </a:prstGeom>
        </p:spPr>
      </p:pic>
      <p:graphicFrame>
        <p:nvGraphicFramePr>
          <p:cNvPr id="6" name="Table 6">
            <a:extLst>
              <a:ext uri="{FF2B5EF4-FFF2-40B4-BE49-F238E27FC236}">
                <a16:creationId xmlns:a16="http://schemas.microsoft.com/office/drawing/2014/main" id="{D18F5DCA-87BF-B147-A939-72B5C1C959BC}"/>
              </a:ext>
            </a:extLst>
          </p:cNvPr>
          <p:cNvGraphicFramePr>
            <a:graphicFrameLocks noGrp="1"/>
          </p:cNvGraphicFramePr>
          <p:nvPr/>
        </p:nvGraphicFramePr>
        <p:xfrm>
          <a:off x="6816080" y="1127675"/>
          <a:ext cx="4284730" cy="1752600"/>
        </p:xfrm>
        <a:graphic>
          <a:graphicData uri="http://schemas.openxmlformats.org/drawingml/2006/table">
            <a:tbl>
              <a:tblPr firstRow="1" bandRow="1">
                <a:tableStyleId>{21E4AEA4-8DFA-4A89-87EB-49C32662AFE0}</a:tableStyleId>
              </a:tblPr>
              <a:tblGrid>
                <a:gridCol w="1440160">
                  <a:extLst>
                    <a:ext uri="{9D8B030D-6E8A-4147-A177-3AD203B41FA5}">
                      <a16:colId xmlns:a16="http://schemas.microsoft.com/office/drawing/2014/main" val="3464819514"/>
                    </a:ext>
                  </a:extLst>
                </a:gridCol>
                <a:gridCol w="1262339">
                  <a:extLst>
                    <a:ext uri="{9D8B030D-6E8A-4147-A177-3AD203B41FA5}">
                      <a16:colId xmlns:a16="http://schemas.microsoft.com/office/drawing/2014/main" val="148546677"/>
                    </a:ext>
                  </a:extLst>
                </a:gridCol>
                <a:gridCol w="1582231">
                  <a:extLst>
                    <a:ext uri="{9D8B030D-6E8A-4147-A177-3AD203B41FA5}">
                      <a16:colId xmlns:a16="http://schemas.microsoft.com/office/drawing/2014/main" val="122730932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dirty="0"/>
                        <a:t>Overall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dirty="0"/>
                        <a:t>PD-L1-positive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3471124898"/>
                  </a:ext>
                </a:extLst>
              </a:tr>
              <a:tr h="370840">
                <a:tc>
                  <a:txBody>
                    <a:bodyPr/>
                    <a:lstStyle/>
                    <a:p>
                      <a:r>
                        <a:rPr lang="en-US" dirty="0"/>
                        <a:t>Avelumab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dirty="0"/>
                        <a:t>21.4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dirty="0"/>
                        <a:t>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3017737923"/>
                  </a:ext>
                </a:extLst>
              </a:tr>
              <a:tr h="370840">
                <a:tc>
                  <a:txBody>
                    <a:bodyPr/>
                    <a:lstStyle/>
                    <a:p>
                      <a:r>
                        <a:rPr lang="en-US" dirty="0"/>
                        <a:t>Control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14.3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17.1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6850111"/>
                  </a:ext>
                </a:extLst>
              </a:tr>
              <a:tr h="370840">
                <a:tc>
                  <a:txBody>
                    <a:bodyPr/>
                    <a:lstStyle/>
                    <a:p>
                      <a:r>
                        <a:rPr lang="en-US" dirty="0"/>
                        <a:t>Hazard ratio </a:t>
                      </a:r>
                    </a:p>
                    <a:p>
                      <a:r>
                        <a:rPr lang="en-US" dirty="0"/>
                        <a:t>(</a:t>
                      </a:r>
                      <a:r>
                        <a:rPr lang="en-US" i="1" dirty="0"/>
                        <a:t>p</a:t>
                      </a:r>
                      <a:r>
                        <a:rPr lang="en-US" dirty="0"/>
                        <a:t>-value)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dirty="0"/>
                        <a:t>0.69 </a:t>
                      </a:r>
                    </a:p>
                    <a:p>
                      <a:pPr algn="ctr"/>
                      <a:r>
                        <a:rPr lang="en-US" dirty="0"/>
                        <a:t>(</a:t>
                      </a:r>
                      <a:r>
                        <a:rPr lang="en-US" i="1" dirty="0"/>
                        <a:t>p</a:t>
                      </a:r>
                      <a:r>
                        <a:rPr lang="en-US" dirty="0"/>
                        <a:t> = 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dirty="0"/>
                        <a:t>0.56 </a:t>
                      </a:r>
                    </a:p>
                    <a:p>
                      <a:pPr algn="ctr"/>
                      <a:r>
                        <a:rPr lang="en-US" dirty="0"/>
                        <a:t>(</a:t>
                      </a:r>
                      <a:r>
                        <a:rPr lang="en-US" i="1" dirty="0"/>
                        <a:t>p </a:t>
                      </a:r>
                      <a:r>
                        <a:rPr lang="en-US" dirty="0"/>
                        <a:t>&lt; 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830485299"/>
                  </a:ext>
                </a:extLst>
              </a:tr>
            </a:tbl>
          </a:graphicData>
        </a:graphic>
      </p:graphicFrame>
    </p:spTree>
    <p:extLst>
      <p:ext uri="{BB962C8B-B14F-4D97-AF65-F5344CB8AC3E}">
        <p14:creationId xmlns:p14="http://schemas.microsoft.com/office/powerpoint/2010/main" val="1323482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6FD62D5E-DA6B-094A-A97C-329642721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260648"/>
            <a:ext cx="10338130" cy="5822800"/>
          </a:xfrm>
          <a:prstGeom prst="rect">
            <a:avLst/>
          </a:prstGeom>
        </p:spPr>
      </p:pic>
    </p:spTree>
    <p:extLst>
      <p:ext uri="{BB962C8B-B14F-4D97-AF65-F5344CB8AC3E}">
        <p14:creationId xmlns:p14="http://schemas.microsoft.com/office/powerpoint/2010/main" val="1096524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39744"/>
            <a:ext cx="12192000" cy="1245039"/>
          </a:xfrm>
        </p:spPr>
        <p:txBody>
          <a:bodyPr>
            <a:noAutofit/>
          </a:bodyPr>
          <a:lstStyle/>
          <a:p>
            <a:pPr algn="ctr"/>
            <a:r>
              <a:rPr lang="en-US" b="1" dirty="0"/>
              <a:t>DANUBE Coprimary Endpoint: OS with durvalumab </a:t>
            </a:r>
            <a:br>
              <a:rPr lang="en-US" b="1" dirty="0"/>
            </a:br>
            <a:r>
              <a:rPr lang="en-US" b="1" dirty="0"/>
              <a:t>vs chemotherapy in the PD-L1</a:t>
            </a:r>
            <a:r>
              <a:rPr lang="en-US" b="1" dirty="0">
                <a:sym typeface="Symbol" panose="05050102010706020507" pitchFamily="18" charset="2"/>
              </a:rPr>
              <a:t>-</a:t>
            </a:r>
            <a:r>
              <a:rPr lang="en-US" b="1" dirty="0"/>
              <a:t>high population</a:t>
            </a:r>
            <a:endParaRPr lang="en-GB" b="1" dirty="0"/>
          </a:p>
        </p:txBody>
      </p:sp>
      <p:sp>
        <p:nvSpPr>
          <p:cNvPr id="7" name="Rectangle 83">
            <a:extLst>
              <a:ext uri="{FF2B5EF4-FFF2-40B4-BE49-F238E27FC236}">
                <a16:creationId xmlns:a16="http://schemas.microsoft.com/office/drawing/2014/main" id="{CE26765C-1F44-4E6F-8DB0-96D9E0227046}"/>
              </a:ext>
            </a:extLst>
          </p:cNvPr>
          <p:cNvSpPr>
            <a:spLocks noChangeArrowheads="1"/>
          </p:cNvSpPr>
          <p:nvPr/>
        </p:nvSpPr>
        <p:spPr bwMode="auto">
          <a:xfrm>
            <a:off x="1830938" y="5022637"/>
            <a:ext cx="72135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a:ea typeface="ＭＳ Ｐゴシック" charset="0"/>
                <a:cs typeface="+mn-cs"/>
              </a:rPr>
              <a:t>Number at risk</a:t>
            </a:r>
            <a:endParaRPr kumimoji="0" lang="en-US" altLang="en-US" sz="1800" b="0" i="0" u="none" strike="noStrike" kern="1200" cap="none" spc="0" normalizeH="0" baseline="0" noProof="0" dirty="0">
              <a:ln>
                <a:noFill/>
              </a:ln>
              <a:solidFill>
                <a:srgbClr val="595959"/>
              </a:solidFill>
              <a:effectLst/>
              <a:uLnTx/>
              <a:uFillTx/>
              <a:latin typeface="Arial"/>
              <a:ea typeface="ＭＳ Ｐゴシック" charset="0"/>
              <a:cs typeface="+mn-cs"/>
            </a:endParaRPr>
          </a:p>
        </p:txBody>
      </p:sp>
      <p:sp>
        <p:nvSpPr>
          <p:cNvPr id="9" name="Rectangle 85">
            <a:extLst>
              <a:ext uri="{FF2B5EF4-FFF2-40B4-BE49-F238E27FC236}">
                <a16:creationId xmlns:a16="http://schemas.microsoft.com/office/drawing/2014/main" id="{EA0788A6-73E5-4E4A-8982-8D17D69AA15B}"/>
              </a:ext>
            </a:extLst>
          </p:cNvPr>
          <p:cNvSpPr>
            <a:spLocks noChangeArrowheads="1"/>
          </p:cNvSpPr>
          <p:nvPr/>
        </p:nvSpPr>
        <p:spPr bwMode="auto">
          <a:xfrm>
            <a:off x="2861365" y="5201507"/>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830051"/>
                </a:solidFill>
                <a:effectLst/>
                <a:uLnTx/>
                <a:uFillTx/>
                <a:latin typeface="Arial"/>
                <a:ea typeface="ＭＳ Ｐゴシック" charset="0"/>
                <a:cs typeface="+mn-cs"/>
              </a:rPr>
              <a:t>209</a:t>
            </a:r>
            <a:endParaRPr kumimoji="0" lang="en-US" altLang="en-US" sz="1800" b="0" i="0" u="none" strike="noStrike" kern="1200" cap="none" spc="0" normalizeH="0" baseline="0" noProof="0" dirty="0">
              <a:ln>
                <a:noFill/>
              </a:ln>
              <a:solidFill>
                <a:srgbClr val="830051"/>
              </a:solidFill>
              <a:effectLst/>
              <a:uLnTx/>
              <a:uFillTx/>
              <a:latin typeface="Arial"/>
              <a:ea typeface="ＭＳ Ｐゴシック" charset="0"/>
              <a:cs typeface="+mn-cs"/>
            </a:endParaRPr>
          </a:p>
        </p:txBody>
      </p:sp>
      <p:sp>
        <p:nvSpPr>
          <p:cNvPr id="10" name="Rectangle 86">
            <a:extLst>
              <a:ext uri="{FF2B5EF4-FFF2-40B4-BE49-F238E27FC236}">
                <a16:creationId xmlns:a16="http://schemas.microsoft.com/office/drawing/2014/main" id="{4A73E68D-8CF1-415B-9922-5900CA482C94}"/>
              </a:ext>
            </a:extLst>
          </p:cNvPr>
          <p:cNvSpPr>
            <a:spLocks noChangeArrowheads="1"/>
          </p:cNvSpPr>
          <p:nvPr/>
        </p:nvSpPr>
        <p:spPr bwMode="auto">
          <a:xfrm>
            <a:off x="3248583" y="5201507"/>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830051"/>
                </a:solidFill>
                <a:effectLst/>
                <a:uLnTx/>
                <a:uFillTx/>
                <a:latin typeface="Arial"/>
                <a:ea typeface="ＭＳ Ｐゴシック" charset="0"/>
                <a:cs typeface="+mn-cs"/>
              </a:rPr>
              <a:t>176</a:t>
            </a:r>
            <a:endParaRPr kumimoji="0" lang="en-US" altLang="en-US" sz="1800" b="0" i="0" u="none" strike="noStrike" kern="1200" cap="none" spc="0" normalizeH="0" baseline="0" noProof="0" dirty="0">
              <a:ln>
                <a:noFill/>
              </a:ln>
              <a:solidFill>
                <a:srgbClr val="830051"/>
              </a:solidFill>
              <a:effectLst/>
              <a:uLnTx/>
              <a:uFillTx/>
              <a:latin typeface="Arial"/>
              <a:ea typeface="ＭＳ Ｐゴシック" charset="0"/>
              <a:cs typeface="+mn-cs"/>
            </a:endParaRPr>
          </a:p>
        </p:txBody>
      </p:sp>
      <p:sp>
        <p:nvSpPr>
          <p:cNvPr id="11" name="Rectangle 87">
            <a:extLst>
              <a:ext uri="{FF2B5EF4-FFF2-40B4-BE49-F238E27FC236}">
                <a16:creationId xmlns:a16="http://schemas.microsoft.com/office/drawing/2014/main" id="{030BD3E7-BB05-42A5-9B7D-A24EC1366F2C}"/>
              </a:ext>
            </a:extLst>
          </p:cNvPr>
          <p:cNvSpPr>
            <a:spLocks noChangeArrowheads="1"/>
          </p:cNvSpPr>
          <p:nvPr/>
        </p:nvSpPr>
        <p:spPr bwMode="auto">
          <a:xfrm>
            <a:off x="3635802" y="5201507"/>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830051"/>
                </a:solidFill>
                <a:effectLst/>
                <a:uLnTx/>
                <a:uFillTx/>
                <a:latin typeface="Arial"/>
                <a:ea typeface="ＭＳ Ｐゴシック" charset="0"/>
                <a:cs typeface="+mn-cs"/>
              </a:rPr>
              <a:t>143</a:t>
            </a:r>
            <a:endParaRPr kumimoji="0" lang="en-US" altLang="en-US" sz="1800" b="0" i="0" u="none" strike="noStrike" kern="1200" cap="none" spc="0" normalizeH="0" baseline="0" noProof="0" dirty="0">
              <a:ln>
                <a:noFill/>
              </a:ln>
              <a:solidFill>
                <a:srgbClr val="830051"/>
              </a:solidFill>
              <a:effectLst/>
              <a:uLnTx/>
              <a:uFillTx/>
              <a:latin typeface="Arial"/>
              <a:ea typeface="ＭＳ Ｐゴシック" charset="0"/>
              <a:cs typeface="+mn-cs"/>
            </a:endParaRPr>
          </a:p>
        </p:txBody>
      </p:sp>
      <p:sp>
        <p:nvSpPr>
          <p:cNvPr id="12" name="Rectangle 88">
            <a:extLst>
              <a:ext uri="{FF2B5EF4-FFF2-40B4-BE49-F238E27FC236}">
                <a16:creationId xmlns:a16="http://schemas.microsoft.com/office/drawing/2014/main" id="{B3D2D076-CFA8-46BF-91F7-2166BD818AE2}"/>
              </a:ext>
            </a:extLst>
          </p:cNvPr>
          <p:cNvSpPr>
            <a:spLocks noChangeArrowheads="1"/>
          </p:cNvSpPr>
          <p:nvPr/>
        </p:nvSpPr>
        <p:spPr bwMode="auto">
          <a:xfrm>
            <a:off x="4027322" y="5201507"/>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830051"/>
                </a:solidFill>
                <a:effectLst/>
                <a:uLnTx/>
                <a:uFillTx/>
                <a:latin typeface="Arial"/>
                <a:ea typeface="ＭＳ Ｐゴシック" charset="0"/>
                <a:cs typeface="+mn-cs"/>
              </a:rPr>
              <a:t>123</a:t>
            </a:r>
            <a:endParaRPr kumimoji="0" lang="en-US" altLang="en-US" sz="1800" b="0" i="0" u="none" strike="noStrike" kern="1200" cap="none" spc="0" normalizeH="0" baseline="0" noProof="0" dirty="0">
              <a:ln>
                <a:noFill/>
              </a:ln>
              <a:solidFill>
                <a:srgbClr val="830051"/>
              </a:solidFill>
              <a:effectLst/>
              <a:uLnTx/>
              <a:uFillTx/>
              <a:latin typeface="Arial"/>
              <a:ea typeface="ＭＳ Ｐゴシック" charset="0"/>
              <a:cs typeface="+mn-cs"/>
            </a:endParaRPr>
          </a:p>
        </p:txBody>
      </p:sp>
      <p:sp>
        <p:nvSpPr>
          <p:cNvPr id="13" name="Rectangle 89">
            <a:extLst>
              <a:ext uri="{FF2B5EF4-FFF2-40B4-BE49-F238E27FC236}">
                <a16:creationId xmlns:a16="http://schemas.microsoft.com/office/drawing/2014/main" id="{B1DFEE70-0A65-4B21-B5AE-C2E44743B872}"/>
              </a:ext>
            </a:extLst>
          </p:cNvPr>
          <p:cNvSpPr>
            <a:spLocks noChangeArrowheads="1"/>
          </p:cNvSpPr>
          <p:nvPr/>
        </p:nvSpPr>
        <p:spPr bwMode="auto">
          <a:xfrm>
            <a:off x="4418843" y="5201507"/>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830051"/>
                </a:solidFill>
                <a:effectLst/>
                <a:uLnTx/>
                <a:uFillTx/>
                <a:latin typeface="Arial"/>
                <a:ea typeface="ＭＳ Ｐゴシック" charset="0"/>
                <a:cs typeface="+mn-cs"/>
              </a:rPr>
              <a:t>112</a:t>
            </a:r>
            <a:endParaRPr kumimoji="0" lang="en-US" altLang="en-US" sz="1800" b="0" i="0" u="none" strike="noStrike" kern="1200" cap="none" spc="0" normalizeH="0" baseline="0" noProof="0" dirty="0">
              <a:ln>
                <a:noFill/>
              </a:ln>
              <a:solidFill>
                <a:srgbClr val="830051"/>
              </a:solidFill>
              <a:effectLst/>
              <a:uLnTx/>
              <a:uFillTx/>
              <a:latin typeface="Arial"/>
              <a:ea typeface="ＭＳ Ｐゴシック" charset="0"/>
              <a:cs typeface="+mn-cs"/>
            </a:endParaRPr>
          </a:p>
        </p:txBody>
      </p:sp>
      <p:sp>
        <p:nvSpPr>
          <p:cNvPr id="14" name="Rectangle 90">
            <a:extLst>
              <a:ext uri="{FF2B5EF4-FFF2-40B4-BE49-F238E27FC236}">
                <a16:creationId xmlns:a16="http://schemas.microsoft.com/office/drawing/2014/main" id="{0035C04A-3797-45FF-90F1-412B2106AE4B}"/>
              </a:ext>
            </a:extLst>
          </p:cNvPr>
          <p:cNvSpPr>
            <a:spLocks noChangeArrowheads="1"/>
          </p:cNvSpPr>
          <p:nvPr/>
        </p:nvSpPr>
        <p:spPr bwMode="auto">
          <a:xfrm>
            <a:off x="4840481" y="5201507"/>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830051"/>
                </a:solidFill>
                <a:effectLst/>
                <a:uLnTx/>
                <a:uFillTx/>
                <a:latin typeface="Arial"/>
                <a:ea typeface="ＭＳ Ｐゴシック" charset="0"/>
                <a:cs typeface="+mn-cs"/>
              </a:rPr>
              <a:t>97</a:t>
            </a:r>
            <a:endParaRPr kumimoji="0" lang="en-US" altLang="en-US" sz="1800" b="0" i="0" u="none" strike="noStrike" kern="1200" cap="none" spc="0" normalizeH="0" baseline="0" noProof="0" dirty="0">
              <a:ln>
                <a:noFill/>
              </a:ln>
              <a:solidFill>
                <a:srgbClr val="830051"/>
              </a:solidFill>
              <a:effectLst/>
              <a:uLnTx/>
              <a:uFillTx/>
              <a:latin typeface="Arial"/>
              <a:ea typeface="ＭＳ Ｐゴシック" charset="0"/>
              <a:cs typeface="+mn-cs"/>
            </a:endParaRPr>
          </a:p>
        </p:txBody>
      </p:sp>
      <p:sp>
        <p:nvSpPr>
          <p:cNvPr id="15" name="Rectangle 91">
            <a:extLst>
              <a:ext uri="{FF2B5EF4-FFF2-40B4-BE49-F238E27FC236}">
                <a16:creationId xmlns:a16="http://schemas.microsoft.com/office/drawing/2014/main" id="{DE287E9E-ED4B-4908-ADCB-16829D408D9A}"/>
              </a:ext>
            </a:extLst>
          </p:cNvPr>
          <p:cNvSpPr>
            <a:spLocks noChangeArrowheads="1"/>
          </p:cNvSpPr>
          <p:nvPr/>
        </p:nvSpPr>
        <p:spPr bwMode="auto">
          <a:xfrm>
            <a:off x="5221246" y="5201507"/>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830051"/>
                </a:solidFill>
                <a:effectLst/>
                <a:uLnTx/>
                <a:uFillTx/>
                <a:latin typeface="Arial"/>
                <a:ea typeface="ＭＳ Ｐゴシック" charset="0"/>
                <a:cs typeface="+mn-cs"/>
              </a:rPr>
              <a:t>87</a:t>
            </a:r>
            <a:endParaRPr kumimoji="0" lang="en-US" altLang="en-US" sz="1800" b="0" i="0" u="none" strike="noStrike" kern="1200" cap="none" spc="0" normalizeH="0" baseline="0" noProof="0" dirty="0">
              <a:ln>
                <a:noFill/>
              </a:ln>
              <a:solidFill>
                <a:srgbClr val="830051"/>
              </a:solidFill>
              <a:effectLst/>
              <a:uLnTx/>
              <a:uFillTx/>
              <a:latin typeface="Arial"/>
              <a:ea typeface="ＭＳ Ｐゴシック" charset="0"/>
              <a:cs typeface="+mn-cs"/>
            </a:endParaRPr>
          </a:p>
        </p:txBody>
      </p:sp>
      <p:sp>
        <p:nvSpPr>
          <p:cNvPr id="16" name="Rectangle 92">
            <a:extLst>
              <a:ext uri="{FF2B5EF4-FFF2-40B4-BE49-F238E27FC236}">
                <a16:creationId xmlns:a16="http://schemas.microsoft.com/office/drawing/2014/main" id="{C3EB8C89-12E1-47D1-9A6A-117D475DC883}"/>
              </a:ext>
            </a:extLst>
          </p:cNvPr>
          <p:cNvSpPr>
            <a:spLocks noChangeArrowheads="1"/>
          </p:cNvSpPr>
          <p:nvPr/>
        </p:nvSpPr>
        <p:spPr bwMode="auto">
          <a:xfrm>
            <a:off x="5619219" y="5201507"/>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830051"/>
                </a:solidFill>
                <a:effectLst/>
                <a:uLnTx/>
                <a:uFillTx/>
                <a:latin typeface="Arial"/>
                <a:ea typeface="ＭＳ Ｐゴシック" charset="0"/>
                <a:cs typeface="+mn-cs"/>
              </a:rPr>
              <a:t>81</a:t>
            </a:r>
            <a:endParaRPr kumimoji="0" lang="en-US" altLang="en-US" sz="1800" b="0" i="0" u="none" strike="noStrike" kern="1200" cap="none" spc="0" normalizeH="0" baseline="0" noProof="0">
              <a:ln>
                <a:noFill/>
              </a:ln>
              <a:solidFill>
                <a:srgbClr val="830051"/>
              </a:solidFill>
              <a:effectLst/>
              <a:uLnTx/>
              <a:uFillTx/>
              <a:latin typeface="Arial"/>
              <a:ea typeface="ＭＳ Ｐゴシック" charset="0"/>
              <a:cs typeface="+mn-cs"/>
            </a:endParaRPr>
          </a:p>
        </p:txBody>
      </p:sp>
      <p:sp>
        <p:nvSpPr>
          <p:cNvPr id="17" name="Rectangle 93">
            <a:extLst>
              <a:ext uri="{FF2B5EF4-FFF2-40B4-BE49-F238E27FC236}">
                <a16:creationId xmlns:a16="http://schemas.microsoft.com/office/drawing/2014/main" id="{D45D7619-B98B-4920-96A5-AC3767214F75}"/>
              </a:ext>
            </a:extLst>
          </p:cNvPr>
          <p:cNvSpPr>
            <a:spLocks noChangeArrowheads="1"/>
          </p:cNvSpPr>
          <p:nvPr/>
        </p:nvSpPr>
        <p:spPr bwMode="auto">
          <a:xfrm>
            <a:off x="5995683" y="5201507"/>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830051"/>
                </a:solidFill>
                <a:effectLst/>
                <a:uLnTx/>
                <a:uFillTx/>
                <a:latin typeface="Arial"/>
                <a:ea typeface="ＭＳ Ｐゴシック" charset="0"/>
                <a:cs typeface="+mn-cs"/>
              </a:rPr>
              <a:t>74</a:t>
            </a:r>
            <a:endParaRPr kumimoji="0" lang="en-US" altLang="en-US" sz="1800" b="0" i="0" u="none" strike="noStrike" kern="1200" cap="none" spc="0" normalizeH="0" baseline="0" noProof="0">
              <a:ln>
                <a:noFill/>
              </a:ln>
              <a:solidFill>
                <a:srgbClr val="830051"/>
              </a:solidFill>
              <a:effectLst/>
              <a:uLnTx/>
              <a:uFillTx/>
              <a:latin typeface="Arial"/>
              <a:ea typeface="ＭＳ Ｐゴシック" charset="0"/>
              <a:cs typeface="+mn-cs"/>
            </a:endParaRPr>
          </a:p>
        </p:txBody>
      </p:sp>
      <p:sp>
        <p:nvSpPr>
          <p:cNvPr id="18" name="Rectangle 94">
            <a:extLst>
              <a:ext uri="{FF2B5EF4-FFF2-40B4-BE49-F238E27FC236}">
                <a16:creationId xmlns:a16="http://schemas.microsoft.com/office/drawing/2014/main" id="{48582AA9-51A2-4BEE-9BBA-244934659CCD}"/>
              </a:ext>
            </a:extLst>
          </p:cNvPr>
          <p:cNvSpPr>
            <a:spLocks noChangeArrowheads="1"/>
          </p:cNvSpPr>
          <p:nvPr/>
        </p:nvSpPr>
        <p:spPr bwMode="auto">
          <a:xfrm>
            <a:off x="6387203" y="5201507"/>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830051"/>
                </a:solidFill>
                <a:effectLst/>
                <a:uLnTx/>
                <a:uFillTx/>
                <a:latin typeface="Arial"/>
                <a:ea typeface="ＭＳ Ｐゴシック" charset="0"/>
                <a:cs typeface="+mn-cs"/>
              </a:rPr>
              <a:t>68</a:t>
            </a:r>
            <a:endParaRPr kumimoji="0" lang="en-US" altLang="en-US" sz="1800" b="0" i="0" u="none" strike="noStrike" kern="1200" cap="none" spc="0" normalizeH="0" baseline="0" noProof="0">
              <a:ln>
                <a:noFill/>
              </a:ln>
              <a:solidFill>
                <a:srgbClr val="830051"/>
              </a:solidFill>
              <a:effectLst/>
              <a:uLnTx/>
              <a:uFillTx/>
              <a:latin typeface="Arial"/>
              <a:ea typeface="ＭＳ Ｐゴシック" charset="0"/>
              <a:cs typeface="+mn-cs"/>
            </a:endParaRPr>
          </a:p>
        </p:txBody>
      </p:sp>
      <p:sp>
        <p:nvSpPr>
          <p:cNvPr id="19" name="Rectangle 95">
            <a:extLst>
              <a:ext uri="{FF2B5EF4-FFF2-40B4-BE49-F238E27FC236}">
                <a16:creationId xmlns:a16="http://schemas.microsoft.com/office/drawing/2014/main" id="{66563A32-2ED4-46C8-B975-BCC98A135A3C}"/>
              </a:ext>
            </a:extLst>
          </p:cNvPr>
          <p:cNvSpPr>
            <a:spLocks noChangeArrowheads="1"/>
          </p:cNvSpPr>
          <p:nvPr/>
        </p:nvSpPr>
        <p:spPr bwMode="auto">
          <a:xfrm>
            <a:off x="6780874" y="5201507"/>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830051"/>
                </a:solidFill>
                <a:effectLst/>
                <a:uLnTx/>
                <a:uFillTx/>
                <a:latin typeface="Arial"/>
                <a:ea typeface="ＭＳ Ｐゴシック" charset="0"/>
                <a:cs typeface="+mn-cs"/>
              </a:rPr>
              <a:t>66</a:t>
            </a:r>
            <a:endParaRPr kumimoji="0" lang="en-US" altLang="en-US" sz="1800" b="0" i="0" u="none" strike="noStrike" kern="1200" cap="none" spc="0" normalizeH="0" baseline="0" noProof="0">
              <a:ln>
                <a:noFill/>
              </a:ln>
              <a:solidFill>
                <a:srgbClr val="830051"/>
              </a:solidFill>
              <a:effectLst/>
              <a:uLnTx/>
              <a:uFillTx/>
              <a:latin typeface="Arial"/>
              <a:ea typeface="ＭＳ Ｐゴシック" charset="0"/>
              <a:cs typeface="+mn-cs"/>
            </a:endParaRPr>
          </a:p>
        </p:txBody>
      </p:sp>
      <p:sp>
        <p:nvSpPr>
          <p:cNvPr id="20" name="Rectangle 96">
            <a:extLst>
              <a:ext uri="{FF2B5EF4-FFF2-40B4-BE49-F238E27FC236}">
                <a16:creationId xmlns:a16="http://schemas.microsoft.com/office/drawing/2014/main" id="{D23F45EF-AD12-47BF-B37E-DC031A6DB08F}"/>
              </a:ext>
            </a:extLst>
          </p:cNvPr>
          <p:cNvSpPr>
            <a:spLocks noChangeArrowheads="1"/>
          </p:cNvSpPr>
          <p:nvPr/>
        </p:nvSpPr>
        <p:spPr bwMode="auto">
          <a:xfrm>
            <a:off x="7172395" y="5201507"/>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830051"/>
                </a:solidFill>
                <a:effectLst/>
                <a:uLnTx/>
                <a:uFillTx/>
                <a:latin typeface="Arial"/>
                <a:ea typeface="ＭＳ Ｐゴシック" charset="0"/>
                <a:cs typeface="+mn-cs"/>
              </a:rPr>
              <a:t>63</a:t>
            </a:r>
            <a:endParaRPr kumimoji="0" lang="en-US" altLang="en-US" sz="1800" b="0" i="0" u="none" strike="noStrike" kern="1200" cap="none" spc="0" normalizeH="0" baseline="0" noProof="0">
              <a:ln>
                <a:noFill/>
              </a:ln>
              <a:solidFill>
                <a:srgbClr val="830051"/>
              </a:solidFill>
              <a:effectLst/>
              <a:uLnTx/>
              <a:uFillTx/>
              <a:latin typeface="Arial"/>
              <a:ea typeface="ＭＳ Ｐゴシック" charset="0"/>
              <a:cs typeface="+mn-cs"/>
            </a:endParaRPr>
          </a:p>
        </p:txBody>
      </p:sp>
      <p:sp>
        <p:nvSpPr>
          <p:cNvPr id="21" name="Rectangle 97">
            <a:extLst>
              <a:ext uri="{FF2B5EF4-FFF2-40B4-BE49-F238E27FC236}">
                <a16:creationId xmlns:a16="http://schemas.microsoft.com/office/drawing/2014/main" id="{13DE6264-E68B-425B-A89A-6FD1E79DC205}"/>
              </a:ext>
            </a:extLst>
          </p:cNvPr>
          <p:cNvSpPr>
            <a:spLocks noChangeArrowheads="1"/>
          </p:cNvSpPr>
          <p:nvPr/>
        </p:nvSpPr>
        <p:spPr bwMode="auto">
          <a:xfrm>
            <a:off x="7568218" y="5201507"/>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830051"/>
                </a:solidFill>
                <a:effectLst/>
                <a:uLnTx/>
                <a:uFillTx/>
                <a:latin typeface="Arial"/>
                <a:ea typeface="ＭＳ Ｐゴシック" charset="0"/>
                <a:cs typeface="+mn-cs"/>
              </a:rPr>
              <a:t>61</a:t>
            </a:r>
            <a:endParaRPr kumimoji="0" lang="en-US" altLang="en-US" sz="1800" b="0" i="0" u="none" strike="noStrike" kern="1200" cap="none" spc="0" normalizeH="0" baseline="0" noProof="0">
              <a:ln>
                <a:noFill/>
              </a:ln>
              <a:solidFill>
                <a:srgbClr val="830051"/>
              </a:solidFill>
              <a:effectLst/>
              <a:uLnTx/>
              <a:uFillTx/>
              <a:latin typeface="Arial"/>
              <a:ea typeface="ＭＳ Ｐゴシック" charset="0"/>
              <a:cs typeface="+mn-cs"/>
            </a:endParaRPr>
          </a:p>
        </p:txBody>
      </p:sp>
      <p:sp>
        <p:nvSpPr>
          <p:cNvPr id="22" name="Rectangle 98">
            <a:extLst>
              <a:ext uri="{FF2B5EF4-FFF2-40B4-BE49-F238E27FC236}">
                <a16:creationId xmlns:a16="http://schemas.microsoft.com/office/drawing/2014/main" id="{48C0A333-C6EE-4F00-8E4D-13BC519D8A5D}"/>
              </a:ext>
            </a:extLst>
          </p:cNvPr>
          <p:cNvSpPr>
            <a:spLocks noChangeArrowheads="1"/>
          </p:cNvSpPr>
          <p:nvPr/>
        </p:nvSpPr>
        <p:spPr bwMode="auto">
          <a:xfrm>
            <a:off x="7959739" y="5201507"/>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830051"/>
                </a:solidFill>
                <a:effectLst/>
                <a:uLnTx/>
                <a:uFillTx/>
                <a:latin typeface="Arial"/>
                <a:ea typeface="ＭＳ Ｐゴシック" charset="0"/>
                <a:cs typeface="+mn-cs"/>
              </a:rPr>
              <a:t>39</a:t>
            </a:r>
            <a:endParaRPr kumimoji="0" lang="en-US" altLang="en-US" sz="1800" b="0" i="0" u="none" strike="noStrike" kern="1200" cap="none" spc="0" normalizeH="0" baseline="0" noProof="0">
              <a:ln>
                <a:noFill/>
              </a:ln>
              <a:solidFill>
                <a:srgbClr val="830051"/>
              </a:solidFill>
              <a:effectLst/>
              <a:uLnTx/>
              <a:uFillTx/>
              <a:latin typeface="Arial"/>
              <a:ea typeface="ＭＳ Ｐゴシック" charset="0"/>
              <a:cs typeface="+mn-cs"/>
            </a:endParaRPr>
          </a:p>
        </p:txBody>
      </p:sp>
      <p:sp>
        <p:nvSpPr>
          <p:cNvPr id="23" name="Rectangle 99">
            <a:extLst>
              <a:ext uri="{FF2B5EF4-FFF2-40B4-BE49-F238E27FC236}">
                <a16:creationId xmlns:a16="http://schemas.microsoft.com/office/drawing/2014/main" id="{0CBA9F44-EED4-4D37-A4EF-D2DA76E7FC6D}"/>
              </a:ext>
            </a:extLst>
          </p:cNvPr>
          <p:cNvSpPr>
            <a:spLocks noChangeArrowheads="1"/>
          </p:cNvSpPr>
          <p:nvPr/>
        </p:nvSpPr>
        <p:spPr bwMode="auto">
          <a:xfrm>
            <a:off x="8327597" y="5201507"/>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830051"/>
                </a:solidFill>
                <a:effectLst/>
                <a:uLnTx/>
                <a:uFillTx/>
                <a:latin typeface="Arial"/>
                <a:ea typeface="ＭＳ Ｐゴシック" charset="0"/>
                <a:cs typeface="+mn-cs"/>
              </a:rPr>
              <a:t>19</a:t>
            </a:r>
            <a:endParaRPr kumimoji="0" lang="en-US" altLang="en-US" sz="1800" b="0" i="0" u="none" strike="noStrike" kern="1200" cap="none" spc="0" normalizeH="0" baseline="0" noProof="0">
              <a:ln>
                <a:noFill/>
              </a:ln>
              <a:solidFill>
                <a:srgbClr val="830051"/>
              </a:solidFill>
              <a:effectLst/>
              <a:uLnTx/>
              <a:uFillTx/>
              <a:latin typeface="Arial"/>
              <a:ea typeface="ＭＳ Ｐゴシック" charset="0"/>
              <a:cs typeface="+mn-cs"/>
            </a:endParaRPr>
          </a:p>
        </p:txBody>
      </p:sp>
      <p:sp>
        <p:nvSpPr>
          <p:cNvPr id="24" name="Rectangle 100">
            <a:extLst>
              <a:ext uri="{FF2B5EF4-FFF2-40B4-BE49-F238E27FC236}">
                <a16:creationId xmlns:a16="http://schemas.microsoft.com/office/drawing/2014/main" id="{A4B33D46-2834-4843-9091-236E32354604}"/>
              </a:ext>
            </a:extLst>
          </p:cNvPr>
          <p:cNvSpPr>
            <a:spLocks noChangeArrowheads="1"/>
          </p:cNvSpPr>
          <p:nvPr/>
        </p:nvSpPr>
        <p:spPr bwMode="auto">
          <a:xfrm>
            <a:off x="8749235" y="5201507"/>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830051"/>
                </a:solidFill>
                <a:effectLst/>
                <a:uLnTx/>
                <a:uFillTx/>
                <a:latin typeface="Arial"/>
                <a:ea typeface="ＭＳ Ｐゴシック" charset="0"/>
                <a:cs typeface="+mn-cs"/>
              </a:rPr>
              <a:t>6</a:t>
            </a:r>
            <a:endParaRPr kumimoji="0" lang="en-US" altLang="en-US" sz="1800" b="0" i="0" u="none" strike="noStrike" kern="1200" cap="none" spc="0" normalizeH="0" baseline="0" noProof="0">
              <a:ln>
                <a:noFill/>
              </a:ln>
              <a:solidFill>
                <a:srgbClr val="830051"/>
              </a:solidFill>
              <a:effectLst/>
              <a:uLnTx/>
              <a:uFillTx/>
              <a:latin typeface="Arial"/>
              <a:ea typeface="ＭＳ Ｐゴシック" charset="0"/>
              <a:cs typeface="+mn-cs"/>
            </a:endParaRPr>
          </a:p>
        </p:txBody>
      </p:sp>
      <p:sp>
        <p:nvSpPr>
          <p:cNvPr id="25" name="Rectangle 101">
            <a:extLst>
              <a:ext uri="{FF2B5EF4-FFF2-40B4-BE49-F238E27FC236}">
                <a16:creationId xmlns:a16="http://schemas.microsoft.com/office/drawing/2014/main" id="{1208C98B-CB0E-43E3-8A8A-2797841F1E53}"/>
              </a:ext>
            </a:extLst>
          </p:cNvPr>
          <p:cNvSpPr>
            <a:spLocks noChangeArrowheads="1"/>
          </p:cNvSpPr>
          <p:nvPr/>
        </p:nvSpPr>
        <p:spPr bwMode="auto">
          <a:xfrm>
            <a:off x="9160116" y="5201507"/>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830051"/>
                </a:solidFill>
                <a:effectLst/>
                <a:uLnTx/>
                <a:uFillTx/>
                <a:latin typeface="Arial"/>
                <a:ea typeface="ＭＳ Ｐゴシック" charset="0"/>
                <a:cs typeface="+mn-cs"/>
              </a:rPr>
              <a:t>1</a:t>
            </a:r>
            <a:endParaRPr kumimoji="0" lang="en-US" altLang="en-US" sz="1800" b="0" i="0" u="none" strike="noStrike" kern="1200" cap="none" spc="0" normalizeH="0" baseline="0" noProof="0">
              <a:ln>
                <a:noFill/>
              </a:ln>
              <a:solidFill>
                <a:srgbClr val="830051"/>
              </a:solidFill>
              <a:effectLst/>
              <a:uLnTx/>
              <a:uFillTx/>
              <a:latin typeface="Arial"/>
              <a:ea typeface="ＭＳ Ｐゴシック" charset="0"/>
              <a:cs typeface="+mn-cs"/>
            </a:endParaRPr>
          </a:p>
        </p:txBody>
      </p:sp>
      <p:sp>
        <p:nvSpPr>
          <p:cNvPr id="26" name="Rectangle 102">
            <a:extLst>
              <a:ext uri="{FF2B5EF4-FFF2-40B4-BE49-F238E27FC236}">
                <a16:creationId xmlns:a16="http://schemas.microsoft.com/office/drawing/2014/main" id="{47F3358E-DD66-4B85-BFE2-EC0E7C64A9B2}"/>
              </a:ext>
            </a:extLst>
          </p:cNvPr>
          <p:cNvSpPr>
            <a:spLocks noChangeArrowheads="1"/>
          </p:cNvSpPr>
          <p:nvPr/>
        </p:nvSpPr>
        <p:spPr bwMode="auto">
          <a:xfrm>
            <a:off x="9547334" y="5201507"/>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830051"/>
                </a:solidFill>
                <a:effectLst/>
                <a:uLnTx/>
                <a:uFillTx/>
                <a:latin typeface="Arial"/>
                <a:ea typeface="ＭＳ Ｐゴシック" charset="0"/>
                <a:cs typeface="+mn-cs"/>
              </a:rPr>
              <a:t>0</a:t>
            </a:r>
            <a:endParaRPr kumimoji="0" lang="en-US" altLang="en-US" sz="1800" b="0" i="0" u="none" strike="noStrike" kern="1200" cap="none" spc="0" normalizeH="0" baseline="0" noProof="0">
              <a:ln>
                <a:noFill/>
              </a:ln>
              <a:solidFill>
                <a:srgbClr val="830051"/>
              </a:solidFill>
              <a:effectLst/>
              <a:uLnTx/>
              <a:uFillTx/>
              <a:latin typeface="Arial"/>
              <a:ea typeface="ＭＳ Ｐゴシック" charset="0"/>
              <a:cs typeface="+mn-cs"/>
            </a:endParaRPr>
          </a:p>
        </p:txBody>
      </p:sp>
      <p:sp>
        <p:nvSpPr>
          <p:cNvPr id="27" name="Rectangle 120">
            <a:extLst>
              <a:ext uri="{FF2B5EF4-FFF2-40B4-BE49-F238E27FC236}">
                <a16:creationId xmlns:a16="http://schemas.microsoft.com/office/drawing/2014/main" id="{C32DA472-0800-4EDE-B049-98069F91115C}"/>
              </a:ext>
            </a:extLst>
          </p:cNvPr>
          <p:cNvSpPr>
            <a:spLocks noChangeArrowheads="1"/>
          </p:cNvSpPr>
          <p:nvPr/>
        </p:nvSpPr>
        <p:spPr bwMode="auto">
          <a:xfrm>
            <a:off x="2861365" y="5365459"/>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664D"/>
                </a:solidFill>
                <a:effectLst/>
                <a:uLnTx/>
                <a:uFillTx/>
                <a:latin typeface="Arial"/>
                <a:ea typeface="ＭＳ Ｐゴシック" charset="0"/>
                <a:cs typeface="+mn-cs"/>
              </a:rPr>
              <a:t>207</a:t>
            </a:r>
            <a:endParaRPr kumimoji="0" lang="en-US" altLang="en-US" sz="1800" b="0" i="0" u="none" strike="noStrike" kern="1200" cap="none" spc="0" normalizeH="0" baseline="0" noProof="0" dirty="0">
              <a:ln>
                <a:noFill/>
              </a:ln>
              <a:solidFill>
                <a:srgbClr val="00664D"/>
              </a:solidFill>
              <a:effectLst/>
              <a:uLnTx/>
              <a:uFillTx/>
              <a:latin typeface="Arial"/>
              <a:ea typeface="ＭＳ Ｐゴシック" charset="0"/>
              <a:cs typeface="+mn-cs"/>
            </a:endParaRPr>
          </a:p>
        </p:txBody>
      </p:sp>
      <p:sp>
        <p:nvSpPr>
          <p:cNvPr id="28" name="Rectangle 121">
            <a:extLst>
              <a:ext uri="{FF2B5EF4-FFF2-40B4-BE49-F238E27FC236}">
                <a16:creationId xmlns:a16="http://schemas.microsoft.com/office/drawing/2014/main" id="{6D2E1907-E4CF-48D6-A0B7-1700BAE4B9AB}"/>
              </a:ext>
            </a:extLst>
          </p:cNvPr>
          <p:cNvSpPr>
            <a:spLocks noChangeArrowheads="1"/>
          </p:cNvSpPr>
          <p:nvPr/>
        </p:nvSpPr>
        <p:spPr bwMode="auto">
          <a:xfrm>
            <a:off x="3248583" y="5365459"/>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664D"/>
                </a:solidFill>
                <a:effectLst/>
                <a:uLnTx/>
                <a:uFillTx/>
                <a:latin typeface="Arial"/>
                <a:ea typeface="ＭＳ Ｐゴシック" charset="0"/>
                <a:cs typeface="+mn-cs"/>
              </a:rPr>
              <a:t>186</a:t>
            </a:r>
            <a:endParaRPr kumimoji="0" lang="en-US" altLang="en-US" sz="1800" b="0" i="0" u="none" strike="noStrike" kern="1200" cap="none" spc="0" normalizeH="0" baseline="0" noProof="0" dirty="0">
              <a:ln>
                <a:noFill/>
              </a:ln>
              <a:solidFill>
                <a:srgbClr val="00664D"/>
              </a:solidFill>
              <a:effectLst/>
              <a:uLnTx/>
              <a:uFillTx/>
              <a:latin typeface="Arial"/>
              <a:ea typeface="ＭＳ Ｐゴシック" charset="0"/>
              <a:cs typeface="+mn-cs"/>
            </a:endParaRPr>
          </a:p>
        </p:txBody>
      </p:sp>
      <p:sp>
        <p:nvSpPr>
          <p:cNvPr id="29" name="Rectangle 122">
            <a:extLst>
              <a:ext uri="{FF2B5EF4-FFF2-40B4-BE49-F238E27FC236}">
                <a16:creationId xmlns:a16="http://schemas.microsoft.com/office/drawing/2014/main" id="{FEF8D1B5-D4CC-48CB-8F4D-45FDF6FF7482}"/>
              </a:ext>
            </a:extLst>
          </p:cNvPr>
          <p:cNvSpPr>
            <a:spLocks noChangeArrowheads="1"/>
          </p:cNvSpPr>
          <p:nvPr/>
        </p:nvSpPr>
        <p:spPr bwMode="auto">
          <a:xfrm>
            <a:off x="3635802" y="5365459"/>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ＭＳ Ｐゴシック" charset="0"/>
                <a:cs typeface="+mn-cs"/>
              </a:rPr>
              <a:t>161</a:t>
            </a:r>
            <a:endParaRPr kumimoji="0" lang="en-US" altLang="en-US" sz="1800" b="0" i="0" u="none" strike="noStrike" kern="1200" cap="none" spc="0" normalizeH="0" baseline="0" noProof="0">
              <a:ln>
                <a:noFill/>
              </a:ln>
              <a:solidFill>
                <a:srgbClr val="00664D"/>
              </a:solidFill>
              <a:effectLst/>
              <a:uLnTx/>
              <a:uFillTx/>
              <a:latin typeface="Arial"/>
              <a:ea typeface="ＭＳ Ｐゴシック" charset="0"/>
              <a:cs typeface="+mn-cs"/>
            </a:endParaRPr>
          </a:p>
        </p:txBody>
      </p:sp>
      <p:sp>
        <p:nvSpPr>
          <p:cNvPr id="30" name="Rectangle 123">
            <a:extLst>
              <a:ext uri="{FF2B5EF4-FFF2-40B4-BE49-F238E27FC236}">
                <a16:creationId xmlns:a16="http://schemas.microsoft.com/office/drawing/2014/main" id="{6F365BB3-223A-42B5-AA27-0F26E2B67375}"/>
              </a:ext>
            </a:extLst>
          </p:cNvPr>
          <p:cNvSpPr>
            <a:spLocks noChangeArrowheads="1"/>
          </p:cNvSpPr>
          <p:nvPr/>
        </p:nvSpPr>
        <p:spPr bwMode="auto">
          <a:xfrm>
            <a:off x="4027322" y="5365459"/>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ＭＳ Ｐゴシック" charset="0"/>
                <a:cs typeface="+mn-cs"/>
              </a:rPr>
              <a:t>126</a:t>
            </a:r>
            <a:endParaRPr kumimoji="0" lang="en-US" altLang="en-US" sz="1800" b="0" i="0" u="none" strike="noStrike" kern="1200" cap="none" spc="0" normalizeH="0" baseline="0" noProof="0">
              <a:ln>
                <a:noFill/>
              </a:ln>
              <a:solidFill>
                <a:srgbClr val="00664D"/>
              </a:solidFill>
              <a:effectLst/>
              <a:uLnTx/>
              <a:uFillTx/>
              <a:latin typeface="Arial"/>
              <a:ea typeface="ＭＳ Ｐゴシック" charset="0"/>
              <a:cs typeface="+mn-cs"/>
            </a:endParaRPr>
          </a:p>
        </p:txBody>
      </p:sp>
      <p:sp>
        <p:nvSpPr>
          <p:cNvPr id="31" name="Rectangle 124">
            <a:extLst>
              <a:ext uri="{FF2B5EF4-FFF2-40B4-BE49-F238E27FC236}">
                <a16:creationId xmlns:a16="http://schemas.microsoft.com/office/drawing/2014/main" id="{404482DC-DE98-45C0-B7B9-AD1CBCF7CCDE}"/>
              </a:ext>
            </a:extLst>
          </p:cNvPr>
          <p:cNvSpPr>
            <a:spLocks noChangeArrowheads="1"/>
          </p:cNvSpPr>
          <p:nvPr/>
        </p:nvSpPr>
        <p:spPr bwMode="auto">
          <a:xfrm>
            <a:off x="4418843" y="5365459"/>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ＭＳ Ｐゴシック" charset="0"/>
                <a:cs typeface="+mn-cs"/>
              </a:rPr>
              <a:t>101</a:t>
            </a:r>
            <a:endParaRPr kumimoji="0" lang="en-US" altLang="en-US" sz="1800" b="0" i="0" u="none" strike="noStrike" kern="1200" cap="none" spc="0" normalizeH="0" baseline="0" noProof="0">
              <a:ln>
                <a:noFill/>
              </a:ln>
              <a:solidFill>
                <a:srgbClr val="00664D"/>
              </a:solidFill>
              <a:effectLst/>
              <a:uLnTx/>
              <a:uFillTx/>
              <a:latin typeface="Arial"/>
              <a:ea typeface="ＭＳ Ｐゴシック" charset="0"/>
              <a:cs typeface="+mn-cs"/>
            </a:endParaRPr>
          </a:p>
        </p:txBody>
      </p:sp>
      <p:sp>
        <p:nvSpPr>
          <p:cNvPr id="32" name="Rectangle 125">
            <a:extLst>
              <a:ext uri="{FF2B5EF4-FFF2-40B4-BE49-F238E27FC236}">
                <a16:creationId xmlns:a16="http://schemas.microsoft.com/office/drawing/2014/main" id="{25083763-2910-433F-9118-21524C420DA6}"/>
              </a:ext>
            </a:extLst>
          </p:cNvPr>
          <p:cNvSpPr>
            <a:spLocks noChangeArrowheads="1"/>
          </p:cNvSpPr>
          <p:nvPr/>
        </p:nvSpPr>
        <p:spPr bwMode="auto">
          <a:xfrm>
            <a:off x="4840481" y="5365459"/>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ＭＳ Ｐゴシック" charset="0"/>
                <a:cs typeface="+mn-cs"/>
              </a:rPr>
              <a:t>86</a:t>
            </a:r>
            <a:endParaRPr kumimoji="0" lang="en-US" altLang="en-US" sz="1800" b="0" i="0" u="none" strike="noStrike" kern="1200" cap="none" spc="0" normalizeH="0" baseline="0" noProof="0">
              <a:ln>
                <a:noFill/>
              </a:ln>
              <a:solidFill>
                <a:srgbClr val="00664D"/>
              </a:solidFill>
              <a:effectLst/>
              <a:uLnTx/>
              <a:uFillTx/>
              <a:latin typeface="Arial"/>
              <a:ea typeface="ＭＳ Ｐゴシック" charset="0"/>
              <a:cs typeface="+mn-cs"/>
            </a:endParaRPr>
          </a:p>
        </p:txBody>
      </p:sp>
      <p:sp>
        <p:nvSpPr>
          <p:cNvPr id="33" name="Rectangle 126">
            <a:extLst>
              <a:ext uri="{FF2B5EF4-FFF2-40B4-BE49-F238E27FC236}">
                <a16:creationId xmlns:a16="http://schemas.microsoft.com/office/drawing/2014/main" id="{957538AD-0E95-4547-8192-E3E0D9BCB260}"/>
              </a:ext>
            </a:extLst>
          </p:cNvPr>
          <p:cNvSpPr>
            <a:spLocks noChangeArrowheads="1"/>
          </p:cNvSpPr>
          <p:nvPr/>
        </p:nvSpPr>
        <p:spPr bwMode="auto">
          <a:xfrm>
            <a:off x="5221246" y="5365459"/>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ＭＳ Ｐゴシック" charset="0"/>
                <a:cs typeface="+mn-cs"/>
              </a:rPr>
              <a:t>74</a:t>
            </a:r>
            <a:endParaRPr kumimoji="0" lang="en-US" altLang="en-US" sz="1800" b="0" i="0" u="none" strike="noStrike" kern="1200" cap="none" spc="0" normalizeH="0" baseline="0" noProof="0">
              <a:ln>
                <a:noFill/>
              </a:ln>
              <a:solidFill>
                <a:srgbClr val="00664D"/>
              </a:solidFill>
              <a:effectLst/>
              <a:uLnTx/>
              <a:uFillTx/>
              <a:latin typeface="Arial"/>
              <a:ea typeface="ＭＳ Ｐゴシック" charset="0"/>
              <a:cs typeface="+mn-cs"/>
            </a:endParaRPr>
          </a:p>
        </p:txBody>
      </p:sp>
      <p:sp>
        <p:nvSpPr>
          <p:cNvPr id="34" name="Rectangle 127">
            <a:extLst>
              <a:ext uri="{FF2B5EF4-FFF2-40B4-BE49-F238E27FC236}">
                <a16:creationId xmlns:a16="http://schemas.microsoft.com/office/drawing/2014/main" id="{3ACC8E88-8234-4441-B1E4-833418C8F29F}"/>
              </a:ext>
            </a:extLst>
          </p:cNvPr>
          <p:cNvSpPr>
            <a:spLocks noChangeArrowheads="1"/>
          </p:cNvSpPr>
          <p:nvPr/>
        </p:nvSpPr>
        <p:spPr bwMode="auto">
          <a:xfrm>
            <a:off x="5619219" y="5365459"/>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664D"/>
                </a:solidFill>
                <a:effectLst/>
                <a:uLnTx/>
                <a:uFillTx/>
                <a:latin typeface="Arial"/>
                <a:ea typeface="ＭＳ Ｐゴシック" charset="0"/>
                <a:cs typeface="+mn-cs"/>
              </a:rPr>
              <a:t>66</a:t>
            </a:r>
            <a:endParaRPr kumimoji="0" lang="en-US" altLang="en-US" sz="1800" b="0" i="0" u="none" strike="noStrike" kern="1200" cap="none" spc="0" normalizeH="0" baseline="0" noProof="0" dirty="0">
              <a:ln>
                <a:noFill/>
              </a:ln>
              <a:solidFill>
                <a:srgbClr val="00664D"/>
              </a:solidFill>
              <a:effectLst/>
              <a:uLnTx/>
              <a:uFillTx/>
              <a:latin typeface="Arial"/>
              <a:ea typeface="ＭＳ Ｐゴシック" charset="0"/>
              <a:cs typeface="+mn-cs"/>
            </a:endParaRPr>
          </a:p>
        </p:txBody>
      </p:sp>
      <p:sp>
        <p:nvSpPr>
          <p:cNvPr id="35" name="Rectangle 128">
            <a:extLst>
              <a:ext uri="{FF2B5EF4-FFF2-40B4-BE49-F238E27FC236}">
                <a16:creationId xmlns:a16="http://schemas.microsoft.com/office/drawing/2014/main" id="{A40F7303-B3C2-466D-898A-6FCB00D40330}"/>
              </a:ext>
            </a:extLst>
          </p:cNvPr>
          <p:cNvSpPr>
            <a:spLocks noChangeArrowheads="1"/>
          </p:cNvSpPr>
          <p:nvPr/>
        </p:nvSpPr>
        <p:spPr bwMode="auto">
          <a:xfrm>
            <a:off x="5995683" y="5365459"/>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ＭＳ Ｐゴシック" charset="0"/>
                <a:cs typeface="+mn-cs"/>
              </a:rPr>
              <a:t>57</a:t>
            </a:r>
            <a:endParaRPr kumimoji="0" lang="en-US" altLang="en-US" sz="1800" b="0" i="0" u="none" strike="noStrike" kern="1200" cap="none" spc="0" normalizeH="0" baseline="0" noProof="0">
              <a:ln>
                <a:noFill/>
              </a:ln>
              <a:solidFill>
                <a:srgbClr val="00664D"/>
              </a:solidFill>
              <a:effectLst/>
              <a:uLnTx/>
              <a:uFillTx/>
              <a:latin typeface="Arial"/>
              <a:ea typeface="ＭＳ Ｐゴシック" charset="0"/>
              <a:cs typeface="+mn-cs"/>
            </a:endParaRPr>
          </a:p>
        </p:txBody>
      </p:sp>
      <p:sp>
        <p:nvSpPr>
          <p:cNvPr id="36" name="Rectangle 129">
            <a:extLst>
              <a:ext uri="{FF2B5EF4-FFF2-40B4-BE49-F238E27FC236}">
                <a16:creationId xmlns:a16="http://schemas.microsoft.com/office/drawing/2014/main" id="{1F351088-D850-4F1B-8125-6254FCCA8983}"/>
              </a:ext>
            </a:extLst>
          </p:cNvPr>
          <p:cNvSpPr>
            <a:spLocks noChangeArrowheads="1"/>
          </p:cNvSpPr>
          <p:nvPr/>
        </p:nvSpPr>
        <p:spPr bwMode="auto">
          <a:xfrm>
            <a:off x="6387203" y="5365459"/>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ＭＳ Ｐゴシック" charset="0"/>
                <a:cs typeface="+mn-cs"/>
              </a:rPr>
              <a:t>51</a:t>
            </a:r>
            <a:endParaRPr kumimoji="0" lang="en-US" altLang="en-US" sz="1800" b="0" i="0" u="none" strike="noStrike" kern="1200" cap="none" spc="0" normalizeH="0" baseline="0" noProof="0">
              <a:ln>
                <a:noFill/>
              </a:ln>
              <a:solidFill>
                <a:srgbClr val="00664D"/>
              </a:solidFill>
              <a:effectLst/>
              <a:uLnTx/>
              <a:uFillTx/>
              <a:latin typeface="Arial"/>
              <a:ea typeface="ＭＳ Ｐゴシック" charset="0"/>
              <a:cs typeface="+mn-cs"/>
            </a:endParaRPr>
          </a:p>
        </p:txBody>
      </p:sp>
      <p:sp>
        <p:nvSpPr>
          <p:cNvPr id="37" name="Rectangle 130">
            <a:extLst>
              <a:ext uri="{FF2B5EF4-FFF2-40B4-BE49-F238E27FC236}">
                <a16:creationId xmlns:a16="http://schemas.microsoft.com/office/drawing/2014/main" id="{FD3BA02A-742C-4E90-9725-553AFD8738D4}"/>
              </a:ext>
            </a:extLst>
          </p:cNvPr>
          <p:cNvSpPr>
            <a:spLocks noChangeArrowheads="1"/>
          </p:cNvSpPr>
          <p:nvPr/>
        </p:nvSpPr>
        <p:spPr bwMode="auto">
          <a:xfrm>
            <a:off x="6780874" y="5365459"/>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ＭＳ Ｐゴシック" charset="0"/>
                <a:cs typeface="+mn-cs"/>
              </a:rPr>
              <a:t>48</a:t>
            </a:r>
            <a:endParaRPr kumimoji="0" lang="en-US" altLang="en-US" sz="1800" b="0" i="0" u="none" strike="noStrike" kern="1200" cap="none" spc="0" normalizeH="0" baseline="0" noProof="0">
              <a:ln>
                <a:noFill/>
              </a:ln>
              <a:solidFill>
                <a:srgbClr val="00664D"/>
              </a:solidFill>
              <a:effectLst/>
              <a:uLnTx/>
              <a:uFillTx/>
              <a:latin typeface="Arial"/>
              <a:ea typeface="ＭＳ Ｐゴシック" charset="0"/>
              <a:cs typeface="+mn-cs"/>
            </a:endParaRPr>
          </a:p>
        </p:txBody>
      </p:sp>
      <p:sp>
        <p:nvSpPr>
          <p:cNvPr id="38" name="Rectangle 131">
            <a:extLst>
              <a:ext uri="{FF2B5EF4-FFF2-40B4-BE49-F238E27FC236}">
                <a16:creationId xmlns:a16="http://schemas.microsoft.com/office/drawing/2014/main" id="{2C490574-B7C2-4999-A523-F588A5060DBD}"/>
              </a:ext>
            </a:extLst>
          </p:cNvPr>
          <p:cNvSpPr>
            <a:spLocks noChangeArrowheads="1"/>
          </p:cNvSpPr>
          <p:nvPr/>
        </p:nvSpPr>
        <p:spPr bwMode="auto">
          <a:xfrm>
            <a:off x="7172395" y="5365459"/>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ＭＳ Ｐゴシック" charset="0"/>
                <a:cs typeface="+mn-cs"/>
              </a:rPr>
              <a:t>44</a:t>
            </a:r>
            <a:endParaRPr kumimoji="0" lang="en-US" altLang="en-US" sz="1800" b="0" i="0" u="none" strike="noStrike" kern="1200" cap="none" spc="0" normalizeH="0" baseline="0" noProof="0">
              <a:ln>
                <a:noFill/>
              </a:ln>
              <a:solidFill>
                <a:srgbClr val="00664D"/>
              </a:solidFill>
              <a:effectLst/>
              <a:uLnTx/>
              <a:uFillTx/>
              <a:latin typeface="Arial"/>
              <a:ea typeface="ＭＳ Ｐゴシック" charset="0"/>
              <a:cs typeface="+mn-cs"/>
            </a:endParaRPr>
          </a:p>
        </p:txBody>
      </p:sp>
      <p:sp>
        <p:nvSpPr>
          <p:cNvPr id="39" name="Rectangle 132">
            <a:extLst>
              <a:ext uri="{FF2B5EF4-FFF2-40B4-BE49-F238E27FC236}">
                <a16:creationId xmlns:a16="http://schemas.microsoft.com/office/drawing/2014/main" id="{D3A0A1AD-2C13-4F66-AEEE-2101DB63479D}"/>
              </a:ext>
            </a:extLst>
          </p:cNvPr>
          <p:cNvSpPr>
            <a:spLocks noChangeArrowheads="1"/>
          </p:cNvSpPr>
          <p:nvPr/>
        </p:nvSpPr>
        <p:spPr bwMode="auto">
          <a:xfrm>
            <a:off x="7568218" y="5365459"/>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ＭＳ Ｐゴシック" charset="0"/>
                <a:cs typeface="+mn-cs"/>
              </a:rPr>
              <a:t>42</a:t>
            </a:r>
            <a:endParaRPr kumimoji="0" lang="en-US" altLang="en-US" sz="1800" b="0" i="0" u="none" strike="noStrike" kern="1200" cap="none" spc="0" normalizeH="0" baseline="0" noProof="0">
              <a:ln>
                <a:noFill/>
              </a:ln>
              <a:solidFill>
                <a:srgbClr val="00664D"/>
              </a:solidFill>
              <a:effectLst/>
              <a:uLnTx/>
              <a:uFillTx/>
              <a:latin typeface="Arial"/>
              <a:ea typeface="ＭＳ Ｐゴシック" charset="0"/>
              <a:cs typeface="+mn-cs"/>
            </a:endParaRPr>
          </a:p>
        </p:txBody>
      </p:sp>
      <p:sp>
        <p:nvSpPr>
          <p:cNvPr id="40" name="Rectangle 133">
            <a:extLst>
              <a:ext uri="{FF2B5EF4-FFF2-40B4-BE49-F238E27FC236}">
                <a16:creationId xmlns:a16="http://schemas.microsoft.com/office/drawing/2014/main" id="{E1D83551-8BB4-4047-8B15-56182C0D77BC}"/>
              </a:ext>
            </a:extLst>
          </p:cNvPr>
          <p:cNvSpPr>
            <a:spLocks noChangeArrowheads="1"/>
          </p:cNvSpPr>
          <p:nvPr/>
        </p:nvSpPr>
        <p:spPr bwMode="auto">
          <a:xfrm>
            <a:off x="7959739" y="5365459"/>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ＭＳ Ｐゴシック" charset="0"/>
                <a:cs typeface="+mn-cs"/>
              </a:rPr>
              <a:t>27</a:t>
            </a:r>
            <a:endParaRPr kumimoji="0" lang="en-US" altLang="en-US" sz="1800" b="0" i="0" u="none" strike="noStrike" kern="1200" cap="none" spc="0" normalizeH="0" baseline="0" noProof="0">
              <a:ln>
                <a:noFill/>
              </a:ln>
              <a:solidFill>
                <a:srgbClr val="00664D"/>
              </a:solidFill>
              <a:effectLst/>
              <a:uLnTx/>
              <a:uFillTx/>
              <a:latin typeface="Arial"/>
              <a:ea typeface="ＭＳ Ｐゴシック" charset="0"/>
              <a:cs typeface="+mn-cs"/>
            </a:endParaRPr>
          </a:p>
        </p:txBody>
      </p:sp>
      <p:sp>
        <p:nvSpPr>
          <p:cNvPr id="41" name="Rectangle 134">
            <a:extLst>
              <a:ext uri="{FF2B5EF4-FFF2-40B4-BE49-F238E27FC236}">
                <a16:creationId xmlns:a16="http://schemas.microsoft.com/office/drawing/2014/main" id="{2733BE46-5BED-40CF-93B0-D1D5AA0913A7}"/>
              </a:ext>
            </a:extLst>
          </p:cNvPr>
          <p:cNvSpPr>
            <a:spLocks noChangeArrowheads="1"/>
          </p:cNvSpPr>
          <p:nvPr/>
        </p:nvSpPr>
        <p:spPr bwMode="auto">
          <a:xfrm>
            <a:off x="8327597" y="5365459"/>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ＭＳ Ｐゴシック" charset="0"/>
                <a:cs typeface="+mn-cs"/>
              </a:rPr>
              <a:t>16</a:t>
            </a:r>
            <a:endParaRPr kumimoji="0" lang="en-US" altLang="en-US" sz="1800" b="0" i="0" u="none" strike="noStrike" kern="1200" cap="none" spc="0" normalizeH="0" baseline="0" noProof="0">
              <a:ln>
                <a:noFill/>
              </a:ln>
              <a:solidFill>
                <a:srgbClr val="00664D"/>
              </a:solidFill>
              <a:effectLst/>
              <a:uLnTx/>
              <a:uFillTx/>
              <a:latin typeface="Arial"/>
              <a:ea typeface="ＭＳ Ｐゴシック" charset="0"/>
              <a:cs typeface="+mn-cs"/>
            </a:endParaRPr>
          </a:p>
        </p:txBody>
      </p:sp>
      <p:sp>
        <p:nvSpPr>
          <p:cNvPr id="42" name="Rectangle 135">
            <a:extLst>
              <a:ext uri="{FF2B5EF4-FFF2-40B4-BE49-F238E27FC236}">
                <a16:creationId xmlns:a16="http://schemas.microsoft.com/office/drawing/2014/main" id="{CB680C49-20AD-4DDB-804C-2562A39D40C1}"/>
              </a:ext>
            </a:extLst>
          </p:cNvPr>
          <p:cNvSpPr>
            <a:spLocks noChangeArrowheads="1"/>
          </p:cNvSpPr>
          <p:nvPr/>
        </p:nvSpPr>
        <p:spPr bwMode="auto">
          <a:xfrm>
            <a:off x="8749235" y="5365459"/>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ＭＳ Ｐゴシック" charset="0"/>
                <a:cs typeface="+mn-cs"/>
              </a:rPr>
              <a:t>8</a:t>
            </a:r>
            <a:endParaRPr kumimoji="0" lang="en-US" altLang="en-US" sz="1800" b="0" i="0" u="none" strike="noStrike" kern="1200" cap="none" spc="0" normalizeH="0" baseline="0" noProof="0">
              <a:ln>
                <a:noFill/>
              </a:ln>
              <a:solidFill>
                <a:srgbClr val="00664D"/>
              </a:solidFill>
              <a:effectLst/>
              <a:uLnTx/>
              <a:uFillTx/>
              <a:latin typeface="Arial"/>
              <a:ea typeface="ＭＳ Ｐゴシック" charset="0"/>
              <a:cs typeface="+mn-cs"/>
            </a:endParaRPr>
          </a:p>
        </p:txBody>
      </p:sp>
      <p:sp>
        <p:nvSpPr>
          <p:cNvPr id="43" name="Rectangle 136">
            <a:extLst>
              <a:ext uri="{FF2B5EF4-FFF2-40B4-BE49-F238E27FC236}">
                <a16:creationId xmlns:a16="http://schemas.microsoft.com/office/drawing/2014/main" id="{56B96997-34D3-47EE-9911-0E036CCDAD90}"/>
              </a:ext>
            </a:extLst>
          </p:cNvPr>
          <p:cNvSpPr>
            <a:spLocks noChangeArrowheads="1"/>
          </p:cNvSpPr>
          <p:nvPr/>
        </p:nvSpPr>
        <p:spPr bwMode="auto">
          <a:xfrm>
            <a:off x="9160116" y="5365459"/>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ＭＳ Ｐゴシック" charset="0"/>
                <a:cs typeface="+mn-cs"/>
              </a:rPr>
              <a:t>2</a:t>
            </a:r>
            <a:endParaRPr kumimoji="0" lang="en-US" altLang="en-US" sz="1800" b="0" i="0" u="none" strike="noStrike" kern="1200" cap="none" spc="0" normalizeH="0" baseline="0" noProof="0">
              <a:ln>
                <a:noFill/>
              </a:ln>
              <a:solidFill>
                <a:srgbClr val="00664D"/>
              </a:solidFill>
              <a:effectLst/>
              <a:uLnTx/>
              <a:uFillTx/>
              <a:latin typeface="Arial"/>
              <a:ea typeface="ＭＳ Ｐゴシック" charset="0"/>
              <a:cs typeface="+mn-cs"/>
            </a:endParaRPr>
          </a:p>
        </p:txBody>
      </p:sp>
      <p:sp>
        <p:nvSpPr>
          <p:cNvPr id="44" name="Rectangle 137">
            <a:extLst>
              <a:ext uri="{FF2B5EF4-FFF2-40B4-BE49-F238E27FC236}">
                <a16:creationId xmlns:a16="http://schemas.microsoft.com/office/drawing/2014/main" id="{AC7B2C56-807F-4DBB-ACD0-42E80D4ACCBD}"/>
              </a:ext>
            </a:extLst>
          </p:cNvPr>
          <p:cNvSpPr>
            <a:spLocks noChangeArrowheads="1"/>
          </p:cNvSpPr>
          <p:nvPr/>
        </p:nvSpPr>
        <p:spPr bwMode="auto">
          <a:xfrm>
            <a:off x="9547334" y="5365459"/>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ＭＳ Ｐゴシック" charset="0"/>
                <a:cs typeface="+mn-cs"/>
              </a:rPr>
              <a:t>0</a:t>
            </a:r>
            <a:endParaRPr kumimoji="0" lang="en-US" altLang="en-US" sz="1800" b="0" i="0" u="none" strike="noStrike" kern="1200" cap="none" spc="0" normalizeH="0" baseline="0" noProof="0">
              <a:ln>
                <a:noFill/>
              </a:ln>
              <a:solidFill>
                <a:srgbClr val="00664D"/>
              </a:solidFill>
              <a:effectLst/>
              <a:uLnTx/>
              <a:uFillTx/>
              <a:latin typeface="Arial"/>
              <a:ea typeface="ＭＳ Ｐゴシック" charset="0"/>
              <a:cs typeface="+mn-cs"/>
            </a:endParaRPr>
          </a:p>
        </p:txBody>
      </p:sp>
      <p:sp>
        <p:nvSpPr>
          <p:cNvPr id="45" name="Rectangle 155">
            <a:extLst>
              <a:ext uri="{FF2B5EF4-FFF2-40B4-BE49-F238E27FC236}">
                <a16:creationId xmlns:a16="http://schemas.microsoft.com/office/drawing/2014/main" id="{B392ECEF-750B-48C5-AE50-94BC7E7F69D0}"/>
              </a:ext>
            </a:extLst>
          </p:cNvPr>
          <p:cNvSpPr>
            <a:spLocks noChangeArrowheads="1"/>
          </p:cNvSpPr>
          <p:nvPr/>
        </p:nvSpPr>
        <p:spPr bwMode="auto">
          <a:xfrm>
            <a:off x="2095859" y="5201507"/>
            <a:ext cx="55463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830051"/>
                </a:solidFill>
                <a:effectLst/>
                <a:uLnTx/>
                <a:uFillTx/>
                <a:latin typeface="Arial"/>
                <a:ea typeface="ＭＳ Ｐゴシック" charset="0"/>
                <a:cs typeface="+mn-cs"/>
              </a:rPr>
              <a:t>Durvalumab</a:t>
            </a:r>
            <a:endParaRPr kumimoji="0" lang="en-US" altLang="en-US" sz="1800" b="0" i="0" u="none" strike="noStrike" kern="1200" cap="none" spc="0" normalizeH="0" baseline="0" noProof="0" dirty="0">
              <a:ln>
                <a:noFill/>
              </a:ln>
              <a:solidFill>
                <a:srgbClr val="830051"/>
              </a:solidFill>
              <a:effectLst/>
              <a:uLnTx/>
              <a:uFillTx/>
              <a:latin typeface="Arial"/>
              <a:ea typeface="ＭＳ Ｐゴシック" charset="0"/>
              <a:cs typeface="+mn-cs"/>
            </a:endParaRPr>
          </a:p>
        </p:txBody>
      </p:sp>
      <p:sp>
        <p:nvSpPr>
          <p:cNvPr id="46" name="Rectangle 392">
            <a:extLst>
              <a:ext uri="{FF2B5EF4-FFF2-40B4-BE49-F238E27FC236}">
                <a16:creationId xmlns:a16="http://schemas.microsoft.com/office/drawing/2014/main" id="{73D3DC26-4BA2-4099-B3FB-D7498706446C}"/>
              </a:ext>
            </a:extLst>
          </p:cNvPr>
          <p:cNvSpPr>
            <a:spLocks noChangeArrowheads="1"/>
          </p:cNvSpPr>
          <p:nvPr/>
        </p:nvSpPr>
        <p:spPr bwMode="auto">
          <a:xfrm>
            <a:off x="1990558" y="5365459"/>
            <a:ext cx="67646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664D"/>
                </a:solidFill>
                <a:effectLst/>
                <a:uLnTx/>
                <a:uFillTx/>
                <a:latin typeface="Arial"/>
                <a:ea typeface="ＭＳ Ｐゴシック" charset="0"/>
                <a:cs typeface="+mn-cs"/>
              </a:rPr>
              <a:t>Chemotherapy</a:t>
            </a:r>
            <a:endParaRPr kumimoji="0" lang="en-US" altLang="en-US" sz="1800" b="0" i="0" u="none" strike="noStrike" kern="1200" cap="none" spc="0" normalizeH="0" baseline="0" noProof="0" dirty="0">
              <a:ln>
                <a:noFill/>
              </a:ln>
              <a:solidFill>
                <a:srgbClr val="00664D"/>
              </a:solidFill>
              <a:effectLst/>
              <a:uLnTx/>
              <a:uFillTx/>
              <a:latin typeface="Arial"/>
              <a:ea typeface="ＭＳ Ｐゴシック" charset="0"/>
              <a:cs typeface="+mn-cs"/>
            </a:endParaRPr>
          </a:p>
        </p:txBody>
      </p:sp>
      <p:graphicFrame>
        <p:nvGraphicFramePr>
          <p:cNvPr id="47" name="Table 7">
            <a:extLst>
              <a:ext uri="{FF2B5EF4-FFF2-40B4-BE49-F238E27FC236}">
                <a16:creationId xmlns:a16="http://schemas.microsoft.com/office/drawing/2014/main" id="{3D08CE86-B440-4D59-8C49-8880A38FD0DC}"/>
              </a:ext>
            </a:extLst>
          </p:cNvPr>
          <p:cNvGraphicFramePr>
            <a:graphicFrameLocks noGrp="1"/>
          </p:cNvGraphicFramePr>
          <p:nvPr>
            <p:extLst>
              <p:ext uri="{D42A27DB-BD31-4B8C-83A1-F6EECF244321}">
                <p14:modId xmlns:p14="http://schemas.microsoft.com/office/powerpoint/2010/main" val="1425281651"/>
              </p:ext>
            </p:extLst>
          </p:nvPr>
        </p:nvGraphicFramePr>
        <p:xfrm>
          <a:off x="6502619" y="1620234"/>
          <a:ext cx="4840160" cy="1463040"/>
        </p:xfrm>
        <a:graphic>
          <a:graphicData uri="http://schemas.openxmlformats.org/drawingml/2006/table">
            <a:tbl>
              <a:tblPr firstRow="1" bandRow="1">
                <a:tableStyleId>{5C22544A-7EE6-4342-B048-85BDC9FD1C3A}</a:tableStyleId>
              </a:tblPr>
              <a:tblGrid>
                <a:gridCol w="1814860">
                  <a:extLst>
                    <a:ext uri="{9D8B030D-6E8A-4147-A177-3AD203B41FA5}">
                      <a16:colId xmlns:a16="http://schemas.microsoft.com/office/drawing/2014/main" val="577362122"/>
                    </a:ext>
                  </a:extLst>
                </a:gridCol>
                <a:gridCol w="1455103">
                  <a:extLst>
                    <a:ext uri="{9D8B030D-6E8A-4147-A177-3AD203B41FA5}">
                      <a16:colId xmlns:a16="http://schemas.microsoft.com/office/drawing/2014/main" val="4195210773"/>
                    </a:ext>
                  </a:extLst>
                </a:gridCol>
                <a:gridCol w="1570197">
                  <a:extLst>
                    <a:ext uri="{9D8B030D-6E8A-4147-A177-3AD203B41FA5}">
                      <a16:colId xmlns:a16="http://schemas.microsoft.com/office/drawing/2014/main" val="3932220498"/>
                    </a:ext>
                  </a:extLst>
                </a:gridCol>
              </a:tblGrid>
              <a:tr h="395559">
                <a:tc>
                  <a:txBody>
                    <a:bodyPr/>
                    <a:lstStyle/>
                    <a:p>
                      <a:endParaRPr lang="en-US" sz="1300" dirty="0">
                        <a:latin typeface="Arial Narrow" panose="020B0606020202030204" pitchFamily="34" charset="0"/>
                        <a:cs typeface="Arial" panose="020B0604020202020204" pitchFamily="34" charset="0"/>
                      </a:endParaRPr>
                    </a:p>
                  </a:txBody>
                  <a:tcPr marL="68580" marR="68580" marT="34290" marB="3429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300" dirty="0">
                          <a:latin typeface="+mn-lt"/>
                          <a:cs typeface="Arial" panose="020B0604020202020204" pitchFamily="34" charset="0"/>
                        </a:rPr>
                        <a:t>Durvalumab (n=209)</a:t>
                      </a:r>
                    </a:p>
                  </a:txBody>
                  <a:tcPr marL="68580" marR="68580" marT="34290" marB="3429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830051"/>
                    </a:solidFill>
                  </a:tcPr>
                </a:tc>
                <a:tc>
                  <a:txBody>
                    <a:bodyPr/>
                    <a:lstStyle/>
                    <a:p>
                      <a:pPr algn="ctr"/>
                      <a:r>
                        <a:rPr lang="en-US" sz="1300" dirty="0">
                          <a:latin typeface="+mn-lt"/>
                          <a:cs typeface="Arial" panose="020B0604020202020204" pitchFamily="34" charset="0"/>
                        </a:rPr>
                        <a:t>Chemotherapy (n=207)</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103629272"/>
                  </a:ext>
                </a:extLst>
              </a:tr>
              <a:tr h="395559">
                <a:tc>
                  <a:txBody>
                    <a:bodyPr/>
                    <a:lstStyle/>
                    <a:p>
                      <a:r>
                        <a:rPr lang="en-US" sz="1300" b="1" dirty="0">
                          <a:latin typeface="+mn-lt"/>
                          <a:cs typeface="Arial" panose="020B0604020202020204" pitchFamily="34" charset="0"/>
                        </a:rPr>
                        <a:t>Median OS, months </a:t>
                      </a:r>
                      <a:br>
                        <a:rPr lang="en-US" sz="1300" b="1" dirty="0">
                          <a:latin typeface="+mn-lt"/>
                          <a:cs typeface="Arial" panose="020B0604020202020204" pitchFamily="34" charset="0"/>
                        </a:rPr>
                      </a:br>
                      <a:r>
                        <a:rPr lang="en-US" sz="1300" b="1" dirty="0">
                          <a:latin typeface="+mn-lt"/>
                          <a:cs typeface="Arial" panose="020B0604020202020204" pitchFamily="34" charset="0"/>
                        </a:rPr>
                        <a:t>(95% CI)</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595959"/>
                          </a:solidFill>
                          <a:latin typeface="+mn-lt"/>
                          <a:cs typeface="Arial" panose="020B0604020202020204" pitchFamily="34" charset="0"/>
                        </a:rPr>
                        <a:t>14.4</a:t>
                      </a:r>
                      <a:r>
                        <a:rPr lang="en-US" sz="1300" dirty="0">
                          <a:solidFill>
                            <a:srgbClr val="595959"/>
                          </a:solidFill>
                          <a:latin typeface="+mn-lt"/>
                          <a:cs typeface="Arial" panose="020B0604020202020204" pitchFamily="34" charset="0"/>
                        </a:rPr>
                        <a:t> </a:t>
                      </a:r>
                      <a:r>
                        <a:rPr lang="en-US" altLang="en-US" sz="1300" b="0" dirty="0">
                          <a:solidFill>
                            <a:srgbClr val="595959"/>
                          </a:solidFill>
                          <a:latin typeface="+mn-lt"/>
                          <a:cs typeface="Arial" panose="020B0604020202020204" pitchFamily="34" charset="0"/>
                        </a:rPr>
                        <a:t>(10.4</a:t>
                      </a:r>
                      <a:r>
                        <a:rPr lang="en-US" sz="1300" b="0" dirty="0">
                          <a:solidFill>
                            <a:srgbClr val="595959"/>
                          </a:solidFill>
                          <a:latin typeface="+mn-lt"/>
                          <a:cs typeface="Arial" panose="020B0604020202020204" pitchFamily="34" charset="0"/>
                        </a:rPr>
                        <a:t>–</a:t>
                      </a:r>
                      <a:r>
                        <a:rPr lang="en-US" altLang="en-US" sz="1300" b="0" dirty="0">
                          <a:solidFill>
                            <a:srgbClr val="595959"/>
                          </a:solidFill>
                          <a:latin typeface="+mn-lt"/>
                          <a:cs typeface="Arial" panose="020B0604020202020204" pitchFamily="34" charset="0"/>
                        </a:rPr>
                        <a:t>17.3)</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300" b="1" dirty="0">
                          <a:solidFill>
                            <a:srgbClr val="595959"/>
                          </a:solidFill>
                          <a:latin typeface="+mn-lt"/>
                          <a:cs typeface="Arial" panose="020B0604020202020204" pitchFamily="34" charset="0"/>
                        </a:rPr>
                        <a:t>12.1</a:t>
                      </a:r>
                      <a:r>
                        <a:rPr lang="en-US" sz="1300" dirty="0">
                          <a:solidFill>
                            <a:srgbClr val="595959"/>
                          </a:solidFill>
                          <a:latin typeface="+mn-lt"/>
                          <a:cs typeface="Arial" panose="020B0604020202020204" pitchFamily="34" charset="0"/>
                        </a:rPr>
                        <a:t> </a:t>
                      </a:r>
                      <a:r>
                        <a:rPr lang="en-US" altLang="en-US" sz="1300" b="0" dirty="0">
                          <a:solidFill>
                            <a:srgbClr val="595959"/>
                          </a:solidFill>
                          <a:latin typeface="+mn-lt"/>
                          <a:cs typeface="Arial" panose="020B0604020202020204" pitchFamily="34" charset="0"/>
                        </a:rPr>
                        <a:t>(10.4</a:t>
                      </a:r>
                      <a:r>
                        <a:rPr lang="en-US" sz="1300" b="0" dirty="0">
                          <a:solidFill>
                            <a:srgbClr val="595959"/>
                          </a:solidFill>
                          <a:latin typeface="+mn-lt"/>
                          <a:cs typeface="Arial" panose="020B0604020202020204" pitchFamily="34" charset="0"/>
                        </a:rPr>
                        <a:t>–</a:t>
                      </a:r>
                      <a:r>
                        <a:rPr lang="en-US" altLang="en-US" sz="1300" b="0" dirty="0">
                          <a:solidFill>
                            <a:srgbClr val="595959"/>
                          </a:solidFill>
                          <a:latin typeface="+mn-lt"/>
                          <a:cs typeface="Arial" panose="020B0604020202020204" pitchFamily="34" charset="0"/>
                        </a:rPr>
                        <a:t>15.0)</a:t>
                      </a:r>
                      <a:endParaRPr lang="en-US" sz="1300" dirty="0">
                        <a:solidFill>
                          <a:srgbClr val="595959"/>
                        </a:solidFill>
                        <a:latin typeface="+mn-lt"/>
                        <a:cs typeface="Arial" panose="020B0604020202020204" pitchFamily="34" charset="0"/>
                      </a:endParaRP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3468430"/>
                  </a:ext>
                </a:extLst>
              </a:tr>
              <a:tr h="226960">
                <a:tc>
                  <a:txBody>
                    <a:bodyPr/>
                    <a:lstStyle/>
                    <a:p>
                      <a:r>
                        <a:rPr lang="en-US" sz="1300" b="1" dirty="0">
                          <a:latin typeface="+mn-lt"/>
                          <a:cs typeface="Arial" panose="020B0604020202020204" pitchFamily="34" charset="0"/>
                        </a:rPr>
                        <a:t>HR (95% CI)</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300" b="1" dirty="0">
                          <a:solidFill>
                            <a:srgbClr val="595959"/>
                          </a:solidFill>
                          <a:latin typeface="+mn-lt"/>
                          <a:cs typeface="Arial" panose="020B0604020202020204" pitchFamily="34" charset="0"/>
                        </a:rPr>
                        <a:t>0.89 (0.71</a:t>
                      </a:r>
                      <a:r>
                        <a:rPr lang="en-US" sz="1300" b="1" dirty="0">
                          <a:solidFill>
                            <a:srgbClr val="595959"/>
                          </a:solidFill>
                          <a:latin typeface="+mn-lt"/>
                          <a:cs typeface="Arial" panose="020B0604020202020204" pitchFamily="34" charset="0"/>
                        </a:rPr>
                        <a:t>–</a:t>
                      </a:r>
                      <a:r>
                        <a:rPr lang="en-US" altLang="en-US" sz="1300" b="1" dirty="0">
                          <a:solidFill>
                            <a:srgbClr val="595959"/>
                          </a:solidFill>
                          <a:latin typeface="+mn-lt"/>
                          <a:cs typeface="Arial" panose="020B0604020202020204" pitchFamily="34" charset="0"/>
                        </a:rPr>
                        <a:t>1.11)</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pPr algn="ctr"/>
                      <a:endParaRPr lang="en-US" sz="1400" dirty="0">
                        <a:latin typeface="Arial" panose="020B0604020202020204" pitchFamily="34" charset="0"/>
                        <a:cs typeface="Arial" panose="020B0604020202020204"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5124279"/>
                  </a:ext>
                </a:extLst>
              </a:tr>
              <a:tr h="226960">
                <a:tc>
                  <a:txBody>
                    <a:bodyPr/>
                    <a:lstStyle/>
                    <a:p>
                      <a:r>
                        <a:rPr lang="en-US" sz="1300" b="1" dirty="0">
                          <a:latin typeface="+mn-lt"/>
                          <a:cs typeface="Arial" panose="020B0604020202020204" pitchFamily="34" charset="0"/>
                        </a:rPr>
                        <a:t>Log-rank </a:t>
                      </a:r>
                      <a:r>
                        <a:rPr lang="en-US" sz="1300" b="1" i="1" dirty="0">
                          <a:latin typeface="+mn-lt"/>
                          <a:cs typeface="Arial" panose="020B0604020202020204" pitchFamily="34" charset="0"/>
                        </a:rPr>
                        <a:t>P</a:t>
                      </a:r>
                      <a:r>
                        <a:rPr lang="en-US" sz="1300" b="1" dirty="0">
                          <a:latin typeface="+mn-lt"/>
                          <a:cs typeface="Arial" panose="020B0604020202020204" pitchFamily="34" charset="0"/>
                        </a:rPr>
                        <a:t> value* </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2">
                  <a:txBody>
                    <a:bodyPr/>
                    <a:lstStyle/>
                    <a:p>
                      <a:pPr algn="ctr"/>
                      <a:r>
                        <a:rPr lang="en-US" sz="1300" b="1" dirty="0">
                          <a:solidFill>
                            <a:srgbClr val="595959"/>
                          </a:solidFill>
                          <a:latin typeface="+mn-lt"/>
                          <a:cs typeface="Arial" panose="020B0604020202020204" pitchFamily="34" charset="0"/>
                        </a:rPr>
                        <a:t>0.3039</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pPr algn="ctr"/>
                      <a:endParaRPr lang="en-US" sz="1400" dirty="0">
                        <a:latin typeface="Arial" panose="020B0604020202020204" pitchFamily="34" charset="0"/>
                        <a:cs typeface="Arial" panose="020B0604020202020204"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4566911"/>
                  </a:ext>
                </a:extLst>
              </a:tr>
            </a:tbl>
          </a:graphicData>
        </a:graphic>
      </p:graphicFrame>
      <p:grpSp>
        <p:nvGrpSpPr>
          <p:cNvPr id="2" name="Group 1">
            <a:extLst>
              <a:ext uri="{FF2B5EF4-FFF2-40B4-BE49-F238E27FC236}">
                <a16:creationId xmlns:a16="http://schemas.microsoft.com/office/drawing/2014/main" id="{4511E9C2-6916-4CE8-B342-96106DEFABAA}"/>
              </a:ext>
            </a:extLst>
          </p:cNvPr>
          <p:cNvGrpSpPr/>
          <p:nvPr/>
        </p:nvGrpSpPr>
        <p:grpSpPr>
          <a:xfrm>
            <a:off x="2141985" y="1761779"/>
            <a:ext cx="7509829" cy="3290877"/>
            <a:chOff x="617983" y="904527"/>
            <a:chExt cx="7509829" cy="3290877"/>
          </a:xfrm>
        </p:grpSpPr>
        <p:sp>
          <p:nvSpPr>
            <p:cNvPr id="50" name="Rectangle 5">
              <a:extLst>
                <a:ext uri="{FF2B5EF4-FFF2-40B4-BE49-F238E27FC236}">
                  <a16:creationId xmlns:a16="http://schemas.microsoft.com/office/drawing/2014/main" id="{0DE7571A-A0CD-47C6-BBEF-466B4559A455}"/>
                </a:ext>
              </a:extLst>
            </p:cNvPr>
            <p:cNvSpPr>
              <a:spLocks noChangeArrowheads="1"/>
            </p:cNvSpPr>
            <p:nvPr/>
          </p:nvSpPr>
          <p:spPr bwMode="auto">
            <a:xfrm>
              <a:off x="3557222" y="4033821"/>
              <a:ext cx="222657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a:ea typeface="ＭＳ Ｐゴシック" charset="0"/>
                  <a:cs typeface="+mn-cs"/>
                </a:rPr>
                <a:t>Time from randomization (months)</a:t>
              </a:r>
              <a:endParaRPr kumimoji="0" lang="en-US" altLang="en-US" sz="2700" b="1" i="0" u="none" strike="noStrike" kern="1200" cap="none" spc="0" normalizeH="0" baseline="0" noProof="0" dirty="0">
                <a:ln>
                  <a:noFill/>
                </a:ln>
                <a:solidFill>
                  <a:srgbClr val="595959"/>
                </a:solidFill>
                <a:effectLst/>
                <a:uLnTx/>
                <a:uFillTx/>
                <a:latin typeface="Arial"/>
                <a:ea typeface="ＭＳ Ｐゴシック" charset="0"/>
                <a:cs typeface="+mn-cs"/>
              </a:endParaRPr>
            </a:p>
          </p:txBody>
        </p:sp>
        <p:sp>
          <p:nvSpPr>
            <p:cNvPr id="51" name="Line 6">
              <a:extLst>
                <a:ext uri="{FF2B5EF4-FFF2-40B4-BE49-F238E27FC236}">
                  <a16:creationId xmlns:a16="http://schemas.microsoft.com/office/drawing/2014/main" id="{9F448F02-DFA9-4EF3-9B6D-16FD1F009A36}"/>
                </a:ext>
              </a:extLst>
            </p:cNvPr>
            <p:cNvSpPr>
              <a:spLocks noChangeShapeType="1"/>
            </p:cNvSpPr>
            <p:nvPr/>
          </p:nvSpPr>
          <p:spPr bwMode="auto">
            <a:xfrm flipV="1">
              <a:off x="1402544" y="3692124"/>
              <a:ext cx="0" cy="7322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52" name="Line 7">
              <a:extLst>
                <a:ext uri="{FF2B5EF4-FFF2-40B4-BE49-F238E27FC236}">
                  <a16:creationId xmlns:a16="http://schemas.microsoft.com/office/drawing/2014/main" id="{3A9FEF9E-2007-4328-B781-EFB8A5195086}"/>
                </a:ext>
              </a:extLst>
            </p:cNvPr>
            <p:cNvSpPr>
              <a:spLocks noChangeShapeType="1"/>
            </p:cNvSpPr>
            <p:nvPr/>
          </p:nvSpPr>
          <p:spPr bwMode="auto">
            <a:xfrm flipV="1">
              <a:off x="8063890" y="3692124"/>
              <a:ext cx="0" cy="6590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53" name="Freeform 8">
              <a:extLst>
                <a:ext uri="{FF2B5EF4-FFF2-40B4-BE49-F238E27FC236}">
                  <a16:creationId xmlns:a16="http://schemas.microsoft.com/office/drawing/2014/main" id="{77D4F621-52A8-41A3-ADE4-2C793C2A1875}"/>
                </a:ext>
              </a:extLst>
            </p:cNvPr>
            <p:cNvSpPr>
              <a:spLocks/>
            </p:cNvSpPr>
            <p:nvPr/>
          </p:nvSpPr>
          <p:spPr bwMode="auto">
            <a:xfrm>
              <a:off x="1269840" y="953666"/>
              <a:ext cx="6794052" cy="2738458"/>
            </a:xfrm>
            <a:custGeom>
              <a:avLst/>
              <a:gdLst>
                <a:gd name="T0" fmla="*/ 3123 w 3123"/>
                <a:gd name="T1" fmla="*/ 1122 h 1122"/>
                <a:gd name="T2" fmla="*/ 0 w 3123"/>
                <a:gd name="T3" fmla="*/ 1122 h 1122"/>
                <a:gd name="T4" fmla="*/ 0 w 3123"/>
                <a:gd name="T5" fmla="*/ 0 h 1122"/>
              </a:gdLst>
              <a:ahLst/>
              <a:cxnLst>
                <a:cxn ang="0">
                  <a:pos x="T0" y="T1"/>
                </a:cxn>
                <a:cxn ang="0">
                  <a:pos x="T2" y="T3"/>
                </a:cxn>
                <a:cxn ang="0">
                  <a:pos x="T4" y="T5"/>
                </a:cxn>
              </a:cxnLst>
              <a:rect l="0" t="0" r="r" b="b"/>
              <a:pathLst>
                <a:path w="3123" h="1122">
                  <a:moveTo>
                    <a:pt x="3123" y="1122"/>
                  </a:moveTo>
                  <a:lnTo>
                    <a:pt x="0" y="1122"/>
                  </a:lnTo>
                  <a:lnTo>
                    <a:pt x="0"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54" name="Rectangle 9">
              <a:extLst>
                <a:ext uri="{FF2B5EF4-FFF2-40B4-BE49-F238E27FC236}">
                  <a16:creationId xmlns:a16="http://schemas.microsoft.com/office/drawing/2014/main" id="{6216D96A-05AB-4376-B5D9-A6AA059D6A23}"/>
                </a:ext>
              </a:extLst>
            </p:cNvPr>
            <p:cNvSpPr>
              <a:spLocks noChangeArrowheads="1"/>
            </p:cNvSpPr>
            <p:nvPr/>
          </p:nvSpPr>
          <p:spPr bwMode="auto">
            <a:xfrm>
              <a:off x="1383681" y="3782428"/>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ＭＳ Ｐゴシック" charset="0"/>
                  <a:cs typeface="+mn-cs"/>
                </a:rPr>
                <a:t>0</a:t>
              </a:r>
              <a:endParaRPr kumimoji="0" lang="en-US" altLang="en-US" sz="1800" b="0" i="0" u="none" strike="noStrike" kern="1200" cap="none" spc="0" normalizeH="0" baseline="0" noProof="0" dirty="0">
                <a:ln>
                  <a:noFill/>
                </a:ln>
                <a:solidFill>
                  <a:srgbClr val="595959"/>
                </a:solidFill>
                <a:effectLst/>
                <a:uLnTx/>
                <a:uFillTx/>
                <a:latin typeface="Arial"/>
                <a:ea typeface="ＭＳ Ｐゴシック" charset="0"/>
                <a:cs typeface="+mn-cs"/>
              </a:endParaRPr>
            </a:p>
          </p:txBody>
        </p:sp>
        <p:sp>
          <p:nvSpPr>
            <p:cNvPr id="55" name="Line 10">
              <a:extLst>
                <a:ext uri="{FF2B5EF4-FFF2-40B4-BE49-F238E27FC236}">
                  <a16:creationId xmlns:a16="http://schemas.microsoft.com/office/drawing/2014/main" id="{114319CF-E52D-424A-B155-0366FE200C83}"/>
                </a:ext>
              </a:extLst>
            </p:cNvPr>
            <p:cNvSpPr>
              <a:spLocks noChangeShapeType="1"/>
            </p:cNvSpPr>
            <p:nvPr/>
          </p:nvSpPr>
          <p:spPr bwMode="auto">
            <a:xfrm flipV="1">
              <a:off x="1794132" y="3692124"/>
              <a:ext cx="0" cy="7322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56" name="Rectangle 11">
              <a:extLst>
                <a:ext uri="{FF2B5EF4-FFF2-40B4-BE49-F238E27FC236}">
                  <a16:creationId xmlns:a16="http://schemas.microsoft.com/office/drawing/2014/main" id="{5CBA4869-C67D-4DE5-9182-F0C7C75972AC}"/>
                </a:ext>
              </a:extLst>
            </p:cNvPr>
            <p:cNvSpPr>
              <a:spLocks noChangeArrowheads="1"/>
            </p:cNvSpPr>
            <p:nvPr/>
          </p:nvSpPr>
          <p:spPr bwMode="auto">
            <a:xfrm>
              <a:off x="1775269" y="3782428"/>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a:ea typeface="ＭＳ Ｐゴシック" charset="0"/>
                  <a:cs typeface="+mn-cs"/>
                </a:rPr>
                <a:t>3</a:t>
              </a:r>
              <a:endParaRPr kumimoji="0" lang="en-US" alt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57" name="Line 12">
              <a:extLst>
                <a:ext uri="{FF2B5EF4-FFF2-40B4-BE49-F238E27FC236}">
                  <a16:creationId xmlns:a16="http://schemas.microsoft.com/office/drawing/2014/main" id="{A400A17E-79D4-4DFD-AC63-B9741FCA3405}"/>
                </a:ext>
              </a:extLst>
            </p:cNvPr>
            <p:cNvSpPr>
              <a:spLocks noChangeShapeType="1"/>
            </p:cNvSpPr>
            <p:nvPr/>
          </p:nvSpPr>
          <p:spPr bwMode="auto">
            <a:xfrm flipV="1">
              <a:off x="2183545" y="3692124"/>
              <a:ext cx="0" cy="7322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58" name="Rectangle 13">
              <a:extLst>
                <a:ext uri="{FF2B5EF4-FFF2-40B4-BE49-F238E27FC236}">
                  <a16:creationId xmlns:a16="http://schemas.microsoft.com/office/drawing/2014/main" id="{1ACE66BB-2582-4619-A17A-0E93550E4D5F}"/>
                </a:ext>
              </a:extLst>
            </p:cNvPr>
            <p:cNvSpPr>
              <a:spLocks noChangeArrowheads="1"/>
            </p:cNvSpPr>
            <p:nvPr/>
          </p:nvSpPr>
          <p:spPr bwMode="auto">
            <a:xfrm>
              <a:off x="2171208" y="3782428"/>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a:ea typeface="ＭＳ Ｐゴシック" charset="0"/>
                  <a:cs typeface="+mn-cs"/>
                </a:rPr>
                <a:t>6</a:t>
              </a:r>
              <a:endParaRPr kumimoji="0" lang="en-US" alt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59" name="Line 14">
              <a:extLst>
                <a:ext uri="{FF2B5EF4-FFF2-40B4-BE49-F238E27FC236}">
                  <a16:creationId xmlns:a16="http://schemas.microsoft.com/office/drawing/2014/main" id="{F5F2519D-B61E-4D4D-89D0-42F8925E7933}"/>
                </a:ext>
              </a:extLst>
            </p:cNvPr>
            <p:cNvSpPr>
              <a:spLocks noChangeShapeType="1"/>
            </p:cNvSpPr>
            <p:nvPr/>
          </p:nvSpPr>
          <p:spPr bwMode="auto">
            <a:xfrm flipV="1">
              <a:off x="2575133" y="3692124"/>
              <a:ext cx="0" cy="7322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60" name="Rectangle 15">
              <a:extLst>
                <a:ext uri="{FF2B5EF4-FFF2-40B4-BE49-F238E27FC236}">
                  <a16:creationId xmlns:a16="http://schemas.microsoft.com/office/drawing/2014/main" id="{DE3E6433-E825-41DB-94C8-6FA56AA78B2C}"/>
                </a:ext>
              </a:extLst>
            </p:cNvPr>
            <p:cNvSpPr>
              <a:spLocks noChangeArrowheads="1"/>
            </p:cNvSpPr>
            <p:nvPr/>
          </p:nvSpPr>
          <p:spPr bwMode="auto">
            <a:xfrm>
              <a:off x="2562796" y="3782428"/>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a:ea typeface="ＭＳ Ｐゴシック" charset="0"/>
                  <a:cs typeface="+mn-cs"/>
                </a:rPr>
                <a:t>9</a:t>
              </a:r>
              <a:endParaRPr kumimoji="0" lang="en-US" alt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61" name="Line 16">
              <a:extLst>
                <a:ext uri="{FF2B5EF4-FFF2-40B4-BE49-F238E27FC236}">
                  <a16:creationId xmlns:a16="http://schemas.microsoft.com/office/drawing/2014/main" id="{33E16193-2898-4C02-9A80-7551656D8A19}"/>
                </a:ext>
              </a:extLst>
            </p:cNvPr>
            <p:cNvSpPr>
              <a:spLocks noChangeShapeType="1"/>
            </p:cNvSpPr>
            <p:nvPr/>
          </p:nvSpPr>
          <p:spPr bwMode="auto">
            <a:xfrm flipV="1">
              <a:off x="2971072" y="3692124"/>
              <a:ext cx="0" cy="7322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62" name="Rectangle 44">
              <a:extLst>
                <a:ext uri="{FF2B5EF4-FFF2-40B4-BE49-F238E27FC236}">
                  <a16:creationId xmlns:a16="http://schemas.microsoft.com/office/drawing/2014/main" id="{E911DFFE-D683-4DF1-9358-5E52C43CFAE9}"/>
                </a:ext>
              </a:extLst>
            </p:cNvPr>
            <p:cNvSpPr>
              <a:spLocks noChangeArrowheads="1"/>
            </p:cNvSpPr>
            <p:nvPr/>
          </p:nvSpPr>
          <p:spPr bwMode="auto">
            <a:xfrm>
              <a:off x="2919576" y="3782428"/>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a:ea typeface="ＭＳ Ｐゴシック" charset="0"/>
                  <a:cs typeface="+mn-cs"/>
                </a:rPr>
                <a:t>12</a:t>
              </a:r>
              <a:endParaRPr kumimoji="0" lang="en-US" alt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63" name="Line 45">
              <a:extLst>
                <a:ext uri="{FF2B5EF4-FFF2-40B4-BE49-F238E27FC236}">
                  <a16:creationId xmlns:a16="http://schemas.microsoft.com/office/drawing/2014/main" id="{AE024A47-86C8-41B0-8DB6-B78BCC14C100}"/>
                </a:ext>
              </a:extLst>
            </p:cNvPr>
            <p:cNvSpPr>
              <a:spLocks noChangeShapeType="1"/>
            </p:cNvSpPr>
            <p:nvPr/>
          </p:nvSpPr>
          <p:spPr bwMode="auto">
            <a:xfrm flipV="1">
              <a:off x="3362660" y="3692124"/>
              <a:ext cx="0" cy="7322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64" name="Rectangle 46">
              <a:extLst>
                <a:ext uri="{FF2B5EF4-FFF2-40B4-BE49-F238E27FC236}">
                  <a16:creationId xmlns:a16="http://schemas.microsoft.com/office/drawing/2014/main" id="{40476892-4B1A-4FB0-A1AC-D91987801B95}"/>
                </a:ext>
              </a:extLst>
            </p:cNvPr>
            <p:cNvSpPr>
              <a:spLocks noChangeArrowheads="1"/>
            </p:cNvSpPr>
            <p:nvPr/>
          </p:nvSpPr>
          <p:spPr bwMode="auto">
            <a:xfrm>
              <a:off x="3311164" y="3782428"/>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ＭＳ Ｐゴシック" charset="0"/>
                  <a:cs typeface="+mn-cs"/>
                </a:rPr>
                <a:t>15</a:t>
              </a:r>
              <a:endParaRPr kumimoji="0" lang="en-US" altLang="en-US" sz="1800" b="0" i="0" u="none" strike="noStrike" kern="1200" cap="none" spc="0" normalizeH="0" baseline="0" noProof="0" dirty="0">
                <a:ln>
                  <a:noFill/>
                </a:ln>
                <a:solidFill>
                  <a:srgbClr val="595959"/>
                </a:solidFill>
                <a:effectLst/>
                <a:uLnTx/>
                <a:uFillTx/>
                <a:latin typeface="Arial"/>
                <a:ea typeface="ＭＳ Ｐゴシック" charset="0"/>
                <a:cs typeface="+mn-cs"/>
              </a:endParaRPr>
            </a:p>
          </p:txBody>
        </p:sp>
        <p:sp>
          <p:nvSpPr>
            <p:cNvPr id="65" name="Line 47">
              <a:extLst>
                <a:ext uri="{FF2B5EF4-FFF2-40B4-BE49-F238E27FC236}">
                  <a16:creationId xmlns:a16="http://schemas.microsoft.com/office/drawing/2014/main" id="{1774878F-0FD7-472C-9EC7-C4979138DE6F}"/>
                </a:ext>
              </a:extLst>
            </p:cNvPr>
            <p:cNvSpPr>
              <a:spLocks noChangeShapeType="1"/>
            </p:cNvSpPr>
            <p:nvPr/>
          </p:nvSpPr>
          <p:spPr bwMode="auto">
            <a:xfrm flipV="1">
              <a:off x="3754248" y="3692124"/>
              <a:ext cx="0" cy="7322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66" name="Rectangle 48">
              <a:extLst>
                <a:ext uri="{FF2B5EF4-FFF2-40B4-BE49-F238E27FC236}">
                  <a16:creationId xmlns:a16="http://schemas.microsoft.com/office/drawing/2014/main" id="{6DED4E12-1858-4B5A-B28F-14032C5A4BDD}"/>
                </a:ext>
              </a:extLst>
            </p:cNvPr>
            <p:cNvSpPr>
              <a:spLocks noChangeArrowheads="1"/>
            </p:cNvSpPr>
            <p:nvPr/>
          </p:nvSpPr>
          <p:spPr bwMode="auto">
            <a:xfrm>
              <a:off x="3700577" y="3782428"/>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ＭＳ Ｐゴシック" charset="0"/>
                  <a:cs typeface="+mn-cs"/>
                </a:rPr>
                <a:t>18</a:t>
              </a:r>
              <a:endParaRPr kumimoji="0" lang="en-US" altLang="en-US" sz="1800" b="0" i="0" u="none" strike="noStrike" kern="1200" cap="none" spc="0" normalizeH="0" baseline="0" noProof="0" dirty="0">
                <a:ln>
                  <a:noFill/>
                </a:ln>
                <a:solidFill>
                  <a:srgbClr val="595959"/>
                </a:solidFill>
                <a:effectLst/>
                <a:uLnTx/>
                <a:uFillTx/>
                <a:latin typeface="Arial"/>
                <a:ea typeface="ＭＳ Ｐゴシック" charset="0"/>
                <a:cs typeface="+mn-cs"/>
              </a:endParaRPr>
            </a:p>
          </p:txBody>
        </p:sp>
        <p:sp>
          <p:nvSpPr>
            <p:cNvPr id="67" name="Line 49">
              <a:extLst>
                <a:ext uri="{FF2B5EF4-FFF2-40B4-BE49-F238E27FC236}">
                  <a16:creationId xmlns:a16="http://schemas.microsoft.com/office/drawing/2014/main" id="{AA25B85C-AF57-4749-914A-DBC034AD77F1}"/>
                </a:ext>
              </a:extLst>
            </p:cNvPr>
            <p:cNvSpPr>
              <a:spLocks noChangeShapeType="1"/>
            </p:cNvSpPr>
            <p:nvPr/>
          </p:nvSpPr>
          <p:spPr bwMode="auto">
            <a:xfrm flipV="1">
              <a:off x="4145836" y="3692124"/>
              <a:ext cx="0" cy="7322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68" name="Rectangle 50">
              <a:extLst>
                <a:ext uri="{FF2B5EF4-FFF2-40B4-BE49-F238E27FC236}">
                  <a16:creationId xmlns:a16="http://schemas.microsoft.com/office/drawing/2014/main" id="{672528B9-6E73-49B5-9F39-B86CAD933538}"/>
                </a:ext>
              </a:extLst>
            </p:cNvPr>
            <p:cNvSpPr>
              <a:spLocks noChangeArrowheads="1"/>
            </p:cNvSpPr>
            <p:nvPr/>
          </p:nvSpPr>
          <p:spPr bwMode="auto">
            <a:xfrm>
              <a:off x="4092165" y="3782428"/>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a:ea typeface="ＭＳ Ｐゴシック" charset="0"/>
                  <a:cs typeface="+mn-cs"/>
                </a:rPr>
                <a:t>21</a:t>
              </a:r>
              <a:endParaRPr kumimoji="0" lang="en-US" alt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69" name="Line 51">
              <a:extLst>
                <a:ext uri="{FF2B5EF4-FFF2-40B4-BE49-F238E27FC236}">
                  <a16:creationId xmlns:a16="http://schemas.microsoft.com/office/drawing/2014/main" id="{E65732C1-DC33-4985-8BEB-BED2226CDA6D}"/>
                </a:ext>
              </a:extLst>
            </p:cNvPr>
            <p:cNvSpPr>
              <a:spLocks noChangeShapeType="1"/>
            </p:cNvSpPr>
            <p:nvPr/>
          </p:nvSpPr>
          <p:spPr bwMode="auto">
            <a:xfrm flipV="1">
              <a:off x="4537423" y="3692124"/>
              <a:ext cx="0" cy="7322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70" name="Rectangle 52">
              <a:extLst>
                <a:ext uri="{FF2B5EF4-FFF2-40B4-BE49-F238E27FC236}">
                  <a16:creationId xmlns:a16="http://schemas.microsoft.com/office/drawing/2014/main" id="{09D753C6-23FF-4115-B857-9FCE7EC80AD9}"/>
                </a:ext>
              </a:extLst>
            </p:cNvPr>
            <p:cNvSpPr>
              <a:spLocks noChangeArrowheads="1"/>
            </p:cNvSpPr>
            <p:nvPr/>
          </p:nvSpPr>
          <p:spPr bwMode="auto">
            <a:xfrm>
              <a:off x="4483753" y="3782428"/>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a:ea typeface="ＭＳ Ｐゴシック" charset="0"/>
                  <a:cs typeface="+mn-cs"/>
                </a:rPr>
                <a:t>24</a:t>
              </a:r>
              <a:endParaRPr kumimoji="0" lang="en-US" alt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71" name="Line 53">
              <a:extLst>
                <a:ext uri="{FF2B5EF4-FFF2-40B4-BE49-F238E27FC236}">
                  <a16:creationId xmlns:a16="http://schemas.microsoft.com/office/drawing/2014/main" id="{DDBD0D79-ADBB-4AC7-8A99-37C699524F7E}"/>
                </a:ext>
              </a:extLst>
            </p:cNvPr>
            <p:cNvSpPr>
              <a:spLocks noChangeShapeType="1"/>
            </p:cNvSpPr>
            <p:nvPr/>
          </p:nvSpPr>
          <p:spPr bwMode="auto">
            <a:xfrm flipV="1">
              <a:off x="4929012" y="3692124"/>
              <a:ext cx="0" cy="7322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72" name="Rectangle 54">
              <a:extLst>
                <a:ext uri="{FF2B5EF4-FFF2-40B4-BE49-F238E27FC236}">
                  <a16:creationId xmlns:a16="http://schemas.microsoft.com/office/drawing/2014/main" id="{7CD5AADC-302B-4900-B492-65B7C8F1096D}"/>
                </a:ext>
              </a:extLst>
            </p:cNvPr>
            <p:cNvSpPr>
              <a:spLocks noChangeArrowheads="1"/>
            </p:cNvSpPr>
            <p:nvPr/>
          </p:nvSpPr>
          <p:spPr bwMode="auto">
            <a:xfrm>
              <a:off x="4875341" y="3782428"/>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a:ea typeface="ＭＳ Ｐゴシック" charset="0"/>
                  <a:cs typeface="+mn-cs"/>
                </a:rPr>
                <a:t>27</a:t>
              </a:r>
              <a:endParaRPr kumimoji="0" lang="en-US" alt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73" name="Line 55">
              <a:extLst>
                <a:ext uri="{FF2B5EF4-FFF2-40B4-BE49-F238E27FC236}">
                  <a16:creationId xmlns:a16="http://schemas.microsoft.com/office/drawing/2014/main" id="{C7C04640-0178-460D-9E8D-482641CCF688}"/>
                </a:ext>
              </a:extLst>
            </p:cNvPr>
            <p:cNvSpPr>
              <a:spLocks noChangeShapeType="1"/>
            </p:cNvSpPr>
            <p:nvPr/>
          </p:nvSpPr>
          <p:spPr bwMode="auto">
            <a:xfrm flipV="1">
              <a:off x="5320600" y="3692124"/>
              <a:ext cx="0" cy="7322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74" name="Rectangle 56">
              <a:extLst>
                <a:ext uri="{FF2B5EF4-FFF2-40B4-BE49-F238E27FC236}">
                  <a16:creationId xmlns:a16="http://schemas.microsoft.com/office/drawing/2014/main" id="{428AD6AE-12B7-40D9-8ED5-F2C010FC1936}"/>
                </a:ext>
              </a:extLst>
            </p:cNvPr>
            <p:cNvSpPr>
              <a:spLocks noChangeArrowheads="1"/>
            </p:cNvSpPr>
            <p:nvPr/>
          </p:nvSpPr>
          <p:spPr bwMode="auto">
            <a:xfrm>
              <a:off x="5266929" y="3782428"/>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a:ea typeface="ＭＳ Ｐゴシック" charset="0"/>
                  <a:cs typeface="+mn-cs"/>
                </a:rPr>
                <a:t>30</a:t>
              </a:r>
              <a:endParaRPr kumimoji="0" lang="en-US" alt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75" name="Line 57">
              <a:extLst>
                <a:ext uri="{FF2B5EF4-FFF2-40B4-BE49-F238E27FC236}">
                  <a16:creationId xmlns:a16="http://schemas.microsoft.com/office/drawing/2014/main" id="{416FE552-3F09-4D04-833E-62AFABAF0C86}"/>
                </a:ext>
              </a:extLst>
            </p:cNvPr>
            <p:cNvSpPr>
              <a:spLocks noChangeShapeType="1"/>
            </p:cNvSpPr>
            <p:nvPr/>
          </p:nvSpPr>
          <p:spPr bwMode="auto">
            <a:xfrm flipV="1">
              <a:off x="5716538" y="3692124"/>
              <a:ext cx="0" cy="7322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76" name="Rectangle 58">
              <a:extLst>
                <a:ext uri="{FF2B5EF4-FFF2-40B4-BE49-F238E27FC236}">
                  <a16:creationId xmlns:a16="http://schemas.microsoft.com/office/drawing/2014/main" id="{AE32803D-66EA-4668-80B7-AF955FC9437C}"/>
                </a:ext>
              </a:extLst>
            </p:cNvPr>
            <p:cNvSpPr>
              <a:spLocks noChangeArrowheads="1"/>
            </p:cNvSpPr>
            <p:nvPr/>
          </p:nvSpPr>
          <p:spPr bwMode="auto">
            <a:xfrm>
              <a:off x="5662868" y="3782428"/>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a:ea typeface="ＭＳ Ｐゴシック" charset="0"/>
                  <a:cs typeface="+mn-cs"/>
                </a:rPr>
                <a:t>33</a:t>
              </a:r>
              <a:endParaRPr kumimoji="0" lang="en-US" alt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77" name="Line 59">
              <a:extLst>
                <a:ext uri="{FF2B5EF4-FFF2-40B4-BE49-F238E27FC236}">
                  <a16:creationId xmlns:a16="http://schemas.microsoft.com/office/drawing/2014/main" id="{9B438EB9-0866-4678-ADA3-FD6E254149D8}"/>
                </a:ext>
              </a:extLst>
            </p:cNvPr>
            <p:cNvSpPr>
              <a:spLocks noChangeShapeType="1"/>
            </p:cNvSpPr>
            <p:nvPr/>
          </p:nvSpPr>
          <p:spPr bwMode="auto">
            <a:xfrm flipV="1">
              <a:off x="6108127" y="3692124"/>
              <a:ext cx="0" cy="7322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78" name="Rectangle 60">
              <a:extLst>
                <a:ext uri="{FF2B5EF4-FFF2-40B4-BE49-F238E27FC236}">
                  <a16:creationId xmlns:a16="http://schemas.microsoft.com/office/drawing/2014/main" id="{B497908E-1071-4547-A584-34BBD5E07B53}"/>
                </a:ext>
              </a:extLst>
            </p:cNvPr>
            <p:cNvSpPr>
              <a:spLocks noChangeArrowheads="1"/>
            </p:cNvSpPr>
            <p:nvPr/>
          </p:nvSpPr>
          <p:spPr bwMode="auto">
            <a:xfrm>
              <a:off x="6054456" y="3782428"/>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a:ea typeface="ＭＳ Ｐゴシック" charset="0"/>
                  <a:cs typeface="+mn-cs"/>
                </a:rPr>
                <a:t>36</a:t>
              </a:r>
              <a:endParaRPr kumimoji="0" lang="en-US" alt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79" name="Line 61">
              <a:extLst>
                <a:ext uri="{FF2B5EF4-FFF2-40B4-BE49-F238E27FC236}">
                  <a16:creationId xmlns:a16="http://schemas.microsoft.com/office/drawing/2014/main" id="{25E74FC3-1921-4EDA-B998-F1B9EFB2C6EA}"/>
                </a:ext>
              </a:extLst>
            </p:cNvPr>
            <p:cNvSpPr>
              <a:spLocks noChangeShapeType="1"/>
            </p:cNvSpPr>
            <p:nvPr/>
          </p:nvSpPr>
          <p:spPr bwMode="auto">
            <a:xfrm flipV="1">
              <a:off x="6499714" y="3692124"/>
              <a:ext cx="0" cy="7322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80" name="Rectangle 62">
              <a:extLst>
                <a:ext uri="{FF2B5EF4-FFF2-40B4-BE49-F238E27FC236}">
                  <a16:creationId xmlns:a16="http://schemas.microsoft.com/office/drawing/2014/main" id="{D8F8F00C-D2CA-4783-A6C0-BD1ABB786328}"/>
                </a:ext>
              </a:extLst>
            </p:cNvPr>
            <p:cNvSpPr>
              <a:spLocks noChangeArrowheads="1"/>
            </p:cNvSpPr>
            <p:nvPr/>
          </p:nvSpPr>
          <p:spPr bwMode="auto">
            <a:xfrm>
              <a:off x="6446044" y="3782428"/>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a:ea typeface="ＭＳ Ｐゴシック" charset="0"/>
                  <a:cs typeface="+mn-cs"/>
                </a:rPr>
                <a:t>39</a:t>
              </a:r>
              <a:endParaRPr kumimoji="0" lang="en-US" alt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81" name="Line 63">
              <a:extLst>
                <a:ext uri="{FF2B5EF4-FFF2-40B4-BE49-F238E27FC236}">
                  <a16:creationId xmlns:a16="http://schemas.microsoft.com/office/drawing/2014/main" id="{C92254A7-1ED4-4F19-8B18-6C1007E6EFD7}"/>
                </a:ext>
              </a:extLst>
            </p:cNvPr>
            <p:cNvSpPr>
              <a:spLocks noChangeShapeType="1"/>
            </p:cNvSpPr>
            <p:nvPr/>
          </p:nvSpPr>
          <p:spPr bwMode="auto">
            <a:xfrm flipV="1">
              <a:off x="6891302" y="3692124"/>
              <a:ext cx="0" cy="7322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82" name="Rectangle 64">
              <a:extLst>
                <a:ext uri="{FF2B5EF4-FFF2-40B4-BE49-F238E27FC236}">
                  <a16:creationId xmlns:a16="http://schemas.microsoft.com/office/drawing/2014/main" id="{97DAFABD-EBFD-463F-89A5-43BBC11B6C61}"/>
                </a:ext>
              </a:extLst>
            </p:cNvPr>
            <p:cNvSpPr>
              <a:spLocks noChangeArrowheads="1"/>
            </p:cNvSpPr>
            <p:nvPr/>
          </p:nvSpPr>
          <p:spPr bwMode="auto">
            <a:xfrm>
              <a:off x="6837632" y="3782428"/>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a:ea typeface="ＭＳ Ｐゴシック" charset="0"/>
                  <a:cs typeface="+mn-cs"/>
                </a:rPr>
                <a:t>42</a:t>
              </a:r>
              <a:endParaRPr kumimoji="0" lang="en-US" alt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83" name="Line 65">
              <a:extLst>
                <a:ext uri="{FF2B5EF4-FFF2-40B4-BE49-F238E27FC236}">
                  <a16:creationId xmlns:a16="http://schemas.microsoft.com/office/drawing/2014/main" id="{2BDEA823-2BF8-4629-9750-791D3A582705}"/>
                </a:ext>
              </a:extLst>
            </p:cNvPr>
            <p:cNvSpPr>
              <a:spLocks noChangeShapeType="1"/>
            </p:cNvSpPr>
            <p:nvPr/>
          </p:nvSpPr>
          <p:spPr bwMode="auto">
            <a:xfrm flipV="1">
              <a:off x="7280714" y="3692124"/>
              <a:ext cx="0" cy="7322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84" name="Rectangle 66">
              <a:extLst>
                <a:ext uri="{FF2B5EF4-FFF2-40B4-BE49-F238E27FC236}">
                  <a16:creationId xmlns:a16="http://schemas.microsoft.com/office/drawing/2014/main" id="{9C1629B8-A574-42C3-A8FA-C85110CC0EC9}"/>
                </a:ext>
              </a:extLst>
            </p:cNvPr>
            <p:cNvSpPr>
              <a:spLocks noChangeArrowheads="1"/>
            </p:cNvSpPr>
            <p:nvPr/>
          </p:nvSpPr>
          <p:spPr bwMode="auto">
            <a:xfrm>
              <a:off x="7229219" y="3782428"/>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a:ea typeface="ＭＳ Ｐゴシック" charset="0"/>
                  <a:cs typeface="+mn-cs"/>
                </a:rPr>
                <a:t>45</a:t>
              </a:r>
              <a:endParaRPr kumimoji="0" lang="en-US" alt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85" name="Line 67">
              <a:extLst>
                <a:ext uri="{FF2B5EF4-FFF2-40B4-BE49-F238E27FC236}">
                  <a16:creationId xmlns:a16="http://schemas.microsoft.com/office/drawing/2014/main" id="{6EFEED95-1D6B-43C4-899F-866278C3EDE5}"/>
                </a:ext>
              </a:extLst>
            </p:cNvPr>
            <p:cNvSpPr>
              <a:spLocks noChangeShapeType="1"/>
            </p:cNvSpPr>
            <p:nvPr/>
          </p:nvSpPr>
          <p:spPr bwMode="auto">
            <a:xfrm flipV="1">
              <a:off x="7672302" y="3692124"/>
              <a:ext cx="0" cy="7322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86" name="Rectangle 68">
              <a:extLst>
                <a:ext uri="{FF2B5EF4-FFF2-40B4-BE49-F238E27FC236}">
                  <a16:creationId xmlns:a16="http://schemas.microsoft.com/office/drawing/2014/main" id="{CDED84E1-47DA-4DFB-B55C-3E3665A41C27}"/>
                </a:ext>
              </a:extLst>
            </p:cNvPr>
            <p:cNvSpPr>
              <a:spLocks noChangeArrowheads="1"/>
            </p:cNvSpPr>
            <p:nvPr/>
          </p:nvSpPr>
          <p:spPr bwMode="auto">
            <a:xfrm>
              <a:off x="7620808" y="3782428"/>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a:ea typeface="ＭＳ Ｐゴシック" charset="0"/>
                  <a:cs typeface="+mn-cs"/>
                </a:rPr>
                <a:t>48</a:t>
              </a:r>
              <a:endParaRPr kumimoji="0" lang="en-US" alt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87" name="Rectangle 69">
              <a:extLst>
                <a:ext uri="{FF2B5EF4-FFF2-40B4-BE49-F238E27FC236}">
                  <a16:creationId xmlns:a16="http://schemas.microsoft.com/office/drawing/2014/main" id="{D1202CF2-ACFD-4359-A97C-F120D42B0516}"/>
                </a:ext>
              </a:extLst>
            </p:cNvPr>
            <p:cNvSpPr>
              <a:spLocks noChangeArrowheads="1"/>
            </p:cNvSpPr>
            <p:nvPr/>
          </p:nvSpPr>
          <p:spPr bwMode="auto">
            <a:xfrm>
              <a:off x="8012396" y="3782428"/>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a:ea typeface="ＭＳ Ｐゴシック" charset="0"/>
                  <a:cs typeface="+mn-cs"/>
                </a:rPr>
                <a:t>51</a:t>
              </a:r>
              <a:endParaRPr kumimoji="0" lang="en-US" alt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88" name="Line 70">
              <a:extLst>
                <a:ext uri="{FF2B5EF4-FFF2-40B4-BE49-F238E27FC236}">
                  <a16:creationId xmlns:a16="http://schemas.microsoft.com/office/drawing/2014/main" id="{ED3DDACC-CF25-4F97-98D8-6C05CCA3DD57}"/>
                </a:ext>
              </a:extLst>
            </p:cNvPr>
            <p:cNvSpPr>
              <a:spLocks noChangeShapeType="1"/>
            </p:cNvSpPr>
            <p:nvPr/>
          </p:nvSpPr>
          <p:spPr bwMode="auto">
            <a:xfrm>
              <a:off x="1206750" y="3550564"/>
              <a:ext cx="63090"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89" name="Rectangle 71">
              <a:extLst>
                <a:ext uri="{FF2B5EF4-FFF2-40B4-BE49-F238E27FC236}">
                  <a16:creationId xmlns:a16="http://schemas.microsoft.com/office/drawing/2014/main" id="{11BCE806-6CC4-454C-97DC-BEEFC9C32F01}"/>
                </a:ext>
              </a:extLst>
            </p:cNvPr>
            <p:cNvSpPr>
              <a:spLocks noChangeArrowheads="1"/>
            </p:cNvSpPr>
            <p:nvPr/>
          </p:nvSpPr>
          <p:spPr bwMode="auto">
            <a:xfrm>
              <a:off x="1034714" y="3496543"/>
              <a:ext cx="14427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ＭＳ Ｐゴシック" charset="0"/>
                  <a:cs typeface="+mn-cs"/>
                </a:rPr>
                <a:t>0.0</a:t>
              </a:r>
              <a:endParaRPr kumimoji="0" lang="en-US" altLang="en-US" sz="1800" b="0" i="0" u="none" strike="noStrike" kern="1200" cap="none" spc="0" normalizeH="0" baseline="0" noProof="0" dirty="0">
                <a:ln>
                  <a:noFill/>
                </a:ln>
                <a:solidFill>
                  <a:srgbClr val="595959"/>
                </a:solidFill>
                <a:effectLst/>
                <a:uLnTx/>
                <a:uFillTx/>
                <a:latin typeface="Arial"/>
                <a:ea typeface="ＭＳ Ｐゴシック" charset="0"/>
                <a:cs typeface="+mn-cs"/>
              </a:endParaRPr>
            </a:p>
          </p:txBody>
        </p:sp>
        <p:sp>
          <p:nvSpPr>
            <p:cNvPr id="90" name="Rectangle 72">
              <a:extLst>
                <a:ext uri="{FF2B5EF4-FFF2-40B4-BE49-F238E27FC236}">
                  <a16:creationId xmlns:a16="http://schemas.microsoft.com/office/drawing/2014/main" id="{DED6FCF0-E063-4B23-BFA4-DAC93E97227F}"/>
                </a:ext>
              </a:extLst>
            </p:cNvPr>
            <p:cNvSpPr>
              <a:spLocks noChangeArrowheads="1"/>
            </p:cNvSpPr>
            <p:nvPr/>
          </p:nvSpPr>
          <p:spPr bwMode="auto">
            <a:xfrm>
              <a:off x="1034714" y="2979117"/>
              <a:ext cx="14427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ＭＳ Ｐゴシック" charset="0"/>
                  <a:cs typeface="+mn-cs"/>
                </a:rPr>
                <a:t>0.2</a:t>
              </a:r>
              <a:endParaRPr kumimoji="0" lang="en-US" altLang="en-US" sz="1800" b="0" i="0" u="none" strike="noStrike" kern="1200" cap="none" spc="0" normalizeH="0" baseline="0" noProof="0" dirty="0">
                <a:ln>
                  <a:noFill/>
                </a:ln>
                <a:solidFill>
                  <a:srgbClr val="595959"/>
                </a:solidFill>
                <a:effectLst/>
                <a:uLnTx/>
                <a:uFillTx/>
                <a:latin typeface="Arial"/>
                <a:ea typeface="ＭＳ Ｐゴシック" charset="0"/>
                <a:cs typeface="+mn-cs"/>
              </a:endParaRPr>
            </a:p>
          </p:txBody>
        </p:sp>
        <p:sp>
          <p:nvSpPr>
            <p:cNvPr id="91" name="Rectangle 73">
              <a:extLst>
                <a:ext uri="{FF2B5EF4-FFF2-40B4-BE49-F238E27FC236}">
                  <a16:creationId xmlns:a16="http://schemas.microsoft.com/office/drawing/2014/main" id="{0236B08B-3CE4-4499-B1F2-8E35AF779ADD}"/>
                </a:ext>
              </a:extLst>
            </p:cNvPr>
            <p:cNvSpPr>
              <a:spLocks noChangeArrowheads="1"/>
            </p:cNvSpPr>
            <p:nvPr/>
          </p:nvSpPr>
          <p:spPr bwMode="auto">
            <a:xfrm>
              <a:off x="1034714" y="2459248"/>
              <a:ext cx="14427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ＭＳ Ｐゴシック" charset="0"/>
                  <a:cs typeface="+mn-cs"/>
                </a:rPr>
                <a:t>0.4</a:t>
              </a:r>
              <a:endParaRPr kumimoji="0" lang="en-US" altLang="en-US" sz="1800" b="0" i="0" u="none" strike="noStrike" kern="1200" cap="none" spc="0" normalizeH="0" baseline="0" noProof="0" dirty="0">
                <a:ln>
                  <a:noFill/>
                </a:ln>
                <a:solidFill>
                  <a:srgbClr val="595959"/>
                </a:solidFill>
                <a:effectLst/>
                <a:uLnTx/>
                <a:uFillTx/>
                <a:latin typeface="Arial"/>
                <a:ea typeface="ＭＳ Ｐゴシック" charset="0"/>
                <a:cs typeface="+mn-cs"/>
              </a:endParaRPr>
            </a:p>
          </p:txBody>
        </p:sp>
        <p:sp>
          <p:nvSpPr>
            <p:cNvPr id="92" name="Line 74">
              <a:extLst>
                <a:ext uri="{FF2B5EF4-FFF2-40B4-BE49-F238E27FC236}">
                  <a16:creationId xmlns:a16="http://schemas.microsoft.com/office/drawing/2014/main" id="{EBE3B685-F822-44DA-8D65-57B69A2703DA}"/>
                </a:ext>
              </a:extLst>
            </p:cNvPr>
            <p:cNvSpPr>
              <a:spLocks noChangeShapeType="1"/>
            </p:cNvSpPr>
            <p:nvPr/>
          </p:nvSpPr>
          <p:spPr bwMode="auto">
            <a:xfrm>
              <a:off x="1211101" y="953666"/>
              <a:ext cx="58739"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93" name="Rectangle 75">
              <a:extLst>
                <a:ext uri="{FF2B5EF4-FFF2-40B4-BE49-F238E27FC236}">
                  <a16:creationId xmlns:a16="http://schemas.microsoft.com/office/drawing/2014/main" id="{0368607C-9653-46C9-AA2F-C2221F1241E4}"/>
                </a:ext>
              </a:extLst>
            </p:cNvPr>
            <p:cNvSpPr>
              <a:spLocks noChangeArrowheads="1"/>
            </p:cNvSpPr>
            <p:nvPr/>
          </p:nvSpPr>
          <p:spPr bwMode="auto">
            <a:xfrm>
              <a:off x="1034714" y="904527"/>
              <a:ext cx="14427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ＭＳ Ｐゴシック" charset="0"/>
                  <a:cs typeface="+mn-cs"/>
                </a:rPr>
                <a:t>1.0</a:t>
              </a:r>
              <a:endParaRPr kumimoji="0" lang="en-US" altLang="en-US" sz="1800" b="0" i="0" u="none" strike="noStrike" kern="1200" cap="none" spc="0" normalizeH="0" baseline="0" noProof="0" dirty="0">
                <a:ln>
                  <a:noFill/>
                </a:ln>
                <a:solidFill>
                  <a:srgbClr val="595959"/>
                </a:solidFill>
                <a:effectLst/>
                <a:uLnTx/>
                <a:uFillTx/>
                <a:latin typeface="Arial"/>
                <a:ea typeface="ＭＳ Ｐゴシック" charset="0"/>
                <a:cs typeface="+mn-cs"/>
              </a:endParaRPr>
            </a:p>
          </p:txBody>
        </p:sp>
        <p:sp>
          <p:nvSpPr>
            <p:cNvPr id="94" name="Line 76">
              <a:extLst>
                <a:ext uri="{FF2B5EF4-FFF2-40B4-BE49-F238E27FC236}">
                  <a16:creationId xmlns:a16="http://schemas.microsoft.com/office/drawing/2014/main" id="{97589E93-2155-4AC3-8FCB-84A6E26EAD25}"/>
                </a:ext>
              </a:extLst>
            </p:cNvPr>
            <p:cNvSpPr>
              <a:spLocks noChangeShapeType="1"/>
            </p:cNvSpPr>
            <p:nvPr/>
          </p:nvSpPr>
          <p:spPr bwMode="auto">
            <a:xfrm>
              <a:off x="1206750" y="2513268"/>
              <a:ext cx="63090"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95" name="Line 77">
              <a:extLst>
                <a:ext uri="{FF2B5EF4-FFF2-40B4-BE49-F238E27FC236}">
                  <a16:creationId xmlns:a16="http://schemas.microsoft.com/office/drawing/2014/main" id="{31700AB1-9C8D-4566-8D72-C75D34CAE7EC}"/>
                </a:ext>
              </a:extLst>
            </p:cNvPr>
            <p:cNvSpPr>
              <a:spLocks noChangeShapeType="1"/>
            </p:cNvSpPr>
            <p:nvPr/>
          </p:nvSpPr>
          <p:spPr bwMode="auto">
            <a:xfrm>
              <a:off x="1206750" y="3028255"/>
              <a:ext cx="63090"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96" name="Rectangle 78">
              <a:extLst>
                <a:ext uri="{FF2B5EF4-FFF2-40B4-BE49-F238E27FC236}">
                  <a16:creationId xmlns:a16="http://schemas.microsoft.com/office/drawing/2014/main" id="{C20AB061-DF67-47D0-907B-FEAC24978998}"/>
                </a:ext>
              </a:extLst>
            </p:cNvPr>
            <p:cNvSpPr>
              <a:spLocks noChangeArrowheads="1"/>
            </p:cNvSpPr>
            <p:nvPr/>
          </p:nvSpPr>
          <p:spPr bwMode="auto">
            <a:xfrm>
              <a:off x="1034714" y="1419512"/>
              <a:ext cx="14427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ＭＳ Ｐゴシック" charset="0"/>
                  <a:cs typeface="+mn-cs"/>
                </a:rPr>
                <a:t>0.8</a:t>
              </a:r>
              <a:endParaRPr kumimoji="0" lang="en-US" altLang="en-US" sz="1800" b="0" i="0" u="none" strike="noStrike" kern="1200" cap="none" spc="0" normalizeH="0" baseline="0" noProof="0" dirty="0">
                <a:ln>
                  <a:noFill/>
                </a:ln>
                <a:solidFill>
                  <a:srgbClr val="595959"/>
                </a:solidFill>
                <a:effectLst/>
                <a:uLnTx/>
                <a:uFillTx/>
                <a:latin typeface="Arial"/>
                <a:ea typeface="ＭＳ Ｐゴシック" charset="0"/>
                <a:cs typeface="+mn-cs"/>
              </a:endParaRPr>
            </a:p>
          </p:txBody>
        </p:sp>
        <p:sp>
          <p:nvSpPr>
            <p:cNvPr id="97" name="Line 79">
              <a:extLst>
                <a:ext uri="{FF2B5EF4-FFF2-40B4-BE49-F238E27FC236}">
                  <a16:creationId xmlns:a16="http://schemas.microsoft.com/office/drawing/2014/main" id="{A303375C-F58E-4DD9-ADE2-774DEB9F6F13}"/>
                </a:ext>
              </a:extLst>
            </p:cNvPr>
            <p:cNvSpPr>
              <a:spLocks noChangeShapeType="1"/>
            </p:cNvSpPr>
            <p:nvPr/>
          </p:nvSpPr>
          <p:spPr bwMode="auto">
            <a:xfrm>
              <a:off x="1206750" y="1475974"/>
              <a:ext cx="63090"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98" name="Rectangle 80">
              <a:extLst>
                <a:ext uri="{FF2B5EF4-FFF2-40B4-BE49-F238E27FC236}">
                  <a16:creationId xmlns:a16="http://schemas.microsoft.com/office/drawing/2014/main" id="{CB5795B4-B202-4C4F-A2A7-86CD5DC9180B}"/>
                </a:ext>
              </a:extLst>
            </p:cNvPr>
            <p:cNvSpPr>
              <a:spLocks noChangeArrowheads="1"/>
            </p:cNvSpPr>
            <p:nvPr/>
          </p:nvSpPr>
          <p:spPr bwMode="auto">
            <a:xfrm>
              <a:off x="1034714" y="1941821"/>
              <a:ext cx="14427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ＭＳ Ｐゴシック" charset="0"/>
                  <a:cs typeface="+mn-cs"/>
                </a:rPr>
                <a:t>0.6</a:t>
              </a:r>
              <a:endParaRPr kumimoji="0" lang="en-US" altLang="en-US" sz="1800" b="0" i="0" u="none" strike="noStrike" kern="1200" cap="none" spc="0" normalizeH="0" baseline="0" noProof="0" dirty="0">
                <a:ln>
                  <a:noFill/>
                </a:ln>
                <a:solidFill>
                  <a:srgbClr val="595959"/>
                </a:solidFill>
                <a:effectLst/>
                <a:uLnTx/>
                <a:uFillTx/>
                <a:latin typeface="Arial"/>
                <a:ea typeface="ＭＳ Ｐゴシック" charset="0"/>
                <a:cs typeface="+mn-cs"/>
              </a:endParaRPr>
            </a:p>
          </p:txBody>
        </p:sp>
        <p:sp>
          <p:nvSpPr>
            <p:cNvPr id="99" name="Line 81">
              <a:extLst>
                <a:ext uri="{FF2B5EF4-FFF2-40B4-BE49-F238E27FC236}">
                  <a16:creationId xmlns:a16="http://schemas.microsoft.com/office/drawing/2014/main" id="{9697775E-BFC8-47D5-8FD4-9B15732EA232}"/>
                </a:ext>
              </a:extLst>
            </p:cNvPr>
            <p:cNvSpPr>
              <a:spLocks noChangeShapeType="1"/>
            </p:cNvSpPr>
            <p:nvPr/>
          </p:nvSpPr>
          <p:spPr bwMode="auto">
            <a:xfrm>
              <a:off x="1206750" y="1990960"/>
              <a:ext cx="63090"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00" name="Rectangle 82">
              <a:extLst>
                <a:ext uri="{FF2B5EF4-FFF2-40B4-BE49-F238E27FC236}">
                  <a16:creationId xmlns:a16="http://schemas.microsoft.com/office/drawing/2014/main" id="{577248B8-81E6-40EE-86A7-2FE58010794A}"/>
                </a:ext>
              </a:extLst>
            </p:cNvPr>
            <p:cNvSpPr>
              <a:spLocks noChangeArrowheads="1"/>
            </p:cNvSpPr>
            <p:nvPr/>
          </p:nvSpPr>
          <p:spPr bwMode="auto">
            <a:xfrm rot="16200000">
              <a:off x="154555" y="2167663"/>
              <a:ext cx="108843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a:ea typeface="ＭＳ Ｐゴシック" charset="0"/>
                  <a:cs typeface="+mn-cs"/>
                </a:rPr>
                <a:t>Probability of OS</a:t>
              </a:r>
              <a:endParaRPr kumimoji="0" lang="en-US" altLang="en-US" sz="2700" b="1" i="0" u="none" strike="noStrike" kern="1200" cap="none" spc="0" normalizeH="0" baseline="0" noProof="0" dirty="0">
                <a:ln>
                  <a:noFill/>
                </a:ln>
                <a:solidFill>
                  <a:srgbClr val="595959"/>
                </a:solidFill>
                <a:effectLst/>
                <a:uLnTx/>
                <a:uFillTx/>
                <a:latin typeface="Arial"/>
                <a:ea typeface="ＭＳ Ｐゴシック" charset="0"/>
                <a:cs typeface="+mn-cs"/>
              </a:endParaRPr>
            </a:p>
          </p:txBody>
        </p:sp>
        <p:grpSp>
          <p:nvGrpSpPr>
            <p:cNvPr id="101" name="Group 100">
              <a:extLst>
                <a:ext uri="{FF2B5EF4-FFF2-40B4-BE49-F238E27FC236}">
                  <a16:creationId xmlns:a16="http://schemas.microsoft.com/office/drawing/2014/main" id="{CF74A7D5-D154-4D8C-82BD-575AC5585F78}"/>
                </a:ext>
              </a:extLst>
            </p:cNvPr>
            <p:cNvGrpSpPr/>
            <p:nvPr/>
          </p:nvGrpSpPr>
          <p:grpSpPr>
            <a:xfrm>
              <a:off x="1406889" y="3146679"/>
              <a:ext cx="950578" cy="380156"/>
              <a:chOff x="2650929" y="2913282"/>
              <a:chExt cx="693658" cy="247265"/>
            </a:xfrm>
          </p:grpSpPr>
          <p:sp>
            <p:nvSpPr>
              <p:cNvPr id="290" name="Rectangle 157">
                <a:extLst>
                  <a:ext uri="{FF2B5EF4-FFF2-40B4-BE49-F238E27FC236}">
                    <a16:creationId xmlns:a16="http://schemas.microsoft.com/office/drawing/2014/main" id="{78554C62-14CE-4A29-B7EE-D80431FE5380}"/>
                  </a:ext>
                </a:extLst>
              </p:cNvPr>
              <p:cNvSpPr>
                <a:spLocks noChangeArrowheads="1"/>
              </p:cNvSpPr>
              <p:nvPr/>
            </p:nvSpPr>
            <p:spPr bwMode="auto">
              <a:xfrm>
                <a:off x="2866119" y="2913282"/>
                <a:ext cx="404733" cy="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ＭＳ Ｐゴシック" charset="0"/>
                    <a:cs typeface="+mn-cs"/>
                  </a:rPr>
                  <a:t>Durvalumab</a:t>
                </a:r>
                <a:endParaRPr kumimoji="0" lang="en-US" altLang="en-US" sz="1800" b="0" i="0" u="none" strike="noStrike" kern="1200" cap="none" spc="0" normalizeH="0" baseline="0" noProof="0" dirty="0">
                  <a:ln>
                    <a:noFill/>
                  </a:ln>
                  <a:solidFill>
                    <a:srgbClr val="595959"/>
                  </a:solidFill>
                  <a:effectLst/>
                  <a:uLnTx/>
                  <a:uFillTx/>
                  <a:latin typeface="Arial"/>
                  <a:ea typeface="ＭＳ Ｐゴシック" charset="0"/>
                  <a:cs typeface="+mn-cs"/>
                </a:endParaRPr>
              </a:p>
            </p:txBody>
          </p:sp>
          <p:sp>
            <p:nvSpPr>
              <p:cNvPr id="291" name="Rectangle 158">
                <a:extLst>
                  <a:ext uri="{FF2B5EF4-FFF2-40B4-BE49-F238E27FC236}">
                    <a16:creationId xmlns:a16="http://schemas.microsoft.com/office/drawing/2014/main" id="{BA043D6B-0F36-4911-BA5C-6DA5E02AE9BC}"/>
                  </a:ext>
                </a:extLst>
              </p:cNvPr>
              <p:cNvSpPr>
                <a:spLocks noChangeArrowheads="1"/>
              </p:cNvSpPr>
              <p:nvPr/>
            </p:nvSpPr>
            <p:spPr bwMode="auto">
              <a:xfrm>
                <a:off x="2850954" y="3080472"/>
                <a:ext cx="493633" cy="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a:ea typeface="ＭＳ Ｐゴシック" charset="0"/>
                    <a:cs typeface="+mn-cs"/>
                  </a:rPr>
                  <a:t>Chemotherapy</a:t>
                </a:r>
                <a:endParaRPr kumimoji="0" lang="en-US" altLang="en-US" sz="1800" b="0" i="0" u="none" strike="noStrike" kern="1200" cap="none" spc="0" normalizeH="0" baseline="0" noProof="0" dirty="0">
                  <a:ln>
                    <a:noFill/>
                  </a:ln>
                  <a:solidFill>
                    <a:srgbClr val="595959"/>
                  </a:solidFill>
                  <a:effectLst/>
                  <a:uLnTx/>
                  <a:uFillTx/>
                  <a:latin typeface="Arial"/>
                  <a:ea typeface="ＭＳ Ｐゴシック" charset="0"/>
                  <a:cs typeface="+mn-cs"/>
                </a:endParaRPr>
              </a:p>
            </p:txBody>
          </p:sp>
          <p:sp>
            <p:nvSpPr>
              <p:cNvPr id="292" name="Line 196">
                <a:extLst>
                  <a:ext uri="{FF2B5EF4-FFF2-40B4-BE49-F238E27FC236}">
                    <a16:creationId xmlns:a16="http://schemas.microsoft.com/office/drawing/2014/main" id="{DC83CDC8-CACC-4985-896A-6F7AB6600C9C}"/>
                  </a:ext>
                </a:extLst>
              </p:cNvPr>
              <p:cNvSpPr>
                <a:spLocks noChangeShapeType="1"/>
              </p:cNvSpPr>
              <p:nvPr/>
            </p:nvSpPr>
            <p:spPr bwMode="auto">
              <a:xfrm>
                <a:off x="2650929" y="2958757"/>
                <a:ext cx="168275" cy="0"/>
              </a:xfrm>
              <a:prstGeom prst="line">
                <a:avLst/>
              </a:prstGeom>
              <a:noFill/>
              <a:ln w="28575">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93" name="Line 197">
                <a:extLst>
                  <a:ext uri="{FF2B5EF4-FFF2-40B4-BE49-F238E27FC236}">
                    <a16:creationId xmlns:a16="http://schemas.microsoft.com/office/drawing/2014/main" id="{16D974B9-D7B4-46D2-874E-91A4FAA478A0}"/>
                  </a:ext>
                </a:extLst>
              </p:cNvPr>
              <p:cNvSpPr>
                <a:spLocks noChangeShapeType="1"/>
              </p:cNvSpPr>
              <p:nvPr/>
            </p:nvSpPr>
            <p:spPr bwMode="auto">
              <a:xfrm>
                <a:off x="2650929" y="3127278"/>
                <a:ext cx="168275" cy="0"/>
              </a:xfrm>
              <a:prstGeom prst="line">
                <a:avLst/>
              </a:prstGeom>
              <a:noFill/>
              <a:ln w="28575">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grpSp>
        <p:sp>
          <p:nvSpPr>
            <p:cNvPr id="102" name="Line 17">
              <a:extLst>
                <a:ext uri="{FF2B5EF4-FFF2-40B4-BE49-F238E27FC236}">
                  <a16:creationId xmlns:a16="http://schemas.microsoft.com/office/drawing/2014/main" id="{FAB913ED-7C00-426F-A21D-62E0E5D76938}"/>
                </a:ext>
              </a:extLst>
            </p:cNvPr>
            <p:cNvSpPr>
              <a:spLocks noChangeShapeType="1"/>
            </p:cNvSpPr>
            <p:nvPr/>
          </p:nvSpPr>
          <p:spPr bwMode="auto">
            <a:xfrm flipV="1">
              <a:off x="2971072" y="3670156"/>
              <a:ext cx="0" cy="21967"/>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03" name="Line 18">
              <a:extLst>
                <a:ext uri="{FF2B5EF4-FFF2-40B4-BE49-F238E27FC236}">
                  <a16:creationId xmlns:a16="http://schemas.microsoft.com/office/drawing/2014/main" id="{4E203680-6034-4A31-BE14-30BF0BC89BDC}"/>
                </a:ext>
              </a:extLst>
            </p:cNvPr>
            <p:cNvSpPr>
              <a:spLocks noChangeShapeType="1"/>
            </p:cNvSpPr>
            <p:nvPr/>
          </p:nvSpPr>
          <p:spPr bwMode="auto">
            <a:xfrm flipV="1">
              <a:off x="2971072" y="3582291"/>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04" name="Line 19">
              <a:extLst>
                <a:ext uri="{FF2B5EF4-FFF2-40B4-BE49-F238E27FC236}">
                  <a16:creationId xmlns:a16="http://schemas.microsoft.com/office/drawing/2014/main" id="{4BF185A5-A5B9-409F-961A-1A803D4F002E}"/>
                </a:ext>
              </a:extLst>
            </p:cNvPr>
            <p:cNvSpPr>
              <a:spLocks noChangeShapeType="1"/>
            </p:cNvSpPr>
            <p:nvPr/>
          </p:nvSpPr>
          <p:spPr bwMode="auto">
            <a:xfrm flipV="1">
              <a:off x="2971072" y="3494426"/>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05" name="Line 20">
              <a:extLst>
                <a:ext uri="{FF2B5EF4-FFF2-40B4-BE49-F238E27FC236}">
                  <a16:creationId xmlns:a16="http://schemas.microsoft.com/office/drawing/2014/main" id="{C8A3E840-F6A6-4C10-B811-7E330108F05F}"/>
                </a:ext>
              </a:extLst>
            </p:cNvPr>
            <p:cNvSpPr>
              <a:spLocks noChangeShapeType="1"/>
            </p:cNvSpPr>
            <p:nvPr/>
          </p:nvSpPr>
          <p:spPr bwMode="auto">
            <a:xfrm flipV="1">
              <a:off x="2971072" y="3406561"/>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06" name="Line 21">
              <a:extLst>
                <a:ext uri="{FF2B5EF4-FFF2-40B4-BE49-F238E27FC236}">
                  <a16:creationId xmlns:a16="http://schemas.microsoft.com/office/drawing/2014/main" id="{2AD9DD72-3832-4D29-977A-6A9A09C432D1}"/>
                </a:ext>
              </a:extLst>
            </p:cNvPr>
            <p:cNvSpPr>
              <a:spLocks noChangeShapeType="1"/>
            </p:cNvSpPr>
            <p:nvPr/>
          </p:nvSpPr>
          <p:spPr bwMode="auto">
            <a:xfrm flipV="1">
              <a:off x="2971072" y="3318696"/>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07" name="Line 22">
              <a:extLst>
                <a:ext uri="{FF2B5EF4-FFF2-40B4-BE49-F238E27FC236}">
                  <a16:creationId xmlns:a16="http://schemas.microsoft.com/office/drawing/2014/main" id="{0F2DF63C-B9F3-4436-BC30-5D4B383C46F3}"/>
                </a:ext>
              </a:extLst>
            </p:cNvPr>
            <p:cNvSpPr>
              <a:spLocks noChangeShapeType="1"/>
            </p:cNvSpPr>
            <p:nvPr/>
          </p:nvSpPr>
          <p:spPr bwMode="auto">
            <a:xfrm flipV="1">
              <a:off x="2971072" y="3230831"/>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08" name="Line 23">
              <a:extLst>
                <a:ext uri="{FF2B5EF4-FFF2-40B4-BE49-F238E27FC236}">
                  <a16:creationId xmlns:a16="http://schemas.microsoft.com/office/drawing/2014/main" id="{E77864C2-8557-4F26-B59F-E0E220447D4F}"/>
                </a:ext>
              </a:extLst>
            </p:cNvPr>
            <p:cNvSpPr>
              <a:spLocks noChangeShapeType="1"/>
            </p:cNvSpPr>
            <p:nvPr/>
          </p:nvSpPr>
          <p:spPr bwMode="auto">
            <a:xfrm flipV="1">
              <a:off x="2971072" y="3142966"/>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09" name="Line 24">
              <a:extLst>
                <a:ext uri="{FF2B5EF4-FFF2-40B4-BE49-F238E27FC236}">
                  <a16:creationId xmlns:a16="http://schemas.microsoft.com/office/drawing/2014/main" id="{E7928FE1-7D36-45FC-88A4-7CAD26E05730}"/>
                </a:ext>
              </a:extLst>
            </p:cNvPr>
            <p:cNvSpPr>
              <a:spLocks noChangeShapeType="1"/>
            </p:cNvSpPr>
            <p:nvPr/>
          </p:nvSpPr>
          <p:spPr bwMode="auto">
            <a:xfrm flipV="1">
              <a:off x="2971072" y="3055101"/>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10" name="Line 25">
              <a:extLst>
                <a:ext uri="{FF2B5EF4-FFF2-40B4-BE49-F238E27FC236}">
                  <a16:creationId xmlns:a16="http://schemas.microsoft.com/office/drawing/2014/main" id="{D0356781-E76B-44A6-AA4B-E7BC881A5D72}"/>
                </a:ext>
              </a:extLst>
            </p:cNvPr>
            <p:cNvSpPr>
              <a:spLocks noChangeShapeType="1"/>
            </p:cNvSpPr>
            <p:nvPr/>
          </p:nvSpPr>
          <p:spPr bwMode="auto">
            <a:xfrm flipV="1">
              <a:off x="2971072" y="2967237"/>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11" name="Line 26">
              <a:extLst>
                <a:ext uri="{FF2B5EF4-FFF2-40B4-BE49-F238E27FC236}">
                  <a16:creationId xmlns:a16="http://schemas.microsoft.com/office/drawing/2014/main" id="{3B4EA056-AF5B-4F4E-81E0-1E288D93D4C2}"/>
                </a:ext>
              </a:extLst>
            </p:cNvPr>
            <p:cNvSpPr>
              <a:spLocks noChangeShapeType="1"/>
            </p:cNvSpPr>
            <p:nvPr/>
          </p:nvSpPr>
          <p:spPr bwMode="auto">
            <a:xfrm flipV="1">
              <a:off x="2971072" y="2879371"/>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12" name="Line 27">
              <a:extLst>
                <a:ext uri="{FF2B5EF4-FFF2-40B4-BE49-F238E27FC236}">
                  <a16:creationId xmlns:a16="http://schemas.microsoft.com/office/drawing/2014/main" id="{291F4136-428A-4024-B250-1747BD48DED2}"/>
                </a:ext>
              </a:extLst>
            </p:cNvPr>
            <p:cNvSpPr>
              <a:spLocks noChangeShapeType="1"/>
            </p:cNvSpPr>
            <p:nvPr/>
          </p:nvSpPr>
          <p:spPr bwMode="auto">
            <a:xfrm flipV="1">
              <a:off x="2971072" y="2791506"/>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13" name="Line 28">
              <a:extLst>
                <a:ext uri="{FF2B5EF4-FFF2-40B4-BE49-F238E27FC236}">
                  <a16:creationId xmlns:a16="http://schemas.microsoft.com/office/drawing/2014/main" id="{890C0C0D-1E7B-4051-B611-19F279B4C230}"/>
                </a:ext>
              </a:extLst>
            </p:cNvPr>
            <p:cNvSpPr>
              <a:spLocks noChangeShapeType="1"/>
            </p:cNvSpPr>
            <p:nvPr/>
          </p:nvSpPr>
          <p:spPr bwMode="auto">
            <a:xfrm flipV="1">
              <a:off x="2971072" y="2703641"/>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14" name="Line 29">
              <a:extLst>
                <a:ext uri="{FF2B5EF4-FFF2-40B4-BE49-F238E27FC236}">
                  <a16:creationId xmlns:a16="http://schemas.microsoft.com/office/drawing/2014/main" id="{2386AA88-C00C-4523-AE55-FB3F1B9C8712}"/>
                </a:ext>
              </a:extLst>
            </p:cNvPr>
            <p:cNvSpPr>
              <a:spLocks noChangeShapeType="1"/>
            </p:cNvSpPr>
            <p:nvPr/>
          </p:nvSpPr>
          <p:spPr bwMode="auto">
            <a:xfrm flipV="1">
              <a:off x="2971072" y="2618219"/>
              <a:ext cx="0" cy="4149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15" name="Line 30">
              <a:extLst>
                <a:ext uri="{FF2B5EF4-FFF2-40B4-BE49-F238E27FC236}">
                  <a16:creationId xmlns:a16="http://schemas.microsoft.com/office/drawing/2014/main" id="{5C209B2E-3DC8-42AE-9388-D2F1AFB28C6E}"/>
                </a:ext>
              </a:extLst>
            </p:cNvPr>
            <p:cNvSpPr>
              <a:spLocks noChangeShapeType="1"/>
            </p:cNvSpPr>
            <p:nvPr/>
          </p:nvSpPr>
          <p:spPr bwMode="auto">
            <a:xfrm flipV="1">
              <a:off x="2971072" y="2530353"/>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16" name="Line 31">
              <a:extLst>
                <a:ext uri="{FF2B5EF4-FFF2-40B4-BE49-F238E27FC236}">
                  <a16:creationId xmlns:a16="http://schemas.microsoft.com/office/drawing/2014/main" id="{EBBF8A3B-B96D-4B8F-97E7-167761A757BE}"/>
                </a:ext>
              </a:extLst>
            </p:cNvPr>
            <p:cNvSpPr>
              <a:spLocks noChangeShapeType="1"/>
            </p:cNvSpPr>
            <p:nvPr/>
          </p:nvSpPr>
          <p:spPr bwMode="auto">
            <a:xfrm flipV="1">
              <a:off x="2971072" y="2442489"/>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17" name="Line 32">
              <a:extLst>
                <a:ext uri="{FF2B5EF4-FFF2-40B4-BE49-F238E27FC236}">
                  <a16:creationId xmlns:a16="http://schemas.microsoft.com/office/drawing/2014/main" id="{B685063D-5913-41AE-B53F-69AFB553DFFF}"/>
                </a:ext>
              </a:extLst>
            </p:cNvPr>
            <p:cNvSpPr>
              <a:spLocks noChangeShapeType="1"/>
            </p:cNvSpPr>
            <p:nvPr/>
          </p:nvSpPr>
          <p:spPr bwMode="auto">
            <a:xfrm flipV="1">
              <a:off x="2971072" y="2354624"/>
              <a:ext cx="0" cy="43933"/>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18" name="Line 33">
              <a:extLst>
                <a:ext uri="{FF2B5EF4-FFF2-40B4-BE49-F238E27FC236}">
                  <a16:creationId xmlns:a16="http://schemas.microsoft.com/office/drawing/2014/main" id="{F35214A2-49A6-4E77-BDBC-283BBBB098CF}"/>
                </a:ext>
              </a:extLst>
            </p:cNvPr>
            <p:cNvSpPr>
              <a:spLocks noChangeShapeType="1"/>
            </p:cNvSpPr>
            <p:nvPr/>
          </p:nvSpPr>
          <p:spPr bwMode="auto">
            <a:xfrm flipV="1">
              <a:off x="2971072" y="2266759"/>
              <a:ext cx="0" cy="43933"/>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19" name="Line 34">
              <a:extLst>
                <a:ext uri="{FF2B5EF4-FFF2-40B4-BE49-F238E27FC236}">
                  <a16:creationId xmlns:a16="http://schemas.microsoft.com/office/drawing/2014/main" id="{2C9B7DB8-4F91-4D17-906A-48A27A4B7AFA}"/>
                </a:ext>
              </a:extLst>
            </p:cNvPr>
            <p:cNvSpPr>
              <a:spLocks noChangeShapeType="1"/>
            </p:cNvSpPr>
            <p:nvPr/>
          </p:nvSpPr>
          <p:spPr bwMode="auto">
            <a:xfrm flipV="1">
              <a:off x="2971072" y="2178894"/>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20" name="Rectangle 199">
              <a:extLst>
                <a:ext uri="{FF2B5EF4-FFF2-40B4-BE49-F238E27FC236}">
                  <a16:creationId xmlns:a16="http://schemas.microsoft.com/office/drawing/2014/main" id="{015C738C-7EA4-4CFF-AA3D-4AFC8709E545}"/>
                </a:ext>
              </a:extLst>
            </p:cNvPr>
            <p:cNvSpPr>
              <a:spLocks noChangeArrowheads="1"/>
            </p:cNvSpPr>
            <p:nvPr/>
          </p:nvSpPr>
          <p:spPr bwMode="auto">
            <a:xfrm>
              <a:off x="3397468" y="1371023"/>
              <a:ext cx="2885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a:ea typeface="ＭＳ Ｐゴシック" charset="0"/>
                  <a:cs typeface="+mn-cs"/>
                </a:rPr>
                <a:t> </a:t>
              </a:r>
              <a:endParaRPr kumimoji="0" lang="en-US" alt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21" name="Rectangle 200">
              <a:extLst>
                <a:ext uri="{FF2B5EF4-FFF2-40B4-BE49-F238E27FC236}">
                  <a16:creationId xmlns:a16="http://schemas.microsoft.com/office/drawing/2014/main" id="{D641BC62-C98A-4035-8EF0-9E3DB46A3405}"/>
                </a:ext>
              </a:extLst>
            </p:cNvPr>
            <p:cNvSpPr>
              <a:spLocks noChangeArrowheads="1"/>
            </p:cNvSpPr>
            <p:nvPr/>
          </p:nvSpPr>
          <p:spPr bwMode="auto">
            <a:xfrm>
              <a:off x="3029810" y="1882946"/>
              <a:ext cx="27090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830051"/>
                  </a:solidFill>
                  <a:effectLst/>
                  <a:uLnTx/>
                  <a:uFillTx/>
                  <a:latin typeface="Arial"/>
                  <a:ea typeface="ＭＳ Ｐゴシック" charset="0"/>
                  <a:cs typeface="+mn-cs"/>
                </a:rPr>
                <a:t>55%</a:t>
              </a:r>
              <a:endParaRPr kumimoji="0" lang="en-US" altLang="en-US" sz="2700" b="1" i="0" u="none" strike="noStrike" kern="1200" cap="none" spc="0" normalizeH="0" baseline="0" noProof="0" dirty="0">
                <a:ln>
                  <a:noFill/>
                </a:ln>
                <a:solidFill>
                  <a:srgbClr val="830051"/>
                </a:solidFill>
                <a:effectLst/>
                <a:uLnTx/>
                <a:uFillTx/>
                <a:latin typeface="Arial"/>
                <a:ea typeface="ＭＳ Ｐゴシック" charset="0"/>
                <a:cs typeface="+mn-cs"/>
              </a:endParaRPr>
            </a:p>
          </p:txBody>
        </p:sp>
        <p:sp>
          <p:nvSpPr>
            <p:cNvPr id="122" name="Rectangle 203">
              <a:extLst>
                <a:ext uri="{FF2B5EF4-FFF2-40B4-BE49-F238E27FC236}">
                  <a16:creationId xmlns:a16="http://schemas.microsoft.com/office/drawing/2014/main" id="{44CA2EC1-4044-4DEC-A7AB-5CD174645DD9}"/>
                </a:ext>
              </a:extLst>
            </p:cNvPr>
            <p:cNvSpPr>
              <a:spLocks noChangeArrowheads="1"/>
            </p:cNvSpPr>
            <p:nvPr/>
          </p:nvSpPr>
          <p:spPr bwMode="auto">
            <a:xfrm>
              <a:off x="3029810" y="2413075"/>
              <a:ext cx="27090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664D"/>
                  </a:solidFill>
                  <a:effectLst/>
                  <a:uLnTx/>
                  <a:uFillTx/>
                  <a:latin typeface="Arial"/>
                  <a:ea typeface="ＭＳ Ｐゴシック" charset="0"/>
                  <a:cs typeface="+mn-cs"/>
                </a:rPr>
                <a:t>51%</a:t>
              </a:r>
              <a:endParaRPr kumimoji="0" lang="en-US" altLang="en-US" sz="2700" b="1" i="0" u="none" strike="noStrike" kern="1200" cap="none" spc="0" normalizeH="0" baseline="0" noProof="0" dirty="0">
                <a:ln>
                  <a:noFill/>
                </a:ln>
                <a:solidFill>
                  <a:srgbClr val="00664D"/>
                </a:solidFill>
                <a:effectLst/>
                <a:uLnTx/>
                <a:uFillTx/>
                <a:latin typeface="Arial"/>
                <a:ea typeface="ＭＳ Ｐゴシック" charset="0"/>
                <a:cs typeface="+mn-cs"/>
              </a:endParaRPr>
            </a:p>
          </p:txBody>
        </p:sp>
        <p:sp>
          <p:nvSpPr>
            <p:cNvPr id="123" name="Line 204">
              <a:extLst>
                <a:ext uri="{FF2B5EF4-FFF2-40B4-BE49-F238E27FC236}">
                  <a16:creationId xmlns:a16="http://schemas.microsoft.com/office/drawing/2014/main" id="{CA50DD11-ED85-4F99-BF0B-0B087F80EAF4}"/>
                </a:ext>
              </a:extLst>
            </p:cNvPr>
            <p:cNvSpPr>
              <a:spLocks noChangeShapeType="1"/>
            </p:cNvSpPr>
            <p:nvPr/>
          </p:nvSpPr>
          <p:spPr bwMode="auto">
            <a:xfrm flipV="1">
              <a:off x="4537424" y="3670156"/>
              <a:ext cx="0" cy="21967"/>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24" name="Line 206">
              <a:extLst>
                <a:ext uri="{FF2B5EF4-FFF2-40B4-BE49-F238E27FC236}">
                  <a16:creationId xmlns:a16="http://schemas.microsoft.com/office/drawing/2014/main" id="{B35D5835-EA2E-459F-9FC8-EA455F295162}"/>
                </a:ext>
              </a:extLst>
            </p:cNvPr>
            <p:cNvSpPr>
              <a:spLocks noChangeShapeType="1"/>
            </p:cNvSpPr>
            <p:nvPr/>
          </p:nvSpPr>
          <p:spPr bwMode="auto">
            <a:xfrm flipV="1">
              <a:off x="4537424" y="3582291"/>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25" name="Line 207">
              <a:extLst>
                <a:ext uri="{FF2B5EF4-FFF2-40B4-BE49-F238E27FC236}">
                  <a16:creationId xmlns:a16="http://schemas.microsoft.com/office/drawing/2014/main" id="{123F676C-5B59-4E6C-84E9-39EFC6D3A937}"/>
                </a:ext>
              </a:extLst>
            </p:cNvPr>
            <p:cNvSpPr>
              <a:spLocks noChangeShapeType="1"/>
            </p:cNvSpPr>
            <p:nvPr/>
          </p:nvSpPr>
          <p:spPr bwMode="auto">
            <a:xfrm flipV="1">
              <a:off x="4537424" y="3494426"/>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26" name="Line 208">
              <a:extLst>
                <a:ext uri="{FF2B5EF4-FFF2-40B4-BE49-F238E27FC236}">
                  <a16:creationId xmlns:a16="http://schemas.microsoft.com/office/drawing/2014/main" id="{6D32D42F-BE80-4DD7-A26B-4459967D9DD5}"/>
                </a:ext>
              </a:extLst>
            </p:cNvPr>
            <p:cNvSpPr>
              <a:spLocks noChangeShapeType="1"/>
            </p:cNvSpPr>
            <p:nvPr/>
          </p:nvSpPr>
          <p:spPr bwMode="auto">
            <a:xfrm flipV="1">
              <a:off x="4537424" y="3406561"/>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27" name="Line 209">
              <a:extLst>
                <a:ext uri="{FF2B5EF4-FFF2-40B4-BE49-F238E27FC236}">
                  <a16:creationId xmlns:a16="http://schemas.microsoft.com/office/drawing/2014/main" id="{373CD9C5-43F1-4BA8-B1E6-FA2E1ED41121}"/>
                </a:ext>
              </a:extLst>
            </p:cNvPr>
            <p:cNvSpPr>
              <a:spLocks noChangeShapeType="1"/>
            </p:cNvSpPr>
            <p:nvPr/>
          </p:nvSpPr>
          <p:spPr bwMode="auto">
            <a:xfrm flipV="1">
              <a:off x="4537424" y="3318696"/>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28" name="Line 210">
              <a:extLst>
                <a:ext uri="{FF2B5EF4-FFF2-40B4-BE49-F238E27FC236}">
                  <a16:creationId xmlns:a16="http://schemas.microsoft.com/office/drawing/2014/main" id="{73BB783A-6EDC-4CD9-A917-EAB8068FBD3B}"/>
                </a:ext>
              </a:extLst>
            </p:cNvPr>
            <p:cNvSpPr>
              <a:spLocks noChangeShapeType="1"/>
            </p:cNvSpPr>
            <p:nvPr/>
          </p:nvSpPr>
          <p:spPr bwMode="auto">
            <a:xfrm flipV="1">
              <a:off x="4537424" y="3230831"/>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29" name="Line 211">
              <a:extLst>
                <a:ext uri="{FF2B5EF4-FFF2-40B4-BE49-F238E27FC236}">
                  <a16:creationId xmlns:a16="http://schemas.microsoft.com/office/drawing/2014/main" id="{A31CFA25-9F5C-4F7B-8F40-A1B2D1A68EC4}"/>
                </a:ext>
              </a:extLst>
            </p:cNvPr>
            <p:cNvSpPr>
              <a:spLocks noChangeShapeType="1"/>
            </p:cNvSpPr>
            <p:nvPr/>
          </p:nvSpPr>
          <p:spPr bwMode="auto">
            <a:xfrm flipV="1">
              <a:off x="4537424" y="3142966"/>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30" name="Line 212">
              <a:extLst>
                <a:ext uri="{FF2B5EF4-FFF2-40B4-BE49-F238E27FC236}">
                  <a16:creationId xmlns:a16="http://schemas.microsoft.com/office/drawing/2014/main" id="{22A86E30-291E-4ABF-9434-D97B10263802}"/>
                </a:ext>
              </a:extLst>
            </p:cNvPr>
            <p:cNvSpPr>
              <a:spLocks noChangeShapeType="1"/>
            </p:cNvSpPr>
            <p:nvPr/>
          </p:nvSpPr>
          <p:spPr bwMode="auto">
            <a:xfrm flipV="1">
              <a:off x="4537424" y="3055101"/>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31" name="Line 213">
              <a:extLst>
                <a:ext uri="{FF2B5EF4-FFF2-40B4-BE49-F238E27FC236}">
                  <a16:creationId xmlns:a16="http://schemas.microsoft.com/office/drawing/2014/main" id="{45749D90-DA8B-426A-A6F5-9E459BB9FE62}"/>
                </a:ext>
              </a:extLst>
            </p:cNvPr>
            <p:cNvSpPr>
              <a:spLocks noChangeShapeType="1"/>
            </p:cNvSpPr>
            <p:nvPr/>
          </p:nvSpPr>
          <p:spPr bwMode="auto">
            <a:xfrm flipV="1">
              <a:off x="4537424" y="2967237"/>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32" name="Line 214">
              <a:extLst>
                <a:ext uri="{FF2B5EF4-FFF2-40B4-BE49-F238E27FC236}">
                  <a16:creationId xmlns:a16="http://schemas.microsoft.com/office/drawing/2014/main" id="{0CD440FA-792E-47A7-9227-5D043A56C17D}"/>
                </a:ext>
              </a:extLst>
            </p:cNvPr>
            <p:cNvSpPr>
              <a:spLocks noChangeShapeType="1"/>
            </p:cNvSpPr>
            <p:nvPr/>
          </p:nvSpPr>
          <p:spPr bwMode="auto">
            <a:xfrm flipV="1">
              <a:off x="4537424" y="2879371"/>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33" name="Line 215">
              <a:extLst>
                <a:ext uri="{FF2B5EF4-FFF2-40B4-BE49-F238E27FC236}">
                  <a16:creationId xmlns:a16="http://schemas.microsoft.com/office/drawing/2014/main" id="{AA030676-527B-42F6-8889-5A463DD8BC27}"/>
                </a:ext>
              </a:extLst>
            </p:cNvPr>
            <p:cNvSpPr>
              <a:spLocks noChangeShapeType="1"/>
            </p:cNvSpPr>
            <p:nvPr/>
          </p:nvSpPr>
          <p:spPr bwMode="auto">
            <a:xfrm flipV="1">
              <a:off x="4537424" y="2791506"/>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34" name="Line 216">
              <a:extLst>
                <a:ext uri="{FF2B5EF4-FFF2-40B4-BE49-F238E27FC236}">
                  <a16:creationId xmlns:a16="http://schemas.microsoft.com/office/drawing/2014/main" id="{FEF48C63-C56F-47AA-A916-1CE2D7BEF4B5}"/>
                </a:ext>
              </a:extLst>
            </p:cNvPr>
            <p:cNvSpPr>
              <a:spLocks noChangeShapeType="1"/>
            </p:cNvSpPr>
            <p:nvPr/>
          </p:nvSpPr>
          <p:spPr bwMode="auto">
            <a:xfrm flipV="1">
              <a:off x="4537424" y="2703641"/>
              <a:ext cx="0" cy="4393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35" name="Line 217">
              <a:extLst>
                <a:ext uri="{FF2B5EF4-FFF2-40B4-BE49-F238E27FC236}">
                  <a16:creationId xmlns:a16="http://schemas.microsoft.com/office/drawing/2014/main" id="{C1A81ECC-CA21-4047-9AEA-3DE99629B8B1}"/>
                </a:ext>
              </a:extLst>
            </p:cNvPr>
            <p:cNvSpPr>
              <a:spLocks noChangeShapeType="1"/>
            </p:cNvSpPr>
            <p:nvPr/>
          </p:nvSpPr>
          <p:spPr bwMode="auto">
            <a:xfrm flipV="1">
              <a:off x="4537424" y="2618216"/>
              <a:ext cx="0" cy="4149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36" name="Rectangle 233">
              <a:extLst>
                <a:ext uri="{FF2B5EF4-FFF2-40B4-BE49-F238E27FC236}">
                  <a16:creationId xmlns:a16="http://schemas.microsoft.com/office/drawing/2014/main" id="{FA15F2D2-6E9D-47F9-BDD5-DD50C2778884}"/>
                </a:ext>
              </a:extLst>
            </p:cNvPr>
            <p:cNvSpPr>
              <a:spLocks noChangeArrowheads="1"/>
            </p:cNvSpPr>
            <p:nvPr/>
          </p:nvSpPr>
          <p:spPr bwMode="auto">
            <a:xfrm>
              <a:off x="4944240" y="1537445"/>
              <a:ext cx="2885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a:ea typeface="ＭＳ Ｐゴシック" charset="0"/>
                  <a:cs typeface="+mn-cs"/>
                </a:rPr>
                <a:t> </a:t>
              </a:r>
              <a:endParaRPr kumimoji="0" lang="en-US" alt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37" name="Rectangle 234">
              <a:extLst>
                <a:ext uri="{FF2B5EF4-FFF2-40B4-BE49-F238E27FC236}">
                  <a16:creationId xmlns:a16="http://schemas.microsoft.com/office/drawing/2014/main" id="{89B25645-E9ED-4A7B-8674-CCAEF375CA7E}"/>
                </a:ext>
              </a:extLst>
            </p:cNvPr>
            <p:cNvSpPr>
              <a:spLocks noChangeArrowheads="1"/>
            </p:cNvSpPr>
            <p:nvPr/>
          </p:nvSpPr>
          <p:spPr bwMode="auto">
            <a:xfrm>
              <a:off x="4600512" y="2357845"/>
              <a:ext cx="27090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830051"/>
                  </a:solidFill>
                  <a:effectLst/>
                  <a:uLnTx/>
                  <a:uFillTx/>
                  <a:latin typeface="Arial"/>
                  <a:ea typeface="ＭＳ Ｐゴシック" charset="0"/>
                  <a:cs typeface="+mn-cs"/>
                </a:rPr>
                <a:t>36%</a:t>
              </a:r>
              <a:endParaRPr kumimoji="0" lang="en-US" altLang="en-US" sz="2700" b="1" i="0" u="none" strike="noStrike" kern="1200" cap="none" spc="0" normalizeH="0" baseline="0" noProof="0" dirty="0">
                <a:ln>
                  <a:noFill/>
                </a:ln>
                <a:solidFill>
                  <a:srgbClr val="830051"/>
                </a:solidFill>
                <a:effectLst/>
                <a:uLnTx/>
                <a:uFillTx/>
                <a:latin typeface="Arial"/>
                <a:ea typeface="ＭＳ Ｐゴシック" charset="0"/>
                <a:cs typeface="+mn-cs"/>
              </a:endParaRPr>
            </a:p>
          </p:txBody>
        </p:sp>
        <p:sp>
          <p:nvSpPr>
            <p:cNvPr id="138" name="Rectangle 236">
              <a:extLst>
                <a:ext uri="{FF2B5EF4-FFF2-40B4-BE49-F238E27FC236}">
                  <a16:creationId xmlns:a16="http://schemas.microsoft.com/office/drawing/2014/main" id="{4429E23C-CFF0-4C85-86DA-6B836AC7A0BA}"/>
                </a:ext>
              </a:extLst>
            </p:cNvPr>
            <p:cNvSpPr>
              <a:spLocks noChangeArrowheads="1"/>
            </p:cNvSpPr>
            <p:nvPr/>
          </p:nvSpPr>
          <p:spPr bwMode="auto">
            <a:xfrm>
              <a:off x="4992100" y="1713175"/>
              <a:ext cx="2885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a:ea typeface="ＭＳ Ｐゴシック" charset="0"/>
                  <a:cs typeface="+mn-cs"/>
                </a:rPr>
                <a:t> </a:t>
              </a:r>
              <a:endParaRPr kumimoji="0" lang="en-US" alt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39" name="Rectangle 237">
              <a:extLst>
                <a:ext uri="{FF2B5EF4-FFF2-40B4-BE49-F238E27FC236}">
                  <a16:creationId xmlns:a16="http://schemas.microsoft.com/office/drawing/2014/main" id="{39456CA5-65F9-47CC-98DF-66BE9749D1C6}"/>
                </a:ext>
              </a:extLst>
            </p:cNvPr>
            <p:cNvSpPr>
              <a:spLocks noChangeArrowheads="1"/>
            </p:cNvSpPr>
            <p:nvPr/>
          </p:nvSpPr>
          <p:spPr bwMode="auto">
            <a:xfrm>
              <a:off x="4614366" y="2876721"/>
              <a:ext cx="27090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664D"/>
                  </a:solidFill>
                  <a:effectLst/>
                  <a:uLnTx/>
                  <a:uFillTx/>
                  <a:latin typeface="Arial"/>
                  <a:ea typeface="ＭＳ Ｐゴシック" charset="0"/>
                  <a:cs typeface="+mn-cs"/>
                </a:rPr>
                <a:t>29%</a:t>
              </a:r>
              <a:endParaRPr kumimoji="0" lang="en-US" altLang="en-US" sz="2700" b="1" i="0" u="none" strike="noStrike" kern="1200" cap="none" spc="0" normalizeH="0" baseline="0" noProof="0" dirty="0">
                <a:ln>
                  <a:noFill/>
                </a:ln>
                <a:solidFill>
                  <a:srgbClr val="00664D"/>
                </a:solidFill>
                <a:effectLst/>
                <a:uLnTx/>
                <a:uFillTx/>
                <a:latin typeface="Arial"/>
                <a:ea typeface="ＭＳ Ｐゴシック" charset="0"/>
                <a:cs typeface="+mn-cs"/>
              </a:endParaRPr>
            </a:p>
          </p:txBody>
        </p:sp>
        <p:sp>
          <p:nvSpPr>
            <p:cNvPr id="140" name="Freeform 238">
              <a:extLst>
                <a:ext uri="{FF2B5EF4-FFF2-40B4-BE49-F238E27FC236}">
                  <a16:creationId xmlns:a16="http://schemas.microsoft.com/office/drawing/2014/main" id="{3337BDCB-237B-4C83-8A7F-4558C0932A86}"/>
                </a:ext>
              </a:extLst>
            </p:cNvPr>
            <p:cNvSpPr>
              <a:spLocks/>
            </p:cNvSpPr>
            <p:nvPr/>
          </p:nvSpPr>
          <p:spPr bwMode="auto">
            <a:xfrm>
              <a:off x="1396019" y="958545"/>
              <a:ext cx="6546046" cy="2140489"/>
            </a:xfrm>
            <a:custGeom>
              <a:avLst/>
              <a:gdLst>
                <a:gd name="T0" fmla="*/ 14 w 3009"/>
                <a:gd name="T1" fmla="*/ 14 h 877"/>
                <a:gd name="T2" fmla="*/ 45 w 3009"/>
                <a:gd name="T3" fmla="*/ 30 h 877"/>
                <a:gd name="T4" fmla="*/ 66 w 3009"/>
                <a:gd name="T5" fmla="*/ 45 h 877"/>
                <a:gd name="T6" fmla="*/ 135 w 3009"/>
                <a:gd name="T7" fmla="*/ 57 h 877"/>
                <a:gd name="T8" fmla="*/ 153 w 3009"/>
                <a:gd name="T9" fmla="*/ 72 h 877"/>
                <a:gd name="T10" fmla="*/ 174 w 3009"/>
                <a:gd name="T11" fmla="*/ 84 h 877"/>
                <a:gd name="T12" fmla="*/ 191 w 3009"/>
                <a:gd name="T13" fmla="*/ 97 h 877"/>
                <a:gd name="T14" fmla="*/ 234 w 3009"/>
                <a:gd name="T15" fmla="*/ 111 h 877"/>
                <a:gd name="T16" fmla="*/ 252 w 3009"/>
                <a:gd name="T17" fmla="*/ 126 h 877"/>
                <a:gd name="T18" fmla="*/ 297 w 3009"/>
                <a:gd name="T19" fmla="*/ 135 h 877"/>
                <a:gd name="T20" fmla="*/ 308 w 3009"/>
                <a:gd name="T21" fmla="*/ 155 h 877"/>
                <a:gd name="T22" fmla="*/ 324 w 3009"/>
                <a:gd name="T23" fmla="*/ 171 h 877"/>
                <a:gd name="T24" fmla="*/ 349 w 3009"/>
                <a:gd name="T25" fmla="*/ 187 h 877"/>
                <a:gd name="T26" fmla="*/ 365 w 3009"/>
                <a:gd name="T27" fmla="*/ 209 h 877"/>
                <a:gd name="T28" fmla="*/ 380 w 3009"/>
                <a:gd name="T29" fmla="*/ 239 h 877"/>
                <a:gd name="T30" fmla="*/ 414 w 3009"/>
                <a:gd name="T31" fmla="*/ 252 h 877"/>
                <a:gd name="T32" fmla="*/ 430 w 3009"/>
                <a:gd name="T33" fmla="*/ 279 h 877"/>
                <a:gd name="T34" fmla="*/ 468 w 3009"/>
                <a:gd name="T35" fmla="*/ 297 h 877"/>
                <a:gd name="T36" fmla="*/ 477 w 3009"/>
                <a:gd name="T37" fmla="*/ 324 h 877"/>
                <a:gd name="T38" fmla="*/ 509 w 3009"/>
                <a:gd name="T39" fmla="*/ 340 h 877"/>
                <a:gd name="T40" fmla="*/ 524 w 3009"/>
                <a:gd name="T41" fmla="*/ 374 h 877"/>
                <a:gd name="T42" fmla="*/ 533 w 3009"/>
                <a:gd name="T43" fmla="*/ 380 h 877"/>
                <a:gd name="T44" fmla="*/ 547 w 3009"/>
                <a:gd name="T45" fmla="*/ 403 h 877"/>
                <a:gd name="T46" fmla="*/ 572 w 3009"/>
                <a:gd name="T47" fmla="*/ 419 h 877"/>
                <a:gd name="T48" fmla="*/ 583 w 3009"/>
                <a:gd name="T49" fmla="*/ 434 h 877"/>
                <a:gd name="T50" fmla="*/ 630 w 3009"/>
                <a:gd name="T51" fmla="*/ 448 h 877"/>
                <a:gd name="T52" fmla="*/ 659 w 3009"/>
                <a:gd name="T53" fmla="*/ 473 h 877"/>
                <a:gd name="T54" fmla="*/ 695 w 3009"/>
                <a:gd name="T55" fmla="*/ 495 h 877"/>
                <a:gd name="T56" fmla="*/ 715 w 3009"/>
                <a:gd name="T57" fmla="*/ 524 h 877"/>
                <a:gd name="T58" fmla="*/ 742 w 3009"/>
                <a:gd name="T59" fmla="*/ 538 h 877"/>
                <a:gd name="T60" fmla="*/ 792 w 3009"/>
                <a:gd name="T61" fmla="*/ 556 h 877"/>
                <a:gd name="T62" fmla="*/ 835 w 3009"/>
                <a:gd name="T63" fmla="*/ 569 h 877"/>
                <a:gd name="T64" fmla="*/ 880 w 3009"/>
                <a:gd name="T65" fmla="*/ 592 h 877"/>
                <a:gd name="T66" fmla="*/ 909 w 3009"/>
                <a:gd name="T67" fmla="*/ 605 h 877"/>
                <a:gd name="T68" fmla="*/ 945 w 3009"/>
                <a:gd name="T69" fmla="*/ 628 h 877"/>
                <a:gd name="T70" fmla="*/ 981 w 3009"/>
                <a:gd name="T71" fmla="*/ 637 h 877"/>
                <a:gd name="T72" fmla="*/ 1037 w 3009"/>
                <a:gd name="T73" fmla="*/ 657 h 877"/>
                <a:gd name="T74" fmla="*/ 1100 w 3009"/>
                <a:gd name="T75" fmla="*/ 664 h 877"/>
                <a:gd name="T76" fmla="*/ 1118 w 3009"/>
                <a:gd name="T77" fmla="*/ 684 h 877"/>
                <a:gd name="T78" fmla="*/ 1212 w 3009"/>
                <a:gd name="T79" fmla="*/ 693 h 877"/>
                <a:gd name="T80" fmla="*/ 1282 w 3009"/>
                <a:gd name="T81" fmla="*/ 709 h 877"/>
                <a:gd name="T82" fmla="*/ 1343 w 3009"/>
                <a:gd name="T83" fmla="*/ 722 h 877"/>
                <a:gd name="T84" fmla="*/ 1368 w 3009"/>
                <a:gd name="T85" fmla="*/ 738 h 877"/>
                <a:gd name="T86" fmla="*/ 1408 w 3009"/>
                <a:gd name="T87" fmla="*/ 749 h 877"/>
                <a:gd name="T88" fmla="*/ 1466 w 3009"/>
                <a:gd name="T89" fmla="*/ 765 h 877"/>
                <a:gd name="T90" fmla="*/ 1610 w 3009"/>
                <a:gd name="T91" fmla="*/ 776 h 877"/>
                <a:gd name="T92" fmla="*/ 1696 w 3009"/>
                <a:gd name="T93" fmla="*/ 790 h 877"/>
                <a:gd name="T94" fmla="*/ 1869 w 3009"/>
                <a:gd name="T95" fmla="*/ 801 h 877"/>
                <a:gd name="T96" fmla="*/ 1963 w 3009"/>
                <a:gd name="T97" fmla="*/ 819 h 877"/>
                <a:gd name="T98" fmla="*/ 2182 w 3009"/>
                <a:gd name="T99" fmla="*/ 830 h 877"/>
                <a:gd name="T100" fmla="*/ 2292 w 3009"/>
                <a:gd name="T101" fmla="*/ 848 h 877"/>
                <a:gd name="T102" fmla="*/ 2526 w 3009"/>
                <a:gd name="T103" fmla="*/ 866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9" h="877">
                  <a:moveTo>
                    <a:pt x="0" y="0"/>
                  </a:moveTo>
                  <a:lnTo>
                    <a:pt x="7" y="0"/>
                  </a:lnTo>
                  <a:lnTo>
                    <a:pt x="7" y="9"/>
                  </a:lnTo>
                  <a:lnTo>
                    <a:pt x="14" y="9"/>
                  </a:lnTo>
                  <a:lnTo>
                    <a:pt x="14" y="14"/>
                  </a:lnTo>
                  <a:lnTo>
                    <a:pt x="23" y="14"/>
                  </a:lnTo>
                  <a:lnTo>
                    <a:pt x="23" y="25"/>
                  </a:lnTo>
                  <a:lnTo>
                    <a:pt x="27" y="25"/>
                  </a:lnTo>
                  <a:lnTo>
                    <a:pt x="27" y="30"/>
                  </a:lnTo>
                  <a:lnTo>
                    <a:pt x="45" y="30"/>
                  </a:lnTo>
                  <a:lnTo>
                    <a:pt x="45" y="39"/>
                  </a:lnTo>
                  <a:lnTo>
                    <a:pt x="54" y="39"/>
                  </a:lnTo>
                  <a:lnTo>
                    <a:pt x="54" y="41"/>
                  </a:lnTo>
                  <a:lnTo>
                    <a:pt x="66" y="41"/>
                  </a:lnTo>
                  <a:lnTo>
                    <a:pt x="66" y="45"/>
                  </a:lnTo>
                  <a:lnTo>
                    <a:pt x="77" y="45"/>
                  </a:lnTo>
                  <a:lnTo>
                    <a:pt x="77" y="52"/>
                  </a:lnTo>
                  <a:lnTo>
                    <a:pt x="111" y="52"/>
                  </a:lnTo>
                  <a:lnTo>
                    <a:pt x="111" y="57"/>
                  </a:lnTo>
                  <a:lnTo>
                    <a:pt x="135" y="57"/>
                  </a:lnTo>
                  <a:lnTo>
                    <a:pt x="135" y="61"/>
                  </a:lnTo>
                  <a:lnTo>
                    <a:pt x="151" y="61"/>
                  </a:lnTo>
                  <a:lnTo>
                    <a:pt x="151" y="68"/>
                  </a:lnTo>
                  <a:lnTo>
                    <a:pt x="153" y="68"/>
                  </a:lnTo>
                  <a:lnTo>
                    <a:pt x="153" y="72"/>
                  </a:lnTo>
                  <a:lnTo>
                    <a:pt x="162" y="72"/>
                  </a:lnTo>
                  <a:lnTo>
                    <a:pt x="162" y="77"/>
                  </a:lnTo>
                  <a:lnTo>
                    <a:pt x="169" y="77"/>
                  </a:lnTo>
                  <a:lnTo>
                    <a:pt x="169" y="84"/>
                  </a:lnTo>
                  <a:lnTo>
                    <a:pt x="174" y="84"/>
                  </a:lnTo>
                  <a:lnTo>
                    <a:pt x="174" y="86"/>
                  </a:lnTo>
                  <a:lnTo>
                    <a:pt x="183" y="86"/>
                  </a:lnTo>
                  <a:lnTo>
                    <a:pt x="183" y="95"/>
                  </a:lnTo>
                  <a:lnTo>
                    <a:pt x="191" y="95"/>
                  </a:lnTo>
                  <a:lnTo>
                    <a:pt x="191" y="97"/>
                  </a:lnTo>
                  <a:lnTo>
                    <a:pt x="207" y="97"/>
                  </a:lnTo>
                  <a:lnTo>
                    <a:pt x="207" y="102"/>
                  </a:lnTo>
                  <a:lnTo>
                    <a:pt x="227" y="102"/>
                  </a:lnTo>
                  <a:lnTo>
                    <a:pt x="227" y="111"/>
                  </a:lnTo>
                  <a:lnTo>
                    <a:pt x="234" y="111"/>
                  </a:lnTo>
                  <a:lnTo>
                    <a:pt x="234" y="115"/>
                  </a:lnTo>
                  <a:lnTo>
                    <a:pt x="236" y="115"/>
                  </a:lnTo>
                  <a:lnTo>
                    <a:pt x="236" y="117"/>
                  </a:lnTo>
                  <a:lnTo>
                    <a:pt x="252" y="117"/>
                  </a:lnTo>
                  <a:lnTo>
                    <a:pt x="252" y="126"/>
                  </a:lnTo>
                  <a:lnTo>
                    <a:pt x="272" y="126"/>
                  </a:lnTo>
                  <a:lnTo>
                    <a:pt x="272" y="131"/>
                  </a:lnTo>
                  <a:lnTo>
                    <a:pt x="281" y="131"/>
                  </a:lnTo>
                  <a:lnTo>
                    <a:pt x="281" y="135"/>
                  </a:lnTo>
                  <a:lnTo>
                    <a:pt x="297" y="135"/>
                  </a:lnTo>
                  <a:lnTo>
                    <a:pt x="297" y="140"/>
                  </a:lnTo>
                  <a:lnTo>
                    <a:pt x="306" y="140"/>
                  </a:lnTo>
                  <a:lnTo>
                    <a:pt x="306" y="142"/>
                  </a:lnTo>
                  <a:lnTo>
                    <a:pt x="308" y="142"/>
                  </a:lnTo>
                  <a:lnTo>
                    <a:pt x="308" y="155"/>
                  </a:lnTo>
                  <a:lnTo>
                    <a:pt x="313" y="155"/>
                  </a:lnTo>
                  <a:lnTo>
                    <a:pt x="313" y="167"/>
                  </a:lnTo>
                  <a:lnTo>
                    <a:pt x="317" y="167"/>
                  </a:lnTo>
                  <a:lnTo>
                    <a:pt x="317" y="171"/>
                  </a:lnTo>
                  <a:lnTo>
                    <a:pt x="324" y="171"/>
                  </a:lnTo>
                  <a:lnTo>
                    <a:pt x="324" y="176"/>
                  </a:lnTo>
                  <a:lnTo>
                    <a:pt x="333" y="176"/>
                  </a:lnTo>
                  <a:lnTo>
                    <a:pt x="333" y="182"/>
                  </a:lnTo>
                  <a:lnTo>
                    <a:pt x="349" y="182"/>
                  </a:lnTo>
                  <a:lnTo>
                    <a:pt x="349" y="187"/>
                  </a:lnTo>
                  <a:lnTo>
                    <a:pt x="356" y="187"/>
                  </a:lnTo>
                  <a:lnTo>
                    <a:pt x="356" y="203"/>
                  </a:lnTo>
                  <a:lnTo>
                    <a:pt x="360" y="203"/>
                  </a:lnTo>
                  <a:lnTo>
                    <a:pt x="360" y="209"/>
                  </a:lnTo>
                  <a:lnTo>
                    <a:pt x="365" y="209"/>
                  </a:lnTo>
                  <a:lnTo>
                    <a:pt x="365" y="214"/>
                  </a:lnTo>
                  <a:lnTo>
                    <a:pt x="369" y="214"/>
                  </a:lnTo>
                  <a:lnTo>
                    <a:pt x="369" y="227"/>
                  </a:lnTo>
                  <a:lnTo>
                    <a:pt x="380" y="227"/>
                  </a:lnTo>
                  <a:lnTo>
                    <a:pt x="380" y="239"/>
                  </a:lnTo>
                  <a:lnTo>
                    <a:pt x="385" y="239"/>
                  </a:lnTo>
                  <a:lnTo>
                    <a:pt x="385" y="243"/>
                  </a:lnTo>
                  <a:lnTo>
                    <a:pt x="389" y="243"/>
                  </a:lnTo>
                  <a:lnTo>
                    <a:pt x="389" y="252"/>
                  </a:lnTo>
                  <a:lnTo>
                    <a:pt x="414" y="252"/>
                  </a:lnTo>
                  <a:lnTo>
                    <a:pt x="414" y="263"/>
                  </a:lnTo>
                  <a:lnTo>
                    <a:pt x="421" y="263"/>
                  </a:lnTo>
                  <a:lnTo>
                    <a:pt x="421" y="268"/>
                  </a:lnTo>
                  <a:lnTo>
                    <a:pt x="430" y="268"/>
                  </a:lnTo>
                  <a:lnTo>
                    <a:pt x="430" y="279"/>
                  </a:lnTo>
                  <a:lnTo>
                    <a:pt x="434" y="279"/>
                  </a:lnTo>
                  <a:lnTo>
                    <a:pt x="434" y="286"/>
                  </a:lnTo>
                  <a:lnTo>
                    <a:pt x="443" y="286"/>
                  </a:lnTo>
                  <a:lnTo>
                    <a:pt x="443" y="297"/>
                  </a:lnTo>
                  <a:lnTo>
                    <a:pt x="468" y="297"/>
                  </a:lnTo>
                  <a:lnTo>
                    <a:pt x="468" y="308"/>
                  </a:lnTo>
                  <a:lnTo>
                    <a:pt x="475" y="308"/>
                  </a:lnTo>
                  <a:lnTo>
                    <a:pt x="475" y="311"/>
                  </a:lnTo>
                  <a:lnTo>
                    <a:pt x="477" y="311"/>
                  </a:lnTo>
                  <a:lnTo>
                    <a:pt x="477" y="324"/>
                  </a:lnTo>
                  <a:lnTo>
                    <a:pt x="486" y="324"/>
                  </a:lnTo>
                  <a:lnTo>
                    <a:pt x="486" y="331"/>
                  </a:lnTo>
                  <a:lnTo>
                    <a:pt x="502" y="331"/>
                  </a:lnTo>
                  <a:lnTo>
                    <a:pt x="502" y="340"/>
                  </a:lnTo>
                  <a:lnTo>
                    <a:pt x="509" y="340"/>
                  </a:lnTo>
                  <a:lnTo>
                    <a:pt x="509" y="356"/>
                  </a:lnTo>
                  <a:lnTo>
                    <a:pt x="515" y="356"/>
                  </a:lnTo>
                  <a:lnTo>
                    <a:pt x="515" y="362"/>
                  </a:lnTo>
                  <a:lnTo>
                    <a:pt x="524" y="362"/>
                  </a:lnTo>
                  <a:lnTo>
                    <a:pt x="524" y="374"/>
                  </a:lnTo>
                  <a:lnTo>
                    <a:pt x="527" y="374"/>
                  </a:lnTo>
                  <a:lnTo>
                    <a:pt x="527" y="376"/>
                  </a:lnTo>
                  <a:lnTo>
                    <a:pt x="531" y="376"/>
                  </a:lnTo>
                  <a:lnTo>
                    <a:pt x="531" y="380"/>
                  </a:lnTo>
                  <a:lnTo>
                    <a:pt x="533" y="380"/>
                  </a:lnTo>
                  <a:lnTo>
                    <a:pt x="533" y="387"/>
                  </a:lnTo>
                  <a:lnTo>
                    <a:pt x="542" y="387"/>
                  </a:lnTo>
                  <a:lnTo>
                    <a:pt x="542" y="392"/>
                  </a:lnTo>
                  <a:lnTo>
                    <a:pt x="547" y="392"/>
                  </a:lnTo>
                  <a:lnTo>
                    <a:pt x="547" y="403"/>
                  </a:lnTo>
                  <a:lnTo>
                    <a:pt x="551" y="403"/>
                  </a:lnTo>
                  <a:lnTo>
                    <a:pt x="551" y="407"/>
                  </a:lnTo>
                  <a:lnTo>
                    <a:pt x="558" y="407"/>
                  </a:lnTo>
                  <a:lnTo>
                    <a:pt x="558" y="419"/>
                  </a:lnTo>
                  <a:lnTo>
                    <a:pt x="572" y="419"/>
                  </a:lnTo>
                  <a:lnTo>
                    <a:pt x="572" y="428"/>
                  </a:lnTo>
                  <a:lnTo>
                    <a:pt x="578" y="428"/>
                  </a:lnTo>
                  <a:lnTo>
                    <a:pt x="578" y="432"/>
                  </a:lnTo>
                  <a:lnTo>
                    <a:pt x="583" y="432"/>
                  </a:lnTo>
                  <a:lnTo>
                    <a:pt x="583" y="434"/>
                  </a:lnTo>
                  <a:lnTo>
                    <a:pt x="590" y="434"/>
                  </a:lnTo>
                  <a:lnTo>
                    <a:pt x="590" y="443"/>
                  </a:lnTo>
                  <a:lnTo>
                    <a:pt x="616" y="443"/>
                  </a:lnTo>
                  <a:lnTo>
                    <a:pt x="616" y="448"/>
                  </a:lnTo>
                  <a:lnTo>
                    <a:pt x="630" y="448"/>
                  </a:lnTo>
                  <a:lnTo>
                    <a:pt x="630" y="461"/>
                  </a:lnTo>
                  <a:lnTo>
                    <a:pt x="641" y="461"/>
                  </a:lnTo>
                  <a:lnTo>
                    <a:pt x="641" y="468"/>
                  </a:lnTo>
                  <a:lnTo>
                    <a:pt x="659" y="468"/>
                  </a:lnTo>
                  <a:lnTo>
                    <a:pt x="659" y="473"/>
                  </a:lnTo>
                  <a:lnTo>
                    <a:pt x="666" y="473"/>
                  </a:lnTo>
                  <a:lnTo>
                    <a:pt x="666" y="484"/>
                  </a:lnTo>
                  <a:lnTo>
                    <a:pt x="682" y="484"/>
                  </a:lnTo>
                  <a:lnTo>
                    <a:pt x="682" y="495"/>
                  </a:lnTo>
                  <a:lnTo>
                    <a:pt x="695" y="495"/>
                  </a:lnTo>
                  <a:lnTo>
                    <a:pt x="695" y="504"/>
                  </a:lnTo>
                  <a:lnTo>
                    <a:pt x="711" y="504"/>
                  </a:lnTo>
                  <a:lnTo>
                    <a:pt x="711" y="515"/>
                  </a:lnTo>
                  <a:lnTo>
                    <a:pt x="715" y="515"/>
                  </a:lnTo>
                  <a:lnTo>
                    <a:pt x="715" y="524"/>
                  </a:lnTo>
                  <a:lnTo>
                    <a:pt x="724" y="524"/>
                  </a:lnTo>
                  <a:lnTo>
                    <a:pt x="724" y="529"/>
                  </a:lnTo>
                  <a:lnTo>
                    <a:pt x="736" y="529"/>
                  </a:lnTo>
                  <a:lnTo>
                    <a:pt x="736" y="538"/>
                  </a:lnTo>
                  <a:lnTo>
                    <a:pt x="742" y="538"/>
                  </a:lnTo>
                  <a:lnTo>
                    <a:pt x="742" y="545"/>
                  </a:lnTo>
                  <a:lnTo>
                    <a:pt x="769" y="545"/>
                  </a:lnTo>
                  <a:lnTo>
                    <a:pt x="769" y="551"/>
                  </a:lnTo>
                  <a:lnTo>
                    <a:pt x="792" y="551"/>
                  </a:lnTo>
                  <a:lnTo>
                    <a:pt x="792" y="556"/>
                  </a:lnTo>
                  <a:lnTo>
                    <a:pt x="796" y="556"/>
                  </a:lnTo>
                  <a:lnTo>
                    <a:pt x="796" y="565"/>
                  </a:lnTo>
                  <a:lnTo>
                    <a:pt x="819" y="565"/>
                  </a:lnTo>
                  <a:lnTo>
                    <a:pt x="819" y="569"/>
                  </a:lnTo>
                  <a:lnTo>
                    <a:pt x="835" y="569"/>
                  </a:lnTo>
                  <a:lnTo>
                    <a:pt x="835" y="572"/>
                  </a:lnTo>
                  <a:lnTo>
                    <a:pt x="862" y="572"/>
                  </a:lnTo>
                  <a:lnTo>
                    <a:pt x="862" y="581"/>
                  </a:lnTo>
                  <a:lnTo>
                    <a:pt x="880" y="581"/>
                  </a:lnTo>
                  <a:lnTo>
                    <a:pt x="880" y="592"/>
                  </a:lnTo>
                  <a:lnTo>
                    <a:pt x="898" y="592"/>
                  </a:lnTo>
                  <a:lnTo>
                    <a:pt x="898" y="596"/>
                  </a:lnTo>
                  <a:lnTo>
                    <a:pt x="904" y="596"/>
                  </a:lnTo>
                  <a:lnTo>
                    <a:pt x="904" y="605"/>
                  </a:lnTo>
                  <a:lnTo>
                    <a:pt x="909" y="605"/>
                  </a:lnTo>
                  <a:lnTo>
                    <a:pt x="909" y="617"/>
                  </a:lnTo>
                  <a:lnTo>
                    <a:pt x="925" y="617"/>
                  </a:lnTo>
                  <a:lnTo>
                    <a:pt x="925" y="621"/>
                  </a:lnTo>
                  <a:lnTo>
                    <a:pt x="945" y="621"/>
                  </a:lnTo>
                  <a:lnTo>
                    <a:pt x="945" y="628"/>
                  </a:lnTo>
                  <a:lnTo>
                    <a:pt x="970" y="628"/>
                  </a:lnTo>
                  <a:lnTo>
                    <a:pt x="970" y="635"/>
                  </a:lnTo>
                  <a:lnTo>
                    <a:pt x="972" y="635"/>
                  </a:lnTo>
                  <a:lnTo>
                    <a:pt x="972" y="637"/>
                  </a:lnTo>
                  <a:lnTo>
                    <a:pt x="981" y="637"/>
                  </a:lnTo>
                  <a:lnTo>
                    <a:pt x="981" y="646"/>
                  </a:lnTo>
                  <a:lnTo>
                    <a:pt x="1021" y="646"/>
                  </a:lnTo>
                  <a:lnTo>
                    <a:pt x="1021" y="648"/>
                  </a:lnTo>
                  <a:lnTo>
                    <a:pt x="1037" y="648"/>
                  </a:lnTo>
                  <a:lnTo>
                    <a:pt x="1037" y="657"/>
                  </a:lnTo>
                  <a:lnTo>
                    <a:pt x="1062" y="657"/>
                  </a:lnTo>
                  <a:lnTo>
                    <a:pt x="1062" y="662"/>
                  </a:lnTo>
                  <a:lnTo>
                    <a:pt x="1093" y="662"/>
                  </a:lnTo>
                  <a:lnTo>
                    <a:pt x="1093" y="664"/>
                  </a:lnTo>
                  <a:lnTo>
                    <a:pt x="1100" y="664"/>
                  </a:lnTo>
                  <a:lnTo>
                    <a:pt x="1100" y="673"/>
                  </a:lnTo>
                  <a:lnTo>
                    <a:pt x="1107" y="673"/>
                  </a:lnTo>
                  <a:lnTo>
                    <a:pt x="1107" y="677"/>
                  </a:lnTo>
                  <a:lnTo>
                    <a:pt x="1118" y="677"/>
                  </a:lnTo>
                  <a:lnTo>
                    <a:pt x="1118" y="684"/>
                  </a:lnTo>
                  <a:lnTo>
                    <a:pt x="1134" y="684"/>
                  </a:lnTo>
                  <a:lnTo>
                    <a:pt x="1134" y="689"/>
                  </a:lnTo>
                  <a:lnTo>
                    <a:pt x="1197" y="689"/>
                  </a:lnTo>
                  <a:lnTo>
                    <a:pt x="1197" y="693"/>
                  </a:lnTo>
                  <a:lnTo>
                    <a:pt x="1212" y="693"/>
                  </a:lnTo>
                  <a:lnTo>
                    <a:pt x="1212" y="697"/>
                  </a:lnTo>
                  <a:lnTo>
                    <a:pt x="1237" y="697"/>
                  </a:lnTo>
                  <a:lnTo>
                    <a:pt x="1237" y="702"/>
                  </a:lnTo>
                  <a:lnTo>
                    <a:pt x="1282" y="702"/>
                  </a:lnTo>
                  <a:lnTo>
                    <a:pt x="1282" y="709"/>
                  </a:lnTo>
                  <a:lnTo>
                    <a:pt x="1293" y="709"/>
                  </a:lnTo>
                  <a:lnTo>
                    <a:pt x="1293" y="713"/>
                  </a:lnTo>
                  <a:lnTo>
                    <a:pt x="1323" y="713"/>
                  </a:lnTo>
                  <a:lnTo>
                    <a:pt x="1323" y="722"/>
                  </a:lnTo>
                  <a:lnTo>
                    <a:pt x="1343" y="722"/>
                  </a:lnTo>
                  <a:lnTo>
                    <a:pt x="1343" y="724"/>
                  </a:lnTo>
                  <a:lnTo>
                    <a:pt x="1359" y="724"/>
                  </a:lnTo>
                  <a:lnTo>
                    <a:pt x="1359" y="729"/>
                  </a:lnTo>
                  <a:lnTo>
                    <a:pt x="1368" y="729"/>
                  </a:lnTo>
                  <a:lnTo>
                    <a:pt x="1368" y="738"/>
                  </a:lnTo>
                  <a:lnTo>
                    <a:pt x="1392" y="738"/>
                  </a:lnTo>
                  <a:lnTo>
                    <a:pt x="1392" y="740"/>
                  </a:lnTo>
                  <a:lnTo>
                    <a:pt x="1395" y="740"/>
                  </a:lnTo>
                  <a:lnTo>
                    <a:pt x="1395" y="749"/>
                  </a:lnTo>
                  <a:lnTo>
                    <a:pt x="1408" y="749"/>
                  </a:lnTo>
                  <a:lnTo>
                    <a:pt x="1408" y="754"/>
                  </a:lnTo>
                  <a:lnTo>
                    <a:pt x="1457" y="754"/>
                  </a:lnTo>
                  <a:lnTo>
                    <a:pt x="1457" y="760"/>
                  </a:lnTo>
                  <a:lnTo>
                    <a:pt x="1466" y="760"/>
                  </a:lnTo>
                  <a:lnTo>
                    <a:pt x="1466" y="765"/>
                  </a:lnTo>
                  <a:lnTo>
                    <a:pt x="1493" y="765"/>
                  </a:lnTo>
                  <a:lnTo>
                    <a:pt x="1493" y="767"/>
                  </a:lnTo>
                  <a:lnTo>
                    <a:pt x="1590" y="767"/>
                  </a:lnTo>
                  <a:lnTo>
                    <a:pt x="1590" y="776"/>
                  </a:lnTo>
                  <a:lnTo>
                    <a:pt x="1610" y="776"/>
                  </a:lnTo>
                  <a:lnTo>
                    <a:pt x="1610" y="781"/>
                  </a:lnTo>
                  <a:lnTo>
                    <a:pt x="1649" y="781"/>
                  </a:lnTo>
                  <a:lnTo>
                    <a:pt x="1649" y="787"/>
                  </a:lnTo>
                  <a:lnTo>
                    <a:pt x="1696" y="787"/>
                  </a:lnTo>
                  <a:lnTo>
                    <a:pt x="1696" y="790"/>
                  </a:lnTo>
                  <a:lnTo>
                    <a:pt x="1797" y="790"/>
                  </a:lnTo>
                  <a:lnTo>
                    <a:pt x="1797" y="799"/>
                  </a:lnTo>
                  <a:lnTo>
                    <a:pt x="1838" y="799"/>
                  </a:lnTo>
                  <a:lnTo>
                    <a:pt x="1838" y="801"/>
                  </a:lnTo>
                  <a:lnTo>
                    <a:pt x="1869" y="801"/>
                  </a:lnTo>
                  <a:lnTo>
                    <a:pt x="1869" y="810"/>
                  </a:lnTo>
                  <a:lnTo>
                    <a:pt x="1936" y="810"/>
                  </a:lnTo>
                  <a:lnTo>
                    <a:pt x="1936" y="814"/>
                  </a:lnTo>
                  <a:lnTo>
                    <a:pt x="1963" y="814"/>
                  </a:lnTo>
                  <a:lnTo>
                    <a:pt x="1963" y="819"/>
                  </a:lnTo>
                  <a:lnTo>
                    <a:pt x="2076" y="819"/>
                  </a:lnTo>
                  <a:lnTo>
                    <a:pt x="2076" y="826"/>
                  </a:lnTo>
                  <a:lnTo>
                    <a:pt x="2089" y="826"/>
                  </a:lnTo>
                  <a:lnTo>
                    <a:pt x="2089" y="830"/>
                  </a:lnTo>
                  <a:lnTo>
                    <a:pt x="2182" y="830"/>
                  </a:lnTo>
                  <a:lnTo>
                    <a:pt x="2182" y="837"/>
                  </a:lnTo>
                  <a:lnTo>
                    <a:pt x="2242" y="837"/>
                  </a:lnTo>
                  <a:lnTo>
                    <a:pt x="2242" y="844"/>
                  </a:lnTo>
                  <a:lnTo>
                    <a:pt x="2292" y="844"/>
                  </a:lnTo>
                  <a:lnTo>
                    <a:pt x="2292" y="848"/>
                  </a:lnTo>
                  <a:lnTo>
                    <a:pt x="2316" y="848"/>
                  </a:lnTo>
                  <a:lnTo>
                    <a:pt x="2316" y="855"/>
                  </a:lnTo>
                  <a:lnTo>
                    <a:pt x="2445" y="855"/>
                  </a:lnTo>
                  <a:lnTo>
                    <a:pt x="2445" y="866"/>
                  </a:lnTo>
                  <a:lnTo>
                    <a:pt x="2526" y="866"/>
                  </a:lnTo>
                  <a:lnTo>
                    <a:pt x="2526" y="877"/>
                  </a:lnTo>
                  <a:lnTo>
                    <a:pt x="3009" y="877"/>
                  </a:lnTo>
                </a:path>
              </a:pathLst>
            </a:custGeom>
            <a:noFill/>
            <a:ln w="28575">
              <a:solidFill>
                <a:srgbClr val="00664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41" name="Line 240">
              <a:extLst>
                <a:ext uri="{FF2B5EF4-FFF2-40B4-BE49-F238E27FC236}">
                  <a16:creationId xmlns:a16="http://schemas.microsoft.com/office/drawing/2014/main" id="{E1283444-A82A-4001-8A0E-8D70A9109FA7}"/>
                </a:ext>
              </a:extLst>
            </p:cNvPr>
            <p:cNvSpPr>
              <a:spLocks noChangeShapeType="1"/>
            </p:cNvSpPr>
            <p:nvPr/>
          </p:nvSpPr>
          <p:spPr bwMode="auto">
            <a:xfrm>
              <a:off x="7952941" y="2869610"/>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42" name="Line 241">
              <a:extLst>
                <a:ext uri="{FF2B5EF4-FFF2-40B4-BE49-F238E27FC236}">
                  <a16:creationId xmlns:a16="http://schemas.microsoft.com/office/drawing/2014/main" id="{38863983-E741-42EC-9E92-B036235272ED}"/>
                </a:ext>
              </a:extLst>
            </p:cNvPr>
            <p:cNvSpPr>
              <a:spLocks noChangeShapeType="1"/>
            </p:cNvSpPr>
            <p:nvPr/>
          </p:nvSpPr>
          <p:spPr bwMode="auto">
            <a:xfrm flipH="1">
              <a:off x="7926835" y="2896455"/>
              <a:ext cx="54388"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43" name="Line 242">
              <a:extLst>
                <a:ext uri="{FF2B5EF4-FFF2-40B4-BE49-F238E27FC236}">
                  <a16:creationId xmlns:a16="http://schemas.microsoft.com/office/drawing/2014/main" id="{F1B9C61D-07B1-41F7-A2A4-6F8FFFB68924}"/>
                </a:ext>
              </a:extLst>
            </p:cNvPr>
            <p:cNvSpPr>
              <a:spLocks noChangeShapeType="1"/>
            </p:cNvSpPr>
            <p:nvPr/>
          </p:nvSpPr>
          <p:spPr bwMode="auto">
            <a:xfrm>
              <a:off x="7354681" y="2869610"/>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44" name="Line 243">
              <a:extLst>
                <a:ext uri="{FF2B5EF4-FFF2-40B4-BE49-F238E27FC236}">
                  <a16:creationId xmlns:a16="http://schemas.microsoft.com/office/drawing/2014/main" id="{56D0D954-AADA-4674-A6BC-F07180F44FE6}"/>
                </a:ext>
              </a:extLst>
            </p:cNvPr>
            <p:cNvSpPr>
              <a:spLocks noChangeShapeType="1"/>
            </p:cNvSpPr>
            <p:nvPr/>
          </p:nvSpPr>
          <p:spPr bwMode="auto">
            <a:xfrm flipH="1">
              <a:off x="7326401" y="2896455"/>
              <a:ext cx="52211"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45" name="Line 244">
              <a:extLst>
                <a:ext uri="{FF2B5EF4-FFF2-40B4-BE49-F238E27FC236}">
                  <a16:creationId xmlns:a16="http://schemas.microsoft.com/office/drawing/2014/main" id="{1749573D-1614-4DB8-91BB-1FE41B1F64D1}"/>
                </a:ext>
              </a:extLst>
            </p:cNvPr>
            <p:cNvSpPr>
              <a:spLocks noChangeShapeType="1"/>
            </p:cNvSpPr>
            <p:nvPr/>
          </p:nvSpPr>
          <p:spPr bwMode="auto">
            <a:xfrm>
              <a:off x="7319873" y="2869610"/>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46" name="Line 245">
              <a:extLst>
                <a:ext uri="{FF2B5EF4-FFF2-40B4-BE49-F238E27FC236}">
                  <a16:creationId xmlns:a16="http://schemas.microsoft.com/office/drawing/2014/main" id="{BBDC862E-B4E4-4870-8CF7-C40521EFE506}"/>
                </a:ext>
              </a:extLst>
            </p:cNvPr>
            <p:cNvSpPr>
              <a:spLocks noChangeShapeType="1"/>
            </p:cNvSpPr>
            <p:nvPr/>
          </p:nvSpPr>
          <p:spPr bwMode="auto">
            <a:xfrm flipH="1">
              <a:off x="7291592" y="2896455"/>
              <a:ext cx="54388"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47" name="Line 246">
              <a:extLst>
                <a:ext uri="{FF2B5EF4-FFF2-40B4-BE49-F238E27FC236}">
                  <a16:creationId xmlns:a16="http://schemas.microsoft.com/office/drawing/2014/main" id="{47D594F2-B978-4299-93E1-43F2217E3734}"/>
                </a:ext>
              </a:extLst>
            </p:cNvPr>
            <p:cNvSpPr>
              <a:spLocks noChangeShapeType="1"/>
            </p:cNvSpPr>
            <p:nvPr/>
          </p:nvSpPr>
          <p:spPr bwMode="auto">
            <a:xfrm>
              <a:off x="7291592" y="2869610"/>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48" name="Line 247">
              <a:extLst>
                <a:ext uri="{FF2B5EF4-FFF2-40B4-BE49-F238E27FC236}">
                  <a16:creationId xmlns:a16="http://schemas.microsoft.com/office/drawing/2014/main" id="{D340091E-E593-4BFF-A5E5-4E6148D6B3B2}"/>
                </a:ext>
              </a:extLst>
            </p:cNvPr>
            <p:cNvSpPr>
              <a:spLocks noChangeShapeType="1"/>
            </p:cNvSpPr>
            <p:nvPr/>
          </p:nvSpPr>
          <p:spPr bwMode="auto">
            <a:xfrm flipH="1">
              <a:off x="7261137" y="2896455"/>
              <a:ext cx="54388"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49" name="Line 248">
              <a:extLst>
                <a:ext uri="{FF2B5EF4-FFF2-40B4-BE49-F238E27FC236}">
                  <a16:creationId xmlns:a16="http://schemas.microsoft.com/office/drawing/2014/main" id="{A36CBE50-6224-41DE-8FA5-428148D51D1F}"/>
                </a:ext>
              </a:extLst>
            </p:cNvPr>
            <p:cNvSpPr>
              <a:spLocks noChangeShapeType="1"/>
            </p:cNvSpPr>
            <p:nvPr/>
          </p:nvSpPr>
          <p:spPr bwMode="auto">
            <a:xfrm>
              <a:off x="7256785" y="2869610"/>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50" name="Line 249">
              <a:extLst>
                <a:ext uri="{FF2B5EF4-FFF2-40B4-BE49-F238E27FC236}">
                  <a16:creationId xmlns:a16="http://schemas.microsoft.com/office/drawing/2014/main" id="{5A32A8C7-1668-4267-9CBD-509E64E0E722}"/>
                </a:ext>
              </a:extLst>
            </p:cNvPr>
            <p:cNvSpPr>
              <a:spLocks noChangeShapeType="1"/>
            </p:cNvSpPr>
            <p:nvPr/>
          </p:nvSpPr>
          <p:spPr bwMode="auto">
            <a:xfrm flipH="1">
              <a:off x="7232853" y="2896455"/>
              <a:ext cx="47861"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51" name="Line 250">
              <a:extLst>
                <a:ext uri="{FF2B5EF4-FFF2-40B4-BE49-F238E27FC236}">
                  <a16:creationId xmlns:a16="http://schemas.microsoft.com/office/drawing/2014/main" id="{E96451B7-5AC5-402C-8A3C-4E4EC0B342F6}"/>
                </a:ext>
              </a:extLst>
            </p:cNvPr>
            <p:cNvSpPr>
              <a:spLocks noChangeShapeType="1"/>
            </p:cNvSpPr>
            <p:nvPr/>
          </p:nvSpPr>
          <p:spPr bwMode="auto">
            <a:xfrm>
              <a:off x="7232853" y="2869610"/>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52" name="Line 251">
              <a:extLst>
                <a:ext uri="{FF2B5EF4-FFF2-40B4-BE49-F238E27FC236}">
                  <a16:creationId xmlns:a16="http://schemas.microsoft.com/office/drawing/2014/main" id="{339CF967-04E2-4FD0-B81A-7710BF740D1B}"/>
                </a:ext>
              </a:extLst>
            </p:cNvPr>
            <p:cNvSpPr>
              <a:spLocks noChangeShapeType="1"/>
            </p:cNvSpPr>
            <p:nvPr/>
          </p:nvSpPr>
          <p:spPr bwMode="auto">
            <a:xfrm flipH="1">
              <a:off x="7204573" y="2896455"/>
              <a:ext cx="52211"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53" name="Line 252">
              <a:extLst>
                <a:ext uri="{FF2B5EF4-FFF2-40B4-BE49-F238E27FC236}">
                  <a16:creationId xmlns:a16="http://schemas.microsoft.com/office/drawing/2014/main" id="{F0236B64-022D-49C9-9D00-31C1BEA73389}"/>
                </a:ext>
              </a:extLst>
            </p:cNvPr>
            <p:cNvSpPr>
              <a:spLocks noChangeShapeType="1"/>
            </p:cNvSpPr>
            <p:nvPr/>
          </p:nvSpPr>
          <p:spPr bwMode="auto">
            <a:xfrm>
              <a:off x="7198047" y="2869610"/>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54" name="Line 253">
              <a:extLst>
                <a:ext uri="{FF2B5EF4-FFF2-40B4-BE49-F238E27FC236}">
                  <a16:creationId xmlns:a16="http://schemas.microsoft.com/office/drawing/2014/main" id="{AAA39358-8638-421C-A195-8BA001BE061E}"/>
                </a:ext>
              </a:extLst>
            </p:cNvPr>
            <p:cNvSpPr>
              <a:spLocks noChangeShapeType="1"/>
            </p:cNvSpPr>
            <p:nvPr/>
          </p:nvSpPr>
          <p:spPr bwMode="auto">
            <a:xfrm flipH="1">
              <a:off x="7174117" y="2896455"/>
              <a:ext cx="54388"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55" name="Line 254">
              <a:extLst>
                <a:ext uri="{FF2B5EF4-FFF2-40B4-BE49-F238E27FC236}">
                  <a16:creationId xmlns:a16="http://schemas.microsoft.com/office/drawing/2014/main" id="{AC47BF3D-625F-4924-85DD-F54B0D18069C}"/>
                </a:ext>
              </a:extLst>
            </p:cNvPr>
            <p:cNvSpPr>
              <a:spLocks noChangeShapeType="1"/>
            </p:cNvSpPr>
            <p:nvPr/>
          </p:nvSpPr>
          <p:spPr bwMode="auto">
            <a:xfrm>
              <a:off x="7056640" y="2869610"/>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56" name="Line 255">
              <a:extLst>
                <a:ext uri="{FF2B5EF4-FFF2-40B4-BE49-F238E27FC236}">
                  <a16:creationId xmlns:a16="http://schemas.microsoft.com/office/drawing/2014/main" id="{9FBE12C3-83E6-4F30-BBA4-F1A09C1DB700}"/>
                </a:ext>
              </a:extLst>
            </p:cNvPr>
            <p:cNvSpPr>
              <a:spLocks noChangeShapeType="1"/>
            </p:cNvSpPr>
            <p:nvPr/>
          </p:nvSpPr>
          <p:spPr bwMode="auto">
            <a:xfrm flipH="1">
              <a:off x="7032709" y="2896455"/>
              <a:ext cx="47861"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57" name="Line 256">
              <a:extLst>
                <a:ext uri="{FF2B5EF4-FFF2-40B4-BE49-F238E27FC236}">
                  <a16:creationId xmlns:a16="http://schemas.microsoft.com/office/drawing/2014/main" id="{373CE1CC-E120-497F-968D-19333AA37CEA}"/>
                </a:ext>
              </a:extLst>
            </p:cNvPr>
            <p:cNvSpPr>
              <a:spLocks noChangeShapeType="1"/>
            </p:cNvSpPr>
            <p:nvPr/>
          </p:nvSpPr>
          <p:spPr bwMode="auto">
            <a:xfrm>
              <a:off x="7028359" y="2869610"/>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58" name="Line 257">
              <a:extLst>
                <a:ext uri="{FF2B5EF4-FFF2-40B4-BE49-F238E27FC236}">
                  <a16:creationId xmlns:a16="http://schemas.microsoft.com/office/drawing/2014/main" id="{37256011-7531-4D2D-B6F7-6C83B8652F07}"/>
                </a:ext>
              </a:extLst>
            </p:cNvPr>
            <p:cNvSpPr>
              <a:spLocks noChangeShapeType="1"/>
            </p:cNvSpPr>
            <p:nvPr/>
          </p:nvSpPr>
          <p:spPr bwMode="auto">
            <a:xfrm flipH="1">
              <a:off x="7002253" y="2896455"/>
              <a:ext cx="50037"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59" name="Line 258">
              <a:extLst>
                <a:ext uri="{FF2B5EF4-FFF2-40B4-BE49-F238E27FC236}">
                  <a16:creationId xmlns:a16="http://schemas.microsoft.com/office/drawing/2014/main" id="{B11A9FFD-7481-41FF-A327-D76E020905AB}"/>
                </a:ext>
              </a:extLst>
            </p:cNvPr>
            <p:cNvSpPr>
              <a:spLocks noChangeShapeType="1"/>
            </p:cNvSpPr>
            <p:nvPr/>
          </p:nvSpPr>
          <p:spPr bwMode="auto">
            <a:xfrm>
              <a:off x="6939163" y="2869610"/>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60" name="Line 259">
              <a:extLst>
                <a:ext uri="{FF2B5EF4-FFF2-40B4-BE49-F238E27FC236}">
                  <a16:creationId xmlns:a16="http://schemas.microsoft.com/office/drawing/2014/main" id="{02655477-889F-41C1-8B0F-F1730E2789E4}"/>
                </a:ext>
              </a:extLst>
            </p:cNvPr>
            <p:cNvSpPr>
              <a:spLocks noChangeShapeType="1"/>
            </p:cNvSpPr>
            <p:nvPr/>
          </p:nvSpPr>
          <p:spPr bwMode="auto">
            <a:xfrm flipH="1">
              <a:off x="6910882" y="2896455"/>
              <a:ext cx="52211"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61" name="Line 260">
              <a:extLst>
                <a:ext uri="{FF2B5EF4-FFF2-40B4-BE49-F238E27FC236}">
                  <a16:creationId xmlns:a16="http://schemas.microsoft.com/office/drawing/2014/main" id="{08599A2C-81A0-4789-A18F-C1F966C7A910}"/>
                </a:ext>
              </a:extLst>
            </p:cNvPr>
            <p:cNvSpPr>
              <a:spLocks noChangeShapeType="1"/>
            </p:cNvSpPr>
            <p:nvPr/>
          </p:nvSpPr>
          <p:spPr bwMode="auto">
            <a:xfrm>
              <a:off x="6900005" y="2869610"/>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62" name="Line 261">
              <a:extLst>
                <a:ext uri="{FF2B5EF4-FFF2-40B4-BE49-F238E27FC236}">
                  <a16:creationId xmlns:a16="http://schemas.microsoft.com/office/drawing/2014/main" id="{7BCB4F32-FBA5-4B1C-9559-818F4419C91C}"/>
                </a:ext>
              </a:extLst>
            </p:cNvPr>
            <p:cNvSpPr>
              <a:spLocks noChangeShapeType="1"/>
            </p:cNvSpPr>
            <p:nvPr/>
          </p:nvSpPr>
          <p:spPr bwMode="auto">
            <a:xfrm flipH="1">
              <a:off x="6871723" y="2896455"/>
              <a:ext cx="52211"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63" name="Line 262">
              <a:extLst>
                <a:ext uri="{FF2B5EF4-FFF2-40B4-BE49-F238E27FC236}">
                  <a16:creationId xmlns:a16="http://schemas.microsoft.com/office/drawing/2014/main" id="{9E46F731-1EE2-4D53-AF03-A9F7DEE11D42}"/>
                </a:ext>
              </a:extLst>
            </p:cNvPr>
            <p:cNvSpPr>
              <a:spLocks noChangeShapeType="1"/>
            </p:cNvSpPr>
            <p:nvPr/>
          </p:nvSpPr>
          <p:spPr bwMode="auto">
            <a:xfrm>
              <a:off x="6845617" y="2869610"/>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64" name="Line 263">
              <a:extLst>
                <a:ext uri="{FF2B5EF4-FFF2-40B4-BE49-F238E27FC236}">
                  <a16:creationId xmlns:a16="http://schemas.microsoft.com/office/drawing/2014/main" id="{439F64D9-18A2-4EF8-A964-1544C3E06303}"/>
                </a:ext>
              </a:extLst>
            </p:cNvPr>
            <p:cNvSpPr>
              <a:spLocks noChangeShapeType="1"/>
            </p:cNvSpPr>
            <p:nvPr/>
          </p:nvSpPr>
          <p:spPr bwMode="auto">
            <a:xfrm flipH="1">
              <a:off x="6821686" y="2896455"/>
              <a:ext cx="50037"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65" name="Line 264">
              <a:extLst>
                <a:ext uri="{FF2B5EF4-FFF2-40B4-BE49-F238E27FC236}">
                  <a16:creationId xmlns:a16="http://schemas.microsoft.com/office/drawing/2014/main" id="{C0790A0F-8929-4CE1-BE9B-EAC63EECE5C1}"/>
                </a:ext>
              </a:extLst>
            </p:cNvPr>
            <p:cNvSpPr>
              <a:spLocks noChangeShapeType="1"/>
            </p:cNvSpPr>
            <p:nvPr/>
          </p:nvSpPr>
          <p:spPr bwMode="auto">
            <a:xfrm>
              <a:off x="6812986" y="2869610"/>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66" name="Line 265">
              <a:extLst>
                <a:ext uri="{FF2B5EF4-FFF2-40B4-BE49-F238E27FC236}">
                  <a16:creationId xmlns:a16="http://schemas.microsoft.com/office/drawing/2014/main" id="{6C0B3DCC-E922-4192-81FB-5BC4EC6C93E2}"/>
                </a:ext>
              </a:extLst>
            </p:cNvPr>
            <p:cNvSpPr>
              <a:spLocks noChangeShapeType="1"/>
            </p:cNvSpPr>
            <p:nvPr/>
          </p:nvSpPr>
          <p:spPr bwMode="auto">
            <a:xfrm flipH="1">
              <a:off x="6786879" y="2896455"/>
              <a:ext cx="50037"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67" name="Line 266">
              <a:extLst>
                <a:ext uri="{FF2B5EF4-FFF2-40B4-BE49-F238E27FC236}">
                  <a16:creationId xmlns:a16="http://schemas.microsoft.com/office/drawing/2014/main" id="{3A9804ED-BBD2-4072-AFAC-AF9DDD83A432}"/>
                </a:ext>
              </a:extLst>
            </p:cNvPr>
            <p:cNvSpPr>
              <a:spLocks noChangeShapeType="1"/>
            </p:cNvSpPr>
            <p:nvPr/>
          </p:nvSpPr>
          <p:spPr bwMode="auto">
            <a:xfrm>
              <a:off x="6782528" y="2869610"/>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68" name="Line 267">
              <a:extLst>
                <a:ext uri="{FF2B5EF4-FFF2-40B4-BE49-F238E27FC236}">
                  <a16:creationId xmlns:a16="http://schemas.microsoft.com/office/drawing/2014/main" id="{667894D8-C83E-4413-8403-91549118790A}"/>
                </a:ext>
              </a:extLst>
            </p:cNvPr>
            <p:cNvSpPr>
              <a:spLocks noChangeShapeType="1"/>
            </p:cNvSpPr>
            <p:nvPr/>
          </p:nvSpPr>
          <p:spPr bwMode="auto">
            <a:xfrm flipH="1">
              <a:off x="6758598" y="2896455"/>
              <a:ext cx="47861"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69" name="Line 268">
              <a:extLst>
                <a:ext uri="{FF2B5EF4-FFF2-40B4-BE49-F238E27FC236}">
                  <a16:creationId xmlns:a16="http://schemas.microsoft.com/office/drawing/2014/main" id="{06D30077-1DF2-45EE-ADE0-6376CFB25829}"/>
                </a:ext>
              </a:extLst>
            </p:cNvPr>
            <p:cNvSpPr>
              <a:spLocks noChangeShapeType="1"/>
            </p:cNvSpPr>
            <p:nvPr/>
          </p:nvSpPr>
          <p:spPr bwMode="auto">
            <a:xfrm>
              <a:off x="6747720" y="2869610"/>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70" name="Line 269">
              <a:extLst>
                <a:ext uri="{FF2B5EF4-FFF2-40B4-BE49-F238E27FC236}">
                  <a16:creationId xmlns:a16="http://schemas.microsoft.com/office/drawing/2014/main" id="{5BEC5409-7C1A-45AE-A7EA-79C104C09856}"/>
                </a:ext>
              </a:extLst>
            </p:cNvPr>
            <p:cNvSpPr>
              <a:spLocks noChangeShapeType="1"/>
            </p:cNvSpPr>
            <p:nvPr/>
          </p:nvSpPr>
          <p:spPr bwMode="auto">
            <a:xfrm flipH="1">
              <a:off x="6723789" y="2896455"/>
              <a:ext cx="54388"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71" name="Line 270">
              <a:extLst>
                <a:ext uri="{FF2B5EF4-FFF2-40B4-BE49-F238E27FC236}">
                  <a16:creationId xmlns:a16="http://schemas.microsoft.com/office/drawing/2014/main" id="{17525C03-AA92-405E-BE55-10F9FA378476}"/>
                </a:ext>
              </a:extLst>
            </p:cNvPr>
            <p:cNvSpPr>
              <a:spLocks noChangeShapeType="1"/>
            </p:cNvSpPr>
            <p:nvPr/>
          </p:nvSpPr>
          <p:spPr bwMode="auto">
            <a:xfrm>
              <a:off x="6719438" y="2869610"/>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72" name="Line 271">
              <a:extLst>
                <a:ext uri="{FF2B5EF4-FFF2-40B4-BE49-F238E27FC236}">
                  <a16:creationId xmlns:a16="http://schemas.microsoft.com/office/drawing/2014/main" id="{ABB0B53A-002D-4048-8C8C-F14071B8CAE3}"/>
                </a:ext>
              </a:extLst>
            </p:cNvPr>
            <p:cNvSpPr>
              <a:spLocks noChangeShapeType="1"/>
            </p:cNvSpPr>
            <p:nvPr/>
          </p:nvSpPr>
          <p:spPr bwMode="auto">
            <a:xfrm flipH="1">
              <a:off x="6695509" y="2896455"/>
              <a:ext cx="47861"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73" name="Line 272">
              <a:extLst>
                <a:ext uri="{FF2B5EF4-FFF2-40B4-BE49-F238E27FC236}">
                  <a16:creationId xmlns:a16="http://schemas.microsoft.com/office/drawing/2014/main" id="{A6A72299-F629-4DCD-8E26-1F1C1CD398E0}"/>
                </a:ext>
              </a:extLst>
            </p:cNvPr>
            <p:cNvSpPr>
              <a:spLocks noChangeShapeType="1"/>
            </p:cNvSpPr>
            <p:nvPr/>
          </p:nvSpPr>
          <p:spPr bwMode="auto">
            <a:xfrm>
              <a:off x="6688981" y="2835439"/>
              <a:ext cx="0" cy="61018"/>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74" name="Line 273">
              <a:extLst>
                <a:ext uri="{FF2B5EF4-FFF2-40B4-BE49-F238E27FC236}">
                  <a16:creationId xmlns:a16="http://schemas.microsoft.com/office/drawing/2014/main" id="{8850D603-5CDE-4C96-B8CC-E40DAE580FF1}"/>
                </a:ext>
              </a:extLst>
            </p:cNvPr>
            <p:cNvSpPr>
              <a:spLocks noChangeShapeType="1"/>
            </p:cNvSpPr>
            <p:nvPr/>
          </p:nvSpPr>
          <p:spPr bwMode="auto">
            <a:xfrm flipH="1">
              <a:off x="6665052" y="2864727"/>
              <a:ext cx="50037"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75" name="Line 274">
              <a:extLst>
                <a:ext uri="{FF2B5EF4-FFF2-40B4-BE49-F238E27FC236}">
                  <a16:creationId xmlns:a16="http://schemas.microsoft.com/office/drawing/2014/main" id="{31AD86DA-66AE-448C-BC74-E93DE509D170}"/>
                </a:ext>
              </a:extLst>
            </p:cNvPr>
            <p:cNvSpPr>
              <a:spLocks noChangeShapeType="1"/>
            </p:cNvSpPr>
            <p:nvPr/>
          </p:nvSpPr>
          <p:spPr bwMode="auto">
            <a:xfrm>
              <a:off x="6660701" y="2835439"/>
              <a:ext cx="0" cy="61018"/>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76" name="Line 275">
              <a:extLst>
                <a:ext uri="{FF2B5EF4-FFF2-40B4-BE49-F238E27FC236}">
                  <a16:creationId xmlns:a16="http://schemas.microsoft.com/office/drawing/2014/main" id="{39CF2AEE-0DBD-4057-ACCD-9F40423BDA84}"/>
                </a:ext>
              </a:extLst>
            </p:cNvPr>
            <p:cNvSpPr>
              <a:spLocks noChangeShapeType="1"/>
            </p:cNvSpPr>
            <p:nvPr/>
          </p:nvSpPr>
          <p:spPr bwMode="auto">
            <a:xfrm flipH="1">
              <a:off x="6636770" y="2864727"/>
              <a:ext cx="52211"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77" name="Line 276">
              <a:extLst>
                <a:ext uri="{FF2B5EF4-FFF2-40B4-BE49-F238E27FC236}">
                  <a16:creationId xmlns:a16="http://schemas.microsoft.com/office/drawing/2014/main" id="{FE1E5618-F952-4934-82A9-33A6D0C0A375}"/>
                </a:ext>
              </a:extLst>
            </p:cNvPr>
            <p:cNvSpPr>
              <a:spLocks noChangeShapeType="1"/>
            </p:cNvSpPr>
            <p:nvPr/>
          </p:nvSpPr>
          <p:spPr bwMode="auto">
            <a:xfrm>
              <a:off x="6630244" y="2820795"/>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78" name="Line 277">
              <a:extLst>
                <a:ext uri="{FF2B5EF4-FFF2-40B4-BE49-F238E27FC236}">
                  <a16:creationId xmlns:a16="http://schemas.microsoft.com/office/drawing/2014/main" id="{51C6699C-13D0-4DAC-BCBE-431EC0C76461}"/>
                </a:ext>
              </a:extLst>
            </p:cNvPr>
            <p:cNvSpPr>
              <a:spLocks noChangeShapeType="1"/>
            </p:cNvSpPr>
            <p:nvPr/>
          </p:nvSpPr>
          <p:spPr bwMode="auto">
            <a:xfrm flipH="1">
              <a:off x="6606313" y="2847642"/>
              <a:ext cx="50037"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79" name="Line 278">
              <a:extLst>
                <a:ext uri="{FF2B5EF4-FFF2-40B4-BE49-F238E27FC236}">
                  <a16:creationId xmlns:a16="http://schemas.microsoft.com/office/drawing/2014/main" id="{D27FA545-A9EC-453D-88A5-C27D52579294}"/>
                </a:ext>
              </a:extLst>
            </p:cNvPr>
            <p:cNvSpPr>
              <a:spLocks noChangeShapeType="1"/>
            </p:cNvSpPr>
            <p:nvPr/>
          </p:nvSpPr>
          <p:spPr bwMode="auto">
            <a:xfrm>
              <a:off x="6597611" y="2820795"/>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80" name="Line 279">
              <a:extLst>
                <a:ext uri="{FF2B5EF4-FFF2-40B4-BE49-F238E27FC236}">
                  <a16:creationId xmlns:a16="http://schemas.microsoft.com/office/drawing/2014/main" id="{DB1DEEC6-15A6-443E-9401-ECE9499F9DB8}"/>
                </a:ext>
              </a:extLst>
            </p:cNvPr>
            <p:cNvSpPr>
              <a:spLocks noChangeShapeType="1"/>
            </p:cNvSpPr>
            <p:nvPr/>
          </p:nvSpPr>
          <p:spPr bwMode="auto">
            <a:xfrm flipH="1">
              <a:off x="6571506" y="2847642"/>
              <a:ext cx="50037"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81" name="Line 280">
              <a:extLst>
                <a:ext uri="{FF2B5EF4-FFF2-40B4-BE49-F238E27FC236}">
                  <a16:creationId xmlns:a16="http://schemas.microsoft.com/office/drawing/2014/main" id="{9C314F0F-0E7B-477E-9D9B-75C834358CB9}"/>
                </a:ext>
              </a:extLst>
            </p:cNvPr>
            <p:cNvSpPr>
              <a:spLocks noChangeShapeType="1"/>
            </p:cNvSpPr>
            <p:nvPr/>
          </p:nvSpPr>
          <p:spPr bwMode="auto">
            <a:xfrm>
              <a:off x="6532347" y="2820795"/>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82" name="Line 281">
              <a:extLst>
                <a:ext uri="{FF2B5EF4-FFF2-40B4-BE49-F238E27FC236}">
                  <a16:creationId xmlns:a16="http://schemas.microsoft.com/office/drawing/2014/main" id="{DD29F217-FE6C-4CD8-A56A-1348510347B2}"/>
                </a:ext>
              </a:extLst>
            </p:cNvPr>
            <p:cNvSpPr>
              <a:spLocks noChangeShapeType="1"/>
            </p:cNvSpPr>
            <p:nvPr/>
          </p:nvSpPr>
          <p:spPr bwMode="auto">
            <a:xfrm flipH="1">
              <a:off x="6508417" y="2847642"/>
              <a:ext cx="54388"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83" name="Line 282">
              <a:extLst>
                <a:ext uri="{FF2B5EF4-FFF2-40B4-BE49-F238E27FC236}">
                  <a16:creationId xmlns:a16="http://schemas.microsoft.com/office/drawing/2014/main" id="{EB873813-5BC4-4F73-9BF5-211CB7A7FD4B}"/>
                </a:ext>
              </a:extLst>
            </p:cNvPr>
            <p:cNvSpPr>
              <a:spLocks noChangeShapeType="1"/>
            </p:cNvSpPr>
            <p:nvPr/>
          </p:nvSpPr>
          <p:spPr bwMode="auto">
            <a:xfrm>
              <a:off x="6504066" y="2820795"/>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84" name="Line 283">
              <a:extLst>
                <a:ext uri="{FF2B5EF4-FFF2-40B4-BE49-F238E27FC236}">
                  <a16:creationId xmlns:a16="http://schemas.microsoft.com/office/drawing/2014/main" id="{40F44E51-FF79-499D-A25F-AADF9164F2DE}"/>
                </a:ext>
              </a:extLst>
            </p:cNvPr>
            <p:cNvSpPr>
              <a:spLocks noChangeShapeType="1"/>
            </p:cNvSpPr>
            <p:nvPr/>
          </p:nvSpPr>
          <p:spPr bwMode="auto">
            <a:xfrm flipH="1">
              <a:off x="6480136" y="2847642"/>
              <a:ext cx="47861"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85" name="Line 284">
              <a:extLst>
                <a:ext uri="{FF2B5EF4-FFF2-40B4-BE49-F238E27FC236}">
                  <a16:creationId xmlns:a16="http://schemas.microsoft.com/office/drawing/2014/main" id="{CEECBB4B-FDB8-433F-A6AC-82B05A8889C6}"/>
                </a:ext>
              </a:extLst>
            </p:cNvPr>
            <p:cNvSpPr>
              <a:spLocks noChangeShapeType="1"/>
            </p:cNvSpPr>
            <p:nvPr/>
          </p:nvSpPr>
          <p:spPr bwMode="auto">
            <a:xfrm>
              <a:off x="6454029" y="2803710"/>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86" name="Line 285">
              <a:extLst>
                <a:ext uri="{FF2B5EF4-FFF2-40B4-BE49-F238E27FC236}">
                  <a16:creationId xmlns:a16="http://schemas.microsoft.com/office/drawing/2014/main" id="{F74695BD-AB22-4FCD-B4B7-F1F5EBD9552B}"/>
                </a:ext>
              </a:extLst>
            </p:cNvPr>
            <p:cNvSpPr>
              <a:spLocks noChangeShapeType="1"/>
            </p:cNvSpPr>
            <p:nvPr/>
          </p:nvSpPr>
          <p:spPr bwMode="auto">
            <a:xfrm flipH="1">
              <a:off x="6430099" y="2830558"/>
              <a:ext cx="54388"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87" name="Line 286">
              <a:extLst>
                <a:ext uri="{FF2B5EF4-FFF2-40B4-BE49-F238E27FC236}">
                  <a16:creationId xmlns:a16="http://schemas.microsoft.com/office/drawing/2014/main" id="{93117948-43E1-48AA-B41B-D0E9698E4989}"/>
                </a:ext>
              </a:extLst>
            </p:cNvPr>
            <p:cNvSpPr>
              <a:spLocks noChangeShapeType="1"/>
            </p:cNvSpPr>
            <p:nvPr/>
          </p:nvSpPr>
          <p:spPr bwMode="auto">
            <a:xfrm>
              <a:off x="6445327" y="2781744"/>
              <a:ext cx="0" cy="61018"/>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88" name="Line 287">
              <a:extLst>
                <a:ext uri="{FF2B5EF4-FFF2-40B4-BE49-F238E27FC236}">
                  <a16:creationId xmlns:a16="http://schemas.microsoft.com/office/drawing/2014/main" id="{400B1D0F-D017-4A8F-90A1-F104A603ACF3}"/>
                </a:ext>
              </a:extLst>
            </p:cNvPr>
            <p:cNvSpPr>
              <a:spLocks noChangeShapeType="1"/>
            </p:cNvSpPr>
            <p:nvPr/>
          </p:nvSpPr>
          <p:spPr bwMode="auto">
            <a:xfrm flipH="1">
              <a:off x="6414870" y="2813473"/>
              <a:ext cx="54388"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89" name="Line 288">
              <a:extLst>
                <a:ext uri="{FF2B5EF4-FFF2-40B4-BE49-F238E27FC236}">
                  <a16:creationId xmlns:a16="http://schemas.microsoft.com/office/drawing/2014/main" id="{58F9C184-8B95-4EF7-A0E4-DAC95239E53A}"/>
                </a:ext>
              </a:extLst>
            </p:cNvPr>
            <p:cNvSpPr>
              <a:spLocks noChangeShapeType="1"/>
            </p:cNvSpPr>
            <p:nvPr/>
          </p:nvSpPr>
          <p:spPr bwMode="auto">
            <a:xfrm>
              <a:off x="6395291" y="2781744"/>
              <a:ext cx="0" cy="61018"/>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90" name="Line 289">
              <a:extLst>
                <a:ext uri="{FF2B5EF4-FFF2-40B4-BE49-F238E27FC236}">
                  <a16:creationId xmlns:a16="http://schemas.microsoft.com/office/drawing/2014/main" id="{F1A0BCE6-B97C-4CDC-8873-268A57C99DB0}"/>
                </a:ext>
              </a:extLst>
            </p:cNvPr>
            <p:cNvSpPr>
              <a:spLocks noChangeShapeType="1"/>
            </p:cNvSpPr>
            <p:nvPr/>
          </p:nvSpPr>
          <p:spPr bwMode="auto">
            <a:xfrm flipH="1">
              <a:off x="6371360" y="2813473"/>
              <a:ext cx="50037"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91" name="Line 290">
              <a:extLst>
                <a:ext uri="{FF2B5EF4-FFF2-40B4-BE49-F238E27FC236}">
                  <a16:creationId xmlns:a16="http://schemas.microsoft.com/office/drawing/2014/main" id="{B94A01A2-25AE-4D08-AB07-AB18F7DCD44A}"/>
                </a:ext>
              </a:extLst>
            </p:cNvPr>
            <p:cNvSpPr>
              <a:spLocks noChangeShapeType="1"/>
            </p:cNvSpPr>
            <p:nvPr/>
          </p:nvSpPr>
          <p:spPr bwMode="auto">
            <a:xfrm>
              <a:off x="6356133" y="2781744"/>
              <a:ext cx="0" cy="61018"/>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92" name="Line 291">
              <a:extLst>
                <a:ext uri="{FF2B5EF4-FFF2-40B4-BE49-F238E27FC236}">
                  <a16:creationId xmlns:a16="http://schemas.microsoft.com/office/drawing/2014/main" id="{31C5F540-17E9-4A81-8314-B2F8D89442F6}"/>
                </a:ext>
              </a:extLst>
            </p:cNvPr>
            <p:cNvSpPr>
              <a:spLocks noChangeShapeType="1"/>
            </p:cNvSpPr>
            <p:nvPr/>
          </p:nvSpPr>
          <p:spPr bwMode="auto">
            <a:xfrm flipH="1">
              <a:off x="6332201" y="2813473"/>
              <a:ext cx="54388"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93" name="Line 292">
              <a:extLst>
                <a:ext uri="{FF2B5EF4-FFF2-40B4-BE49-F238E27FC236}">
                  <a16:creationId xmlns:a16="http://schemas.microsoft.com/office/drawing/2014/main" id="{7E7E9822-4C00-420C-8370-A03AFA94C383}"/>
                </a:ext>
              </a:extLst>
            </p:cNvPr>
            <p:cNvSpPr>
              <a:spLocks noChangeShapeType="1"/>
            </p:cNvSpPr>
            <p:nvPr/>
          </p:nvSpPr>
          <p:spPr bwMode="auto">
            <a:xfrm>
              <a:off x="6336553" y="2781744"/>
              <a:ext cx="0" cy="61018"/>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94" name="Line 293">
              <a:extLst>
                <a:ext uri="{FF2B5EF4-FFF2-40B4-BE49-F238E27FC236}">
                  <a16:creationId xmlns:a16="http://schemas.microsoft.com/office/drawing/2014/main" id="{D6BE524C-EBD4-4796-B271-418930DAE3A2}"/>
                </a:ext>
              </a:extLst>
            </p:cNvPr>
            <p:cNvSpPr>
              <a:spLocks noChangeShapeType="1"/>
            </p:cNvSpPr>
            <p:nvPr/>
          </p:nvSpPr>
          <p:spPr bwMode="auto">
            <a:xfrm flipH="1">
              <a:off x="6312622" y="2813473"/>
              <a:ext cx="54388"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95" name="Line 294">
              <a:extLst>
                <a:ext uri="{FF2B5EF4-FFF2-40B4-BE49-F238E27FC236}">
                  <a16:creationId xmlns:a16="http://schemas.microsoft.com/office/drawing/2014/main" id="{F3A1FB34-DB06-4F8C-A68C-B399FA42B283}"/>
                </a:ext>
              </a:extLst>
            </p:cNvPr>
            <p:cNvSpPr>
              <a:spLocks noChangeShapeType="1"/>
            </p:cNvSpPr>
            <p:nvPr/>
          </p:nvSpPr>
          <p:spPr bwMode="auto">
            <a:xfrm>
              <a:off x="6303920" y="2781744"/>
              <a:ext cx="0" cy="61018"/>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96" name="Line 295">
              <a:extLst>
                <a:ext uri="{FF2B5EF4-FFF2-40B4-BE49-F238E27FC236}">
                  <a16:creationId xmlns:a16="http://schemas.microsoft.com/office/drawing/2014/main" id="{481D4F11-C70A-4262-B796-0048CA9D3B9D}"/>
                </a:ext>
              </a:extLst>
            </p:cNvPr>
            <p:cNvSpPr>
              <a:spLocks noChangeShapeType="1"/>
            </p:cNvSpPr>
            <p:nvPr/>
          </p:nvSpPr>
          <p:spPr bwMode="auto">
            <a:xfrm flipH="1">
              <a:off x="6279990" y="2813473"/>
              <a:ext cx="47861"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97" name="Line 296">
              <a:extLst>
                <a:ext uri="{FF2B5EF4-FFF2-40B4-BE49-F238E27FC236}">
                  <a16:creationId xmlns:a16="http://schemas.microsoft.com/office/drawing/2014/main" id="{36B178D5-AD1D-4BC3-83B1-1FD4A27082E7}"/>
                </a:ext>
              </a:extLst>
            </p:cNvPr>
            <p:cNvSpPr>
              <a:spLocks noChangeShapeType="1"/>
            </p:cNvSpPr>
            <p:nvPr/>
          </p:nvSpPr>
          <p:spPr bwMode="auto">
            <a:xfrm>
              <a:off x="6288692" y="2781744"/>
              <a:ext cx="0" cy="61018"/>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98" name="Line 297">
              <a:extLst>
                <a:ext uri="{FF2B5EF4-FFF2-40B4-BE49-F238E27FC236}">
                  <a16:creationId xmlns:a16="http://schemas.microsoft.com/office/drawing/2014/main" id="{27E6120C-3656-4F88-BBD4-2CD205BE630D}"/>
                </a:ext>
              </a:extLst>
            </p:cNvPr>
            <p:cNvSpPr>
              <a:spLocks noChangeShapeType="1"/>
            </p:cNvSpPr>
            <p:nvPr/>
          </p:nvSpPr>
          <p:spPr bwMode="auto">
            <a:xfrm flipH="1">
              <a:off x="6264762" y="2813473"/>
              <a:ext cx="54388"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199" name="Line 298">
              <a:extLst>
                <a:ext uri="{FF2B5EF4-FFF2-40B4-BE49-F238E27FC236}">
                  <a16:creationId xmlns:a16="http://schemas.microsoft.com/office/drawing/2014/main" id="{E3660171-750E-4DE4-9A08-FC09FBB3D1EC}"/>
                </a:ext>
              </a:extLst>
            </p:cNvPr>
            <p:cNvSpPr>
              <a:spLocks noChangeShapeType="1"/>
            </p:cNvSpPr>
            <p:nvPr/>
          </p:nvSpPr>
          <p:spPr bwMode="auto">
            <a:xfrm>
              <a:off x="6264762" y="2781744"/>
              <a:ext cx="0" cy="61018"/>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00" name="Line 299">
              <a:extLst>
                <a:ext uri="{FF2B5EF4-FFF2-40B4-BE49-F238E27FC236}">
                  <a16:creationId xmlns:a16="http://schemas.microsoft.com/office/drawing/2014/main" id="{28125D00-6EA9-478D-9AEC-30ED73AB4253}"/>
                </a:ext>
              </a:extLst>
            </p:cNvPr>
            <p:cNvSpPr>
              <a:spLocks noChangeShapeType="1"/>
            </p:cNvSpPr>
            <p:nvPr/>
          </p:nvSpPr>
          <p:spPr bwMode="auto">
            <a:xfrm flipH="1">
              <a:off x="6240830" y="2813473"/>
              <a:ext cx="52211"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01" name="Line 300">
              <a:extLst>
                <a:ext uri="{FF2B5EF4-FFF2-40B4-BE49-F238E27FC236}">
                  <a16:creationId xmlns:a16="http://schemas.microsoft.com/office/drawing/2014/main" id="{82CF04E3-CE5E-4203-89EB-D171B16A4992}"/>
                </a:ext>
              </a:extLst>
            </p:cNvPr>
            <p:cNvSpPr>
              <a:spLocks noChangeShapeType="1"/>
            </p:cNvSpPr>
            <p:nvPr/>
          </p:nvSpPr>
          <p:spPr bwMode="auto">
            <a:xfrm>
              <a:off x="6234305" y="2776862"/>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02" name="Line 301">
              <a:extLst>
                <a:ext uri="{FF2B5EF4-FFF2-40B4-BE49-F238E27FC236}">
                  <a16:creationId xmlns:a16="http://schemas.microsoft.com/office/drawing/2014/main" id="{246D0985-CAA0-414D-A4F8-B096657B5D91}"/>
                </a:ext>
              </a:extLst>
            </p:cNvPr>
            <p:cNvSpPr>
              <a:spLocks noChangeShapeType="1"/>
            </p:cNvSpPr>
            <p:nvPr/>
          </p:nvSpPr>
          <p:spPr bwMode="auto">
            <a:xfrm flipH="1">
              <a:off x="6206023" y="2803710"/>
              <a:ext cx="54388"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03" name="Line 302">
              <a:extLst>
                <a:ext uri="{FF2B5EF4-FFF2-40B4-BE49-F238E27FC236}">
                  <a16:creationId xmlns:a16="http://schemas.microsoft.com/office/drawing/2014/main" id="{9D6B4919-7F7C-4F03-AAB1-ADC2DBF0F39B}"/>
                </a:ext>
              </a:extLst>
            </p:cNvPr>
            <p:cNvSpPr>
              <a:spLocks noChangeShapeType="1"/>
            </p:cNvSpPr>
            <p:nvPr/>
          </p:nvSpPr>
          <p:spPr bwMode="auto">
            <a:xfrm>
              <a:off x="6206023" y="2776862"/>
              <a:ext cx="0" cy="53696"/>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04" name="Line 303">
              <a:extLst>
                <a:ext uri="{FF2B5EF4-FFF2-40B4-BE49-F238E27FC236}">
                  <a16:creationId xmlns:a16="http://schemas.microsoft.com/office/drawing/2014/main" id="{AFCDC34F-1CEC-4095-812A-3666730D949B}"/>
                </a:ext>
              </a:extLst>
            </p:cNvPr>
            <p:cNvSpPr>
              <a:spLocks noChangeShapeType="1"/>
            </p:cNvSpPr>
            <p:nvPr/>
          </p:nvSpPr>
          <p:spPr bwMode="auto">
            <a:xfrm flipH="1">
              <a:off x="6182094" y="2803710"/>
              <a:ext cx="52211"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05" name="Line 304">
              <a:extLst>
                <a:ext uri="{FF2B5EF4-FFF2-40B4-BE49-F238E27FC236}">
                  <a16:creationId xmlns:a16="http://schemas.microsoft.com/office/drawing/2014/main" id="{E52B3F39-0AF1-4EE7-BF13-70443289E3B1}"/>
                </a:ext>
              </a:extLst>
            </p:cNvPr>
            <p:cNvSpPr>
              <a:spLocks noChangeShapeType="1"/>
            </p:cNvSpPr>
            <p:nvPr/>
          </p:nvSpPr>
          <p:spPr bwMode="auto">
            <a:xfrm>
              <a:off x="6155988" y="2747574"/>
              <a:ext cx="0" cy="61018"/>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06" name="Line 305">
              <a:extLst>
                <a:ext uri="{FF2B5EF4-FFF2-40B4-BE49-F238E27FC236}">
                  <a16:creationId xmlns:a16="http://schemas.microsoft.com/office/drawing/2014/main" id="{E6B05F98-F58A-4A9E-AF02-CC204D2A10E6}"/>
                </a:ext>
              </a:extLst>
            </p:cNvPr>
            <p:cNvSpPr>
              <a:spLocks noChangeShapeType="1"/>
            </p:cNvSpPr>
            <p:nvPr/>
          </p:nvSpPr>
          <p:spPr bwMode="auto">
            <a:xfrm flipH="1">
              <a:off x="6127706" y="2776862"/>
              <a:ext cx="54388"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07" name="Line 306">
              <a:extLst>
                <a:ext uri="{FF2B5EF4-FFF2-40B4-BE49-F238E27FC236}">
                  <a16:creationId xmlns:a16="http://schemas.microsoft.com/office/drawing/2014/main" id="{EE34E4C7-6D9A-4758-986F-4B7BB567A8D2}"/>
                </a:ext>
              </a:extLst>
            </p:cNvPr>
            <p:cNvSpPr>
              <a:spLocks noChangeShapeType="1"/>
            </p:cNvSpPr>
            <p:nvPr/>
          </p:nvSpPr>
          <p:spPr bwMode="auto">
            <a:xfrm>
              <a:off x="6116828" y="2725607"/>
              <a:ext cx="0" cy="61018"/>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08" name="Line 307">
              <a:extLst>
                <a:ext uri="{FF2B5EF4-FFF2-40B4-BE49-F238E27FC236}">
                  <a16:creationId xmlns:a16="http://schemas.microsoft.com/office/drawing/2014/main" id="{F944EFD8-D99B-4971-A5E7-0E14EACFFAFB}"/>
                </a:ext>
              </a:extLst>
            </p:cNvPr>
            <p:cNvSpPr>
              <a:spLocks noChangeShapeType="1"/>
            </p:cNvSpPr>
            <p:nvPr/>
          </p:nvSpPr>
          <p:spPr bwMode="auto">
            <a:xfrm flipH="1">
              <a:off x="6092898" y="2759777"/>
              <a:ext cx="54388"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09" name="Line 308">
              <a:extLst>
                <a:ext uri="{FF2B5EF4-FFF2-40B4-BE49-F238E27FC236}">
                  <a16:creationId xmlns:a16="http://schemas.microsoft.com/office/drawing/2014/main" id="{354D9F8B-B3F2-425D-B63D-61A728F7958D}"/>
                </a:ext>
              </a:extLst>
            </p:cNvPr>
            <p:cNvSpPr>
              <a:spLocks noChangeShapeType="1"/>
            </p:cNvSpPr>
            <p:nvPr/>
          </p:nvSpPr>
          <p:spPr bwMode="auto">
            <a:xfrm>
              <a:off x="6103775" y="2725607"/>
              <a:ext cx="0" cy="61018"/>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10" name="Line 309">
              <a:extLst>
                <a:ext uri="{FF2B5EF4-FFF2-40B4-BE49-F238E27FC236}">
                  <a16:creationId xmlns:a16="http://schemas.microsoft.com/office/drawing/2014/main" id="{9E375978-AB3E-457A-8253-932D0AA7EADD}"/>
                </a:ext>
              </a:extLst>
            </p:cNvPr>
            <p:cNvSpPr>
              <a:spLocks noChangeShapeType="1"/>
            </p:cNvSpPr>
            <p:nvPr/>
          </p:nvSpPr>
          <p:spPr bwMode="auto">
            <a:xfrm flipH="1">
              <a:off x="6073319" y="2759777"/>
              <a:ext cx="54388"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11" name="Line 310">
              <a:extLst>
                <a:ext uri="{FF2B5EF4-FFF2-40B4-BE49-F238E27FC236}">
                  <a16:creationId xmlns:a16="http://schemas.microsoft.com/office/drawing/2014/main" id="{BB32B7AA-D37C-473F-80FE-4734D1E86E56}"/>
                </a:ext>
              </a:extLst>
            </p:cNvPr>
            <p:cNvSpPr>
              <a:spLocks noChangeShapeType="1"/>
            </p:cNvSpPr>
            <p:nvPr/>
          </p:nvSpPr>
          <p:spPr bwMode="auto">
            <a:xfrm>
              <a:off x="5305372" y="2676793"/>
              <a:ext cx="0" cy="61018"/>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12" name="Line 311">
              <a:extLst>
                <a:ext uri="{FF2B5EF4-FFF2-40B4-BE49-F238E27FC236}">
                  <a16:creationId xmlns:a16="http://schemas.microsoft.com/office/drawing/2014/main" id="{2EEDEDF6-72ED-4F1E-BE78-5B99FDD0E061}"/>
                </a:ext>
              </a:extLst>
            </p:cNvPr>
            <p:cNvSpPr>
              <a:spLocks noChangeShapeType="1"/>
            </p:cNvSpPr>
            <p:nvPr/>
          </p:nvSpPr>
          <p:spPr bwMode="auto">
            <a:xfrm flipH="1">
              <a:off x="5281441" y="2710963"/>
              <a:ext cx="47861"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13" name="Line 312">
              <a:extLst>
                <a:ext uri="{FF2B5EF4-FFF2-40B4-BE49-F238E27FC236}">
                  <a16:creationId xmlns:a16="http://schemas.microsoft.com/office/drawing/2014/main" id="{805D585A-AF5B-4098-A0F0-9AF5D17B6875}"/>
                </a:ext>
              </a:extLst>
            </p:cNvPr>
            <p:cNvSpPr>
              <a:spLocks noChangeShapeType="1"/>
            </p:cNvSpPr>
            <p:nvPr/>
          </p:nvSpPr>
          <p:spPr bwMode="auto">
            <a:xfrm>
              <a:off x="2144387" y="1666346"/>
              <a:ext cx="0" cy="61018"/>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14" name="Line 313">
              <a:extLst>
                <a:ext uri="{FF2B5EF4-FFF2-40B4-BE49-F238E27FC236}">
                  <a16:creationId xmlns:a16="http://schemas.microsoft.com/office/drawing/2014/main" id="{04BFD67F-7701-44BF-89AE-D5BD28673A83}"/>
                </a:ext>
              </a:extLst>
            </p:cNvPr>
            <p:cNvSpPr>
              <a:spLocks noChangeShapeType="1"/>
            </p:cNvSpPr>
            <p:nvPr/>
          </p:nvSpPr>
          <p:spPr bwMode="auto">
            <a:xfrm flipH="1">
              <a:off x="2120456" y="1700516"/>
              <a:ext cx="50037"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15" name="Line 314">
              <a:extLst>
                <a:ext uri="{FF2B5EF4-FFF2-40B4-BE49-F238E27FC236}">
                  <a16:creationId xmlns:a16="http://schemas.microsoft.com/office/drawing/2014/main" id="{C3F8DCA5-E843-443F-A57B-2C033235E263}"/>
                </a:ext>
              </a:extLst>
            </p:cNvPr>
            <p:cNvSpPr>
              <a:spLocks noChangeShapeType="1"/>
            </p:cNvSpPr>
            <p:nvPr/>
          </p:nvSpPr>
          <p:spPr bwMode="auto">
            <a:xfrm>
              <a:off x="1754974" y="1288040"/>
              <a:ext cx="0" cy="61018"/>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16" name="Line 315">
              <a:extLst>
                <a:ext uri="{FF2B5EF4-FFF2-40B4-BE49-F238E27FC236}">
                  <a16:creationId xmlns:a16="http://schemas.microsoft.com/office/drawing/2014/main" id="{6E7079EE-36C6-41F2-9379-646CB70DFE5B}"/>
                </a:ext>
              </a:extLst>
            </p:cNvPr>
            <p:cNvSpPr>
              <a:spLocks noChangeShapeType="1"/>
            </p:cNvSpPr>
            <p:nvPr/>
          </p:nvSpPr>
          <p:spPr bwMode="auto">
            <a:xfrm flipH="1">
              <a:off x="1728867" y="1314887"/>
              <a:ext cx="50037"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17" name="Line 316">
              <a:extLst>
                <a:ext uri="{FF2B5EF4-FFF2-40B4-BE49-F238E27FC236}">
                  <a16:creationId xmlns:a16="http://schemas.microsoft.com/office/drawing/2014/main" id="{9D765DA2-B780-4D59-A608-79F66F5041A1}"/>
                </a:ext>
              </a:extLst>
            </p:cNvPr>
            <p:cNvSpPr>
              <a:spLocks noChangeShapeType="1"/>
            </p:cNvSpPr>
            <p:nvPr/>
          </p:nvSpPr>
          <p:spPr bwMode="auto">
            <a:xfrm>
              <a:off x="1689708" y="1195293"/>
              <a:ext cx="0" cy="61018"/>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18" name="Line 317">
              <a:extLst>
                <a:ext uri="{FF2B5EF4-FFF2-40B4-BE49-F238E27FC236}">
                  <a16:creationId xmlns:a16="http://schemas.microsoft.com/office/drawing/2014/main" id="{2C821EC8-8104-4E5C-88BB-5E1E179CC027}"/>
                </a:ext>
              </a:extLst>
            </p:cNvPr>
            <p:cNvSpPr>
              <a:spLocks noChangeShapeType="1"/>
            </p:cNvSpPr>
            <p:nvPr/>
          </p:nvSpPr>
          <p:spPr bwMode="auto">
            <a:xfrm flipH="1">
              <a:off x="1665779" y="1229463"/>
              <a:ext cx="50037" cy="0"/>
            </a:xfrm>
            <a:prstGeom prst="line">
              <a:avLst/>
            </a:prstGeom>
            <a:noFill/>
            <a:ln w="6350">
              <a:solidFill>
                <a:srgbClr val="8B034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19" name="Line 318">
              <a:extLst>
                <a:ext uri="{FF2B5EF4-FFF2-40B4-BE49-F238E27FC236}">
                  <a16:creationId xmlns:a16="http://schemas.microsoft.com/office/drawing/2014/main" id="{F6DACF29-86B4-43FC-98F8-9AF2D90A72BE}"/>
                </a:ext>
              </a:extLst>
            </p:cNvPr>
            <p:cNvSpPr>
              <a:spLocks noChangeShapeType="1"/>
            </p:cNvSpPr>
            <p:nvPr/>
          </p:nvSpPr>
          <p:spPr bwMode="auto">
            <a:xfrm>
              <a:off x="1411246" y="953664"/>
              <a:ext cx="0" cy="61018"/>
            </a:xfrm>
            <a:prstGeom prst="line">
              <a:avLst/>
            </a:prstGeom>
            <a:noFill/>
            <a:ln w="6350">
              <a:solidFill>
                <a:srgbClr val="00A7D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20" name="Line 319">
              <a:extLst>
                <a:ext uri="{FF2B5EF4-FFF2-40B4-BE49-F238E27FC236}">
                  <a16:creationId xmlns:a16="http://schemas.microsoft.com/office/drawing/2014/main" id="{016C4C09-CAB3-4D8C-9FA2-7894B93DB5C3}"/>
                </a:ext>
              </a:extLst>
            </p:cNvPr>
            <p:cNvSpPr>
              <a:spLocks noChangeShapeType="1"/>
            </p:cNvSpPr>
            <p:nvPr/>
          </p:nvSpPr>
          <p:spPr bwMode="auto">
            <a:xfrm flipH="1">
              <a:off x="1387316" y="980512"/>
              <a:ext cx="54388" cy="0"/>
            </a:xfrm>
            <a:prstGeom prst="line">
              <a:avLst/>
            </a:prstGeom>
            <a:noFill/>
            <a:ln w="6350">
              <a:solidFill>
                <a:srgbClr val="00A7D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21" name="Line 320">
              <a:extLst>
                <a:ext uri="{FF2B5EF4-FFF2-40B4-BE49-F238E27FC236}">
                  <a16:creationId xmlns:a16="http://schemas.microsoft.com/office/drawing/2014/main" id="{E15AE4E5-A793-44F6-85E7-D75BEF625F0E}"/>
                </a:ext>
              </a:extLst>
            </p:cNvPr>
            <p:cNvSpPr>
              <a:spLocks noChangeShapeType="1"/>
            </p:cNvSpPr>
            <p:nvPr/>
          </p:nvSpPr>
          <p:spPr bwMode="auto">
            <a:xfrm>
              <a:off x="2053016" y="1266072"/>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22" name="Line 321">
              <a:extLst>
                <a:ext uri="{FF2B5EF4-FFF2-40B4-BE49-F238E27FC236}">
                  <a16:creationId xmlns:a16="http://schemas.microsoft.com/office/drawing/2014/main" id="{92CC77B7-7D60-4679-87EA-AE7C57FABCD8}"/>
                </a:ext>
              </a:extLst>
            </p:cNvPr>
            <p:cNvSpPr>
              <a:spLocks noChangeShapeType="1"/>
            </p:cNvSpPr>
            <p:nvPr/>
          </p:nvSpPr>
          <p:spPr bwMode="auto">
            <a:xfrm flipH="1">
              <a:off x="2026910" y="1295360"/>
              <a:ext cx="50037"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23" name="Line 322">
              <a:extLst>
                <a:ext uri="{FF2B5EF4-FFF2-40B4-BE49-F238E27FC236}">
                  <a16:creationId xmlns:a16="http://schemas.microsoft.com/office/drawing/2014/main" id="{BF5D449A-2FF7-40B3-9F90-DC2608897226}"/>
                </a:ext>
              </a:extLst>
            </p:cNvPr>
            <p:cNvSpPr>
              <a:spLocks noChangeShapeType="1"/>
            </p:cNvSpPr>
            <p:nvPr/>
          </p:nvSpPr>
          <p:spPr bwMode="auto">
            <a:xfrm>
              <a:off x="2135684" y="1375904"/>
              <a:ext cx="0" cy="56137"/>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24" name="Line 323">
              <a:extLst>
                <a:ext uri="{FF2B5EF4-FFF2-40B4-BE49-F238E27FC236}">
                  <a16:creationId xmlns:a16="http://schemas.microsoft.com/office/drawing/2014/main" id="{86ED8377-1C74-42AE-BD7A-965890A062CD}"/>
                </a:ext>
              </a:extLst>
            </p:cNvPr>
            <p:cNvSpPr>
              <a:spLocks noChangeShapeType="1"/>
            </p:cNvSpPr>
            <p:nvPr/>
          </p:nvSpPr>
          <p:spPr bwMode="auto">
            <a:xfrm flipH="1">
              <a:off x="2105228" y="1402752"/>
              <a:ext cx="54388"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25" name="Line 324">
              <a:extLst>
                <a:ext uri="{FF2B5EF4-FFF2-40B4-BE49-F238E27FC236}">
                  <a16:creationId xmlns:a16="http://schemas.microsoft.com/office/drawing/2014/main" id="{83905C2D-3ADE-4D93-BB1B-858DD211FEA5}"/>
                </a:ext>
              </a:extLst>
            </p:cNvPr>
            <p:cNvSpPr>
              <a:spLocks noChangeShapeType="1"/>
            </p:cNvSpPr>
            <p:nvPr/>
          </p:nvSpPr>
          <p:spPr bwMode="auto">
            <a:xfrm>
              <a:off x="2257512" y="1541871"/>
              <a:ext cx="0" cy="58577"/>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26" name="Line 325">
              <a:extLst>
                <a:ext uri="{FF2B5EF4-FFF2-40B4-BE49-F238E27FC236}">
                  <a16:creationId xmlns:a16="http://schemas.microsoft.com/office/drawing/2014/main" id="{031095F7-7A5C-40C4-8570-E4032DB6D9D9}"/>
                </a:ext>
              </a:extLst>
            </p:cNvPr>
            <p:cNvSpPr>
              <a:spLocks noChangeShapeType="1"/>
            </p:cNvSpPr>
            <p:nvPr/>
          </p:nvSpPr>
          <p:spPr bwMode="auto">
            <a:xfrm flipH="1">
              <a:off x="2229229" y="1573600"/>
              <a:ext cx="52211"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27" name="Line 326">
              <a:extLst>
                <a:ext uri="{FF2B5EF4-FFF2-40B4-BE49-F238E27FC236}">
                  <a16:creationId xmlns:a16="http://schemas.microsoft.com/office/drawing/2014/main" id="{1305E80A-6711-45D2-A9F3-1378EC7A149B}"/>
                </a:ext>
              </a:extLst>
            </p:cNvPr>
            <p:cNvSpPr>
              <a:spLocks noChangeShapeType="1"/>
            </p:cNvSpPr>
            <p:nvPr/>
          </p:nvSpPr>
          <p:spPr bwMode="auto">
            <a:xfrm>
              <a:off x="3036336" y="2254554"/>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28" name="Line 327">
              <a:extLst>
                <a:ext uri="{FF2B5EF4-FFF2-40B4-BE49-F238E27FC236}">
                  <a16:creationId xmlns:a16="http://schemas.microsoft.com/office/drawing/2014/main" id="{1806FE74-319F-4003-A3A0-65A86ED30F8A}"/>
                </a:ext>
              </a:extLst>
            </p:cNvPr>
            <p:cNvSpPr>
              <a:spLocks noChangeShapeType="1"/>
            </p:cNvSpPr>
            <p:nvPr/>
          </p:nvSpPr>
          <p:spPr bwMode="auto">
            <a:xfrm flipH="1">
              <a:off x="3005879" y="2288724"/>
              <a:ext cx="54388"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29" name="Line 328">
              <a:extLst>
                <a:ext uri="{FF2B5EF4-FFF2-40B4-BE49-F238E27FC236}">
                  <a16:creationId xmlns:a16="http://schemas.microsoft.com/office/drawing/2014/main" id="{E2F1B1DE-20CC-40D2-A079-61D3381737CD}"/>
                </a:ext>
              </a:extLst>
            </p:cNvPr>
            <p:cNvSpPr>
              <a:spLocks noChangeShapeType="1"/>
            </p:cNvSpPr>
            <p:nvPr/>
          </p:nvSpPr>
          <p:spPr bwMode="auto">
            <a:xfrm>
              <a:off x="3514945" y="2486418"/>
              <a:ext cx="0" cy="53696"/>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30" name="Line 329">
              <a:extLst>
                <a:ext uri="{FF2B5EF4-FFF2-40B4-BE49-F238E27FC236}">
                  <a16:creationId xmlns:a16="http://schemas.microsoft.com/office/drawing/2014/main" id="{D14F77F1-59C8-4F96-8C2B-6E749FAC9122}"/>
                </a:ext>
              </a:extLst>
            </p:cNvPr>
            <p:cNvSpPr>
              <a:spLocks noChangeShapeType="1"/>
            </p:cNvSpPr>
            <p:nvPr/>
          </p:nvSpPr>
          <p:spPr bwMode="auto">
            <a:xfrm flipH="1">
              <a:off x="3491014" y="2513268"/>
              <a:ext cx="54388"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95959"/>
                </a:solidFill>
                <a:effectLst/>
                <a:uLnTx/>
                <a:uFillTx/>
                <a:latin typeface="Arial"/>
                <a:ea typeface="ＭＳ Ｐゴシック" charset="0"/>
                <a:cs typeface="+mn-cs"/>
              </a:endParaRPr>
            </a:p>
          </p:txBody>
        </p:sp>
        <p:sp>
          <p:nvSpPr>
            <p:cNvPr id="231" name="Line 330">
              <a:extLst>
                <a:ext uri="{FF2B5EF4-FFF2-40B4-BE49-F238E27FC236}">
                  <a16:creationId xmlns:a16="http://schemas.microsoft.com/office/drawing/2014/main" id="{7436DB5B-97D5-424F-B613-D64594B84DB8}"/>
                </a:ext>
              </a:extLst>
            </p:cNvPr>
            <p:cNvSpPr>
              <a:spLocks noChangeShapeType="1"/>
            </p:cNvSpPr>
            <p:nvPr/>
          </p:nvSpPr>
          <p:spPr bwMode="auto">
            <a:xfrm>
              <a:off x="4565704" y="2781744"/>
              <a:ext cx="0" cy="53696"/>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32" name="Line 331">
              <a:extLst>
                <a:ext uri="{FF2B5EF4-FFF2-40B4-BE49-F238E27FC236}">
                  <a16:creationId xmlns:a16="http://schemas.microsoft.com/office/drawing/2014/main" id="{76CC574C-080F-44DB-B0EC-89DB886A92AE}"/>
                </a:ext>
              </a:extLst>
            </p:cNvPr>
            <p:cNvSpPr>
              <a:spLocks noChangeShapeType="1"/>
            </p:cNvSpPr>
            <p:nvPr/>
          </p:nvSpPr>
          <p:spPr bwMode="auto">
            <a:xfrm flipH="1">
              <a:off x="4541776" y="2808590"/>
              <a:ext cx="54388"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33" name="Line 332">
              <a:extLst>
                <a:ext uri="{FF2B5EF4-FFF2-40B4-BE49-F238E27FC236}">
                  <a16:creationId xmlns:a16="http://schemas.microsoft.com/office/drawing/2014/main" id="{8542778D-50EF-4798-A024-B958513A83F0}"/>
                </a:ext>
              </a:extLst>
            </p:cNvPr>
            <p:cNvSpPr>
              <a:spLocks noChangeShapeType="1"/>
            </p:cNvSpPr>
            <p:nvPr/>
          </p:nvSpPr>
          <p:spPr bwMode="auto">
            <a:xfrm>
              <a:off x="6166864" y="2967237"/>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34" name="Line 333">
              <a:extLst>
                <a:ext uri="{FF2B5EF4-FFF2-40B4-BE49-F238E27FC236}">
                  <a16:creationId xmlns:a16="http://schemas.microsoft.com/office/drawing/2014/main" id="{8BDD1EE4-FBE2-49E6-893D-75B7386592B4}"/>
                </a:ext>
              </a:extLst>
            </p:cNvPr>
            <p:cNvSpPr>
              <a:spLocks noChangeShapeType="1"/>
            </p:cNvSpPr>
            <p:nvPr/>
          </p:nvSpPr>
          <p:spPr bwMode="auto">
            <a:xfrm flipH="1">
              <a:off x="6142935" y="3001407"/>
              <a:ext cx="52211"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35" name="Line 334">
              <a:extLst>
                <a:ext uri="{FF2B5EF4-FFF2-40B4-BE49-F238E27FC236}">
                  <a16:creationId xmlns:a16="http://schemas.microsoft.com/office/drawing/2014/main" id="{454075CC-D7D5-4D63-BEB7-F371FF3BC4F2}"/>
                </a:ext>
              </a:extLst>
            </p:cNvPr>
            <p:cNvSpPr>
              <a:spLocks noChangeShapeType="1"/>
            </p:cNvSpPr>
            <p:nvPr/>
          </p:nvSpPr>
          <p:spPr bwMode="auto">
            <a:xfrm>
              <a:off x="6214725" y="2967237"/>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36" name="Line 335">
              <a:extLst>
                <a:ext uri="{FF2B5EF4-FFF2-40B4-BE49-F238E27FC236}">
                  <a16:creationId xmlns:a16="http://schemas.microsoft.com/office/drawing/2014/main" id="{1C0202FC-8746-40CC-8A4C-9644C8DE5093}"/>
                </a:ext>
              </a:extLst>
            </p:cNvPr>
            <p:cNvSpPr>
              <a:spLocks noChangeShapeType="1"/>
            </p:cNvSpPr>
            <p:nvPr/>
          </p:nvSpPr>
          <p:spPr bwMode="auto">
            <a:xfrm flipH="1">
              <a:off x="6186444" y="3001407"/>
              <a:ext cx="54388"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37" name="Line 336">
              <a:extLst>
                <a:ext uri="{FF2B5EF4-FFF2-40B4-BE49-F238E27FC236}">
                  <a16:creationId xmlns:a16="http://schemas.microsoft.com/office/drawing/2014/main" id="{7A964351-5C0D-48DC-9E05-1AD3CC9A3665}"/>
                </a:ext>
              </a:extLst>
            </p:cNvPr>
            <p:cNvSpPr>
              <a:spLocks noChangeShapeType="1"/>
            </p:cNvSpPr>
            <p:nvPr/>
          </p:nvSpPr>
          <p:spPr bwMode="auto">
            <a:xfrm>
              <a:off x="6269113" y="2967237"/>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38" name="Line 337">
              <a:extLst>
                <a:ext uri="{FF2B5EF4-FFF2-40B4-BE49-F238E27FC236}">
                  <a16:creationId xmlns:a16="http://schemas.microsoft.com/office/drawing/2014/main" id="{1E7EEDD7-E02E-4AEA-8A15-D14E0DBB8FF1}"/>
                </a:ext>
              </a:extLst>
            </p:cNvPr>
            <p:cNvSpPr>
              <a:spLocks noChangeShapeType="1"/>
            </p:cNvSpPr>
            <p:nvPr/>
          </p:nvSpPr>
          <p:spPr bwMode="auto">
            <a:xfrm flipH="1">
              <a:off x="6245182" y="3001407"/>
              <a:ext cx="47861"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39" name="Line 338">
              <a:extLst>
                <a:ext uri="{FF2B5EF4-FFF2-40B4-BE49-F238E27FC236}">
                  <a16:creationId xmlns:a16="http://schemas.microsoft.com/office/drawing/2014/main" id="{C7548338-4A05-467C-8C17-FCA815124B8A}"/>
                </a:ext>
              </a:extLst>
            </p:cNvPr>
            <p:cNvSpPr>
              <a:spLocks noChangeShapeType="1"/>
            </p:cNvSpPr>
            <p:nvPr/>
          </p:nvSpPr>
          <p:spPr bwMode="auto">
            <a:xfrm>
              <a:off x="6327850" y="2989203"/>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40" name="Line 339">
              <a:extLst>
                <a:ext uri="{FF2B5EF4-FFF2-40B4-BE49-F238E27FC236}">
                  <a16:creationId xmlns:a16="http://schemas.microsoft.com/office/drawing/2014/main" id="{864663B5-168D-48C0-BC1E-D486BE466135}"/>
                </a:ext>
              </a:extLst>
            </p:cNvPr>
            <p:cNvSpPr>
              <a:spLocks noChangeShapeType="1"/>
            </p:cNvSpPr>
            <p:nvPr/>
          </p:nvSpPr>
          <p:spPr bwMode="auto">
            <a:xfrm flipH="1">
              <a:off x="6303920" y="3018491"/>
              <a:ext cx="52211"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41" name="Line 340">
              <a:extLst>
                <a:ext uri="{FF2B5EF4-FFF2-40B4-BE49-F238E27FC236}">
                  <a16:creationId xmlns:a16="http://schemas.microsoft.com/office/drawing/2014/main" id="{744924E8-239C-42F0-82F1-9FEF906F323A}"/>
                </a:ext>
              </a:extLst>
            </p:cNvPr>
            <p:cNvSpPr>
              <a:spLocks noChangeShapeType="1"/>
            </p:cNvSpPr>
            <p:nvPr/>
          </p:nvSpPr>
          <p:spPr bwMode="auto">
            <a:xfrm>
              <a:off x="6390940" y="3001407"/>
              <a:ext cx="0" cy="53696"/>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42" name="Line 341">
              <a:extLst>
                <a:ext uri="{FF2B5EF4-FFF2-40B4-BE49-F238E27FC236}">
                  <a16:creationId xmlns:a16="http://schemas.microsoft.com/office/drawing/2014/main" id="{B4C10F67-A20B-442D-BC91-36A0D72331B4}"/>
                </a:ext>
              </a:extLst>
            </p:cNvPr>
            <p:cNvSpPr>
              <a:spLocks noChangeShapeType="1"/>
            </p:cNvSpPr>
            <p:nvPr/>
          </p:nvSpPr>
          <p:spPr bwMode="auto">
            <a:xfrm flipH="1">
              <a:off x="6367009" y="3028252"/>
              <a:ext cx="54388"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43" name="Line 342">
              <a:extLst>
                <a:ext uri="{FF2B5EF4-FFF2-40B4-BE49-F238E27FC236}">
                  <a16:creationId xmlns:a16="http://schemas.microsoft.com/office/drawing/2014/main" id="{C678A5ED-9EB7-4D03-9A6B-1663C4AC17B3}"/>
                </a:ext>
              </a:extLst>
            </p:cNvPr>
            <p:cNvSpPr>
              <a:spLocks noChangeShapeType="1"/>
            </p:cNvSpPr>
            <p:nvPr/>
          </p:nvSpPr>
          <p:spPr bwMode="auto">
            <a:xfrm>
              <a:off x="6445327" y="3018491"/>
              <a:ext cx="0" cy="58577"/>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44" name="Line 343">
              <a:extLst>
                <a:ext uri="{FF2B5EF4-FFF2-40B4-BE49-F238E27FC236}">
                  <a16:creationId xmlns:a16="http://schemas.microsoft.com/office/drawing/2014/main" id="{24C7F7FE-5B0D-40CD-8E78-242B44CB3FA8}"/>
                </a:ext>
              </a:extLst>
            </p:cNvPr>
            <p:cNvSpPr>
              <a:spLocks noChangeShapeType="1"/>
            </p:cNvSpPr>
            <p:nvPr/>
          </p:nvSpPr>
          <p:spPr bwMode="auto">
            <a:xfrm flipH="1">
              <a:off x="6414870" y="3045339"/>
              <a:ext cx="54388"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45" name="Line 344">
              <a:extLst>
                <a:ext uri="{FF2B5EF4-FFF2-40B4-BE49-F238E27FC236}">
                  <a16:creationId xmlns:a16="http://schemas.microsoft.com/office/drawing/2014/main" id="{264BA593-B664-49C5-921D-F7C799BEB7B4}"/>
                </a:ext>
              </a:extLst>
            </p:cNvPr>
            <p:cNvSpPr>
              <a:spLocks noChangeShapeType="1"/>
            </p:cNvSpPr>
            <p:nvPr/>
          </p:nvSpPr>
          <p:spPr bwMode="auto">
            <a:xfrm>
              <a:off x="6591085" y="3018491"/>
              <a:ext cx="0" cy="58577"/>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46" name="Line 345">
              <a:extLst>
                <a:ext uri="{FF2B5EF4-FFF2-40B4-BE49-F238E27FC236}">
                  <a16:creationId xmlns:a16="http://schemas.microsoft.com/office/drawing/2014/main" id="{29387C68-FE1D-4220-B43A-611E0FBB3502}"/>
                </a:ext>
              </a:extLst>
            </p:cNvPr>
            <p:cNvSpPr>
              <a:spLocks noChangeShapeType="1"/>
            </p:cNvSpPr>
            <p:nvPr/>
          </p:nvSpPr>
          <p:spPr bwMode="auto">
            <a:xfrm flipH="1">
              <a:off x="6567154" y="3045339"/>
              <a:ext cx="50037"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47" name="Line 346">
              <a:extLst>
                <a:ext uri="{FF2B5EF4-FFF2-40B4-BE49-F238E27FC236}">
                  <a16:creationId xmlns:a16="http://schemas.microsoft.com/office/drawing/2014/main" id="{89D137D3-EC2E-4D02-BF16-0BD58D3E2F67}"/>
                </a:ext>
              </a:extLst>
            </p:cNvPr>
            <p:cNvSpPr>
              <a:spLocks noChangeShapeType="1"/>
            </p:cNvSpPr>
            <p:nvPr/>
          </p:nvSpPr>
          <p:spPr bwMode="auto">
            <a:xfrm>
              <a:off x="6636770" y="3018491"/>
              <a:ext cx="0" cy="58577"/>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48" name="Line 347">
              <a:extLst>
                <a:ext uri="{FF2B5EF4-FFF2-40B4-BE49-F238E27FC236}">
                  <a16:creationId xmlns:a16="http://schemas.microsoft.com/office/drawing/2014/main" id="{BDB13949-F53C-4644-9B1D-FBD58E74564C}"/>
                </a:ext>
              </a:extLst>
            </p:cNvPr>
            <p:cNvSpPr>
              <a:spLocks noChangeShapeType="1"/>
            </p:cNvSpPr>
            <p:nvPr/>
          </p:nvSpPr>
          <p:spPr bwMode="auto">
            <a:xfrm flipH="1">
              <a:off x="6610664" y="3045339"/>
              <a:ext cx="50037"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49" name="Line 348">
              <a:extLst>
                <a:ext uri="{FF2B5EF4-FFF2-40B4-BE49-F238E27FC236}">
                  <a16:creationId xmlns:a16="http://schemas.microsoft.com/office/drawing/2014/main" id="{9E89DC59-DE00-4624-BF84-54D7B06EACAB}"/>
                </a:ext>
              </a:extLst>
            </p:cNvPr>
            <p:cNvSpPr>
              <a:spLocks noChangeShapeType="1"/>
            </p:cNvSpPr>
            <p:nvPr/>
          </p:nvSpPr>
          <p:spPr bwMode="auto">
            <a:xfrm>
              <a:off x="6660701" y="3018491"/>
              <a:ext cx="0" cy="58577"/>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50" name="Line 349">
              <a:extLst>
                <a:ext uri="{FF2B5EF4-FFF2-40B4-BE49-F238E27FC236}">
                  <a16:creationId xmlns:a16="http://schemas.microsoft.com/office/drawing/2014/main" id="{F60D911A-4A3D-4C53-BD09-DCC384E12241}"/>
                </a:ext>
              </a:extLst>
            </p:cNvPr>
            <p:cNvSpPr>
              <a:spLocks noChangeShapeType="1"/>
            </p:cNvSpPr>
            <p:nvPr/>
          </p:nvSpPr>
          <p:spPr bwMode="auto">
            <a:xfrm flipH="1">
              <a:off x="6636770" y="3045339"/>
              <a:ext cx="52211"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51" name="Line 350">
              <a:extLst>
                <a:ext uri="{FF2B5EF4-FFF2-40B4-BE49-F238E27FC236}">
                  <a16:creationId xmlns:a16="http://schemas.microsoft.com/office/drawing/2014/main" id="{6C6D1587-F0C6-4A35-A817-E37DC1894CA3}"/>
                </a:ext>
              </a:extLst>
            </p:cNvPr>
            <p:cNvSpPr>
              <a:spLocks noChangeShapeType="1"/>
            </p:cNvSpPr>
            <p:nvPr/>
          </p:nvSpPr>
          <p:spPr bwMode="auto">
            <a:xfrm>
              <a:off x="6695509" y="3018491"/>
              <a:ext cx="0" cy="58577"/>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52" name="Line 351">
              <a:extLst>
                <a:ext uri="{FF2B5EF4-FFF2-40B4-BE49-F238E27FC236}">
                  <a16:creationId xmlns:a16="http://schemas.microsoft.com/office/drawing/2014/main" id="{A38A2069-BC0F-46F4-B8EB-2324D9F2756A}"/>
                </a:ext>
              </a:extLst>
            </p:cNvPr>
            <p:cNvSpPr>
              <a:spLocks noChangeShapeType="1"/>
            </p:cNvSpPr>
            <p:nvPr/>
          </p:nvSpPr>
          <p:spPr bwMode="auto">
            <a:xfrm flipH="1">
              <a:off x="6669403" y="3045339"/>
              <a:ext cx="54388"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53" name="Line 352">
              <a:extLst>
                <a:ext uri="{FF2B5EF4-FFF2-40B4-BE49-F238E27FC236}">
                  <a16:creationId xmlns:a16="http://schemas.microsoft.com/office/drawing/2014/main" id="{B0431A57-EEC2-4347-924E-66DE469EC4D4}"/>
                </a:ext>
              </a:extLst>
            </p:cNvPr>
            <p:cNvSpPr>
              <a:spLocks noChangeShapeType="1"/>
            </p:cNvSpPr>
            <p:nvPr/>
          </p:nvSpPr>
          <p:spPr bwMode="auto">
            <a:xfrm>
              <a:off x="6734667" y="3045339"/>
              <a:ext cx="0" cy="53696"/>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54" name="Line 353">
              <a:extLst>
                <a:ext uri="{FF2B5EF4-FFF2-40B4-BE49-F238E27FC236}">
                  <a16:creationId xmlns:a16="http://schemas.microsoft.com/office/drawing/2014/main" id="{4D82F7D1-5896-417E-B1BE-5153D5828ABA}"/>
                </a:ext>
              </a:extLst>
            </p:cNvPr>
            <p:cNvSpPr>
              <a:spLocks noChangeShapeType="1"/>
            </p:cNvSpPr>
            <p:nvPr/>
          </p:nvSpPr>
          <p:spPr bwMode="auto">
            <a:xfrm flipH="1">
              <a:off x="6704211" y="3072185"/>
              <a:ext cx="54388"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55" name="Line 354">
              <a:extLst>
                <a:ext uri="{FF2B5EF4-FFF2-40B4-BE49-F238E27FC236}">
                  <a16:creationId xmlns:a16="http://schemas.microsoft.com/office/drawing/2014/main" id="{4B15378B-FB2C-4C14-AB45-A0494FE61BC7}"/>
                </a:ext>
              </a:extLst>
            </p:cNvPr>
            <p:cNvSpPr>
              <a:spLocks noChangeShapeType="1"/>
            </p:cNvSpPr>
            <p:nvPr/>
          </p:nvSpPr>
          <p:spPr bwMode="auto">
            <a:xfrm>
              <a:off x="6747720" y="3045339"/>
              <a:ext cx="0" cy="53696"/>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56" name="Line 355">
              <a:extLst>
                <a:ext uri="{FF2B5EF4-FFF2-40B4-BE49-F238E27FC236}">
                  <a16:creationId xmlns:a16="http://schemas.microsoft.com/office/drawing/2014/main" id="{CB98B2EB-C3BB-42C3-9237-B3E8E744F923}"/>
                </a:ext>
              </a:extLst>
            </p:cNvPr>
            <p:cNvSpPr>
              <a:spLocks noChangeShapeType="1"/>
            </p:cNvSpPr>
            <p:nvPr/>
          </p:nvSpPr>
          <p:spPr bwMode="auto">
            <a:xfrm flipH="1">
              <a:off x="6723789" y="3072185"/>
              <a:ext cx="54388"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57" name="Line 356">
              <a:extLst>
                <a:ext uri="{FF2B5EF4-FFF2-40B4-BE49-F238E27FC236}">
                  <a16:creationId xmlns:a16="http://schemas.microsoft.com/office/drawing/2014/main" id="{097C2B52-009D-46AC-96C6-EF149B7E4E00}"/>
                </a:ext>
              </a:extLst>
            </p:cNvPr>
            <p:cNvSpPr>
              <a:spLocks noChangeShapeType="1"/>
            </p:cNvSpPr>
            <p:nvPr/>
          </p:nvSpPr>
          <p:spPr bwMode="auto">
            <a:xfrm>
              <a:off x="6836915" y="3045339"/>
              <a:ext cx="0" cy="53696"/>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58" name="Line 357">
              <a:extLst>
                <a:ext uri="{FF2B5EF4-FFF2-40B4-BE49-F238E27FC236}">
                  <a16:creationId xmlns:a16="http://schemas.microsoft.com/office/drawing/2014/main" id="{8E91C2BE-E8DB-46F3-8F9C-E5670F8A53E5}"/>
                </a:ext>
              </a:extLst>
            </p:cNvPr>
            <p:cNvSpPr>
              <a:spLocks noChangeShapeType="1"/>
            </p:cNvSpPr>
            <p:nvPr/>
          </p:nvSpPr>
          <p:spPr bwMode="auto">
            <a:xfrm flipH="1">
              <a:off x="6812986" y="3072185"/>
              <a:ext cx="52211"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59" name="Line 358">
              <a:extLst>
                <a:ext uri="{FF2B5EF4-FFF2-40B4-BE49-F238E27FC236}">
                  <a16:creationId xmlns:a16="http://schemas.microsoft.com/office/drawing/2014/main" id="{D0103224-E4B6-4C32-BEF4-1B96FA7EB8D6}"/>
                </a:ext>
              </a:extLst>
            </p:cNvPr>
            <p:cNvSpPr>
              <a:spLocks noChangeShapeType="1"/>
            </p:cNvSpPr>
            <p:nvPr/>
          </p:nvSpPr>
          <p:spPr bwMode="auto">
            <a:xfrm>
              <a:off x="6930461" y="3072185"/>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60" name="Line 359">
              <a:extLst>
                <a:ext uri="{FF2B5EF4-FFF2-40B4-BE49-F238E27FC236}">
                  <a16:creationId xmlns:a16="http://schemas.microsoft.com/office/drawing/2014/main" id="{76A749FD-C44C-45BA-9072-D12E48C5CE71}"/>
                </a:ext>
              </a:extLst>
            </p:cNvPr>
            <p:cNvSpPr>
              <a:spLocks noChangeShapeType="1"/>
            </p:cNvSpPr>
            <p:nvPr/>
          </p:nvSpPr>
          <p:spPr bwMode="auto">
            <a:xfrm flipH="1">
              <a:off x="6904356" y="3099034"/>
              <a:ext cx="50037"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61" name="Line 360">
              <a:extLst>
                <a:ext uri="{FF2B5EF4-FFF2-40B4-BE49-F238E27FC236}">
                  <a16:creationId xmlns:a16="http://schemas.microsoft.com/office/drawing/2014/main" id="{4E4BFB38-5A13-4139-89A7-53525C73CB67}"/>
                </a:ext>
              </a:extLst>
            </p:cNvPr>
            <p:cNvSpPr>
              <a:spLocks noChangeShapeType="1"/>
            </p:cNvSpPr>
            <p:nvPr/>
          </p:nvSpPr>
          <p:spPr bwMode="auto">
            <a:xfrm>
              <a:off x="6989200" y="3072185"/>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62" name="Line 361">
              <a:extLst>
                <a:ext uri="{FF2B5EF4-FFF2-40B4-BE49-F238E27FC236}">
                  <a16:creationId xmlns:a16="http://schemas.microsoft.com/office/drawing/2014/main" id="{CB434DC7-7406-4F70-B31C-CA2F308C8A11}"/>
                </a:ext>
              </a:extLst>
            </p:cNvPr>
            <p:cNvSpPr>
              <a:spLocks noChangeShapeType="1"/>
            </p:cNvSpPr>
            <p:nvPr/>
          </p:nvSpPr>
          <p:spPr bwMode="auto">
            <a:xfrm flipH="1">
              <a:off x="6963093" y="3099034"/>
              <a:ext cx="54388"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63" name="Line 362">
              <a:extLst>
                <a:ext uri="{FF2B5EF4-FFF2-40B4-BE49-F238E27FC236}">
                  <a16:creationId xmlns:a16="http://schemas.microsoft.com/office/drawing/2014/main" id="{AB8FB8C1-3FFC-4C1B-9440-9F42419BE43E}"/>
                </a:ext>
              </a:extLst>
            </p:cNvPr>
            <p:cNvSpPr>
              <a:spLocks noChangeShapeType="1"/>
            </p:cNvSpPr>
            <p:nvPr/>
          </p:nvSpPr>
          <p:spPr bwMode="auto">
            <a:xfrm>
              <a:off x="7032709" y="3072185"/>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64" name="Line 363">
              <a:extLst>
                <a:ext uri="{FF2B5EF4-FFF2-40B4-BE49-F238E27FC236}">
                  <a16:creationId xmlns:a16="http://schemas.microsoft.com/office/drawing/2014/main" id="{CBC1C744-C4B6-411F-A9F8-CB89909339CC}"/>
                </a:ext>
              </a:extLst>
            </p:cNvPr>
            <p:cNvSpPr>
              <a:spLocks noChangeShapeType="1"/>
            </p:cNvSpPr>
            <p:nvPr/>
          </p:nvSpPr>
          <p:spPr bwMode="auto">
            <a:xfrm flipH="1">
              <a:off x="7002253" y="3099034"/>
              <a:ext cx="54388"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65" name="Line 364">
              <a:extLst>
                <a:ext uri="{FF2B5EF4-FFF2-40B4-BE49-F238E27FC236}">
                  <a16:creationId xmlns:a16="http://schemas.microsoft.com/office/drawing/2014/main" id="{52CEA2ED-C033-4F40-9C8E-B6E4A2D684ED}"/>
                </a:ext>
              </a:extLst>
            </p:cNvPr>
            <p:cNvSpPr>
              <a:spLocks noChangeShapeType="1"/>
            </p:cNvSpPr>
            <p:nvPr/>
          </p:nvSpPr>
          <p:spPr bwMode="auto">
            <a:xfrm>
              <a:off x="7052290" y="3072185"/>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66" name="Line 365">
              <a:extLst>
                <a:ext uri="{FF2B5EF4-FFF2-40B4-BE49-F238E27FC236}">
                  <a16:creationId xmlns:a16="http://schemas.microsoft.com/office/drawing/2014/main" id="{3EF1BE98-7D06-4228-96A4-A2FE6CDA06F8}"/>
                </a:ext>
              </a:extLst>
            </p:cNvPr>
            <p:cNvSpPr>
              <a:spLocks noChangeShapeType="1"/>
            </p:cNvSpPr>
            <p:nvPr/>
          </p:nvSpPr>
          <p:spPr bwMode="auto">
            <a:xfrm flipH="1">
              <a:off x="7028359" y="3099034"/>
              <a:ext cx="47861"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67" name="Line 366">
              <a:extLst>
                <a:ext uri="{FF2B5EF4-FFF2-40B4-BE49-F238E27FC236}">
                  <a16:creationId xmlns:a16="http://schemas.microsoft.com/office/drawing/2014/main" id="{34190A44-A962-42C4-956C-430F5E75F318}"/>
                </a:ext>
              </a:extLst>
            </p:cNvPr>
            <p:cNvSpPr>
              <a:spLocks noChangeShapeType="1"/>
            </p:cNvSpPr>
            <p:nvPr/>
          </p:nvSpPr>
          <p:spPr bwMode="auto">
            <a:xfrm>
              <a:off x="7087097" y="3072185"/>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68" name="Line 367">
              <a:extLst>
                <a:ext uri="{FF2B5EF4-FFF2-40B4-BE49-F238E27FC236}">
                  <a16:creationId xmlns:a16="http://schemas.microsoft.com/office/drawing/2014/main" id="{7877868B-51F3-4CE5-A774-F4B37289639D}"/>
                </a:ext>
              </a:extLst>
            </p:cNvPr>
            <p:cNvSpPr>
              <a:spLocks noChangeShapeType="1"/>
            </p:cNvSpPr>
            <p:nvPr/>
          </p:nvSpPr>
          <p:spPr bwMode="auto">
            <a:xfrm flipH="1">
              <a:off x="7060991" y="3099034"/>
              <a:ext cx="54388"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69" name="Line 368">
              <a:extLst>
                <a:ext uri="{FF2B5EF4-FFF2-40B4-BE49-F238E27FC236}">
                  <a16:creationId xmlns:a16="http://schemas.microsoft.com/office/drawing/2014/main" id="{704F7510-F7E9-4906-AE7B-8924CC15A03A}"/>
                </a:ext>
              </a:extLst>
            </p:cNvPr>
            <p:cNvSpPr>
              <a:spLocks noChangeShapeType="1"/>
            </p:cNvSpPr>
            <p:nvPr/>
          </p:nvSpPr>
          <p:spPr bwMode="auto">
            <a:xfrm>
              <a:off x="7115377" y="3072185"/>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70" name="Line 369">
              <a:extLst>
                <a:ext uri="{FF2B5EF4-FFF2-40B4-BE49-F238E27FC236}">
                  <a16:creationId xmlns:a16="http://schemas.microsoft.com/office/drawing/2014/main" id="{A7E9E863-5CB9-4DF6-8B49-BC6B63FC9248}"/>
                </a:ext>
              </a:extLst>
            </p:cNvPr>
            <p:cNvSpPr>
              <a:spLocks noChangeShapeType="1"/>
            </p:cNvSpPr>
            <p:nvPr/>
          </p:nvSpPr>
          <p:spPr bwMode="auto">
            <a:xfrm flipH="1">
              <a:off x="7087097" y="3099034"/>
              <a:ext cx="52211"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71" name="Line 370">
              <a:extLst>
                <a:ext uri="{FF2B5EF4-FFF2-40B4-BE49-F238E27FC236}">
                  <a16:creationId xmlns:a16="http://schemas.microsoft.com/office/drawing/2014/main" id="{499D3090-0212-4B5E-B26A-D29DBF0E4ABE}"/>
                </a:ext>
              </a:extLst>
            </p:cNvPr>
            <p:cNvSpPr>
              <a:spLocks noChangeShapeType="1"/>
            </p:cNvSpPr>
            <p:nvPr/>
          </p:nvSpPr>
          <p:spPr bwMode="auto">
            <a:xfrm>
              <a:off x="7261137" y="3072185"/>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72" name="Line 371">
              <a:extLst>
                <a:ext uri="{FF2B5EF4-FFF2-40B4-BE49-F238E27FC236}">
                  <a16:creationId xmlns:a16="http://schemas.microsoft.com/office/drawing/2014/main" id="{642C7A8C-D7CF-476A-91F4-E2A62B25A0C6}"/>
                </a:ext>
              </a:extLst>
            </p:cNvPr>
            <p:cNvSpPr>
              <a:spLocks noChangeShapeType="1"/>
            </p:cNvSpPr>
            <p:nvPr/>
          </p:nvSpPr>
          <p:spPr bwMode="auto">
            <a:xfrm flipH="1">
              <a:off x="7237205" y="3099034"/>
              <a:ext cx="50037"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73" name="Line 372">
              <a:extLst>
                <a:ext uri="{FF2B5EF4-FFF2-40B4-BE49-F238E27FC236}">
                  <a16:creationId xmlns:a16="http://schemas.microsoft.com/office/drawing/2014/main" id="{9CFE0730-AD71-43BB-AA30-3308E8BAA25B}"/>
                </a:ext>
              </a:extLst>
            </p:cNvPr>
            <p:cNvSpPr>
              <a:spLocks noChangeShapeType="1"/>
            </p:cNvSpPr>
            <p:nvPr/>
          </p:nvSpPr>
          <p:spPr bwMode="auto">
            <a:xfrm>
              <a:off x="7287241" y="3072185"/>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74" name="Line 373">
              <a:extLst>
                <a:ext uri="{FF2B5EF4-FFF2-40B4-BE49-F238E27FC236}">
                  <a16:creationId xmlns:a16="http://schemas.microsoft.com/office/drawing/2014/main" id="{2AE6F224-135F-4AF0-A012-853C87F01772}"/>
                </a:ext>
              </a:extLst>
            </p:cNvPr>
            <p:cNvSpPr>
              <a:spLocks noChangeShapeType="1"/>
            </p:cNvSpPr>
            <p:nvPr/>
          </p:nvSpPr>
          <p:spPr bwMode="auto">
            <a:xfrm flipH="1">
              <a:off x="7261137" y="3099034"/>
              <a:ext cx="50037"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75" name="Line 374">
              <a:extLst>
                <a:ext uri="{FF2B5EF4-FFF2-40B4-BE49-F238E27FC236}">
                  <a16:creationId xmlns:a16="http://schemas.microsoft.com/office/drawing/2014/main" id="{DCB4F2A0-EAD5-4ECE-A4A1-46B11AA9DD9C}"/>
                </a:ext>
              </a:extLst>
            </p:cNvPr>
            <p:cNvSpPr>
              <a:spLocks noChangeShapeType="1"/>
            </p:cNvSpPr>
            <p:nvPr/>
          </p:nvSpPr>
          <p:spPr bwMode="auto">
            <a:xfrm>
              <a:off x="7300295" y="3072185"/>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76" name="Line 375">
              <a:extLst>
                <a:ext uri="{FF2B5EF4-FFF2-40B4-BE49-F238E27FC236}">
                  <a16:creationId xmlns:a16="http://schemas.microsoft.com/office/drawing/2014/main" id="{280A0B48-714F-4CC3-9995-13255AAED936}"/>
                </a:ext>
              </a:extLst>
            </p:cNvPr>
            <p:cNvSpPr>
              <a:spLocks noChangeShapeType="1"/>
            </p:cNvSpPr>
            <p:nvPr/>
          </p:nvSpPr>
          <p:spPr bwMode="auto">
            <a:xfrm flipH="1">
              <a:off x="7276364" y="3099034"/>
              <a:ext cx="50037"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77" name="Line 376">
              <a:extLst>
                <a:ext uri="{FF2B5EF4-FFF2-40B4-BE49-F238E27FC236}">
                  <a16:creationId xmlns:a16="http://schemas.microsoft.com/office/drawing/2014/main" id="{27778212-A52D-40E5-ABBB-DD3EA662688D}"/>
                </a:ext>
              </a:extLst>
            </p:cNvPr>
            <p:cNvSpPr>
              <a:spLocks noChangeShapeType="1"/>
            </p:cNvSpPr>
            <p:nvPr/>
          </p:nvSpPr>
          <p:spPr bwMode="auto">
            <a:xfrm>
              <a:off x="7315523" y="3072185"/>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78" name="Line 377">
              <a:extLst>
                <a:ext uri="{FF2B5EF4-FFF2-40B4-BE49-F238E27FC236}">
                  <a16:creationId xmlns:a16="http://schemas.microsoft.com/office/drawing/2014/main" id="{9334E5D5-6DF9-4AA0-ADDE-A1952C269429}"/>
                </a:ext>
              </a:extLst>
            </p:cNvPr>
            <p:cNvSpPr>
              <a:spLocks noChangeShapeType="1"/>
            </p:cNvSpPr>
            <p:nvPr/>
          </p:nvSpPr>
          <p:spPr bwMode="auto">
            <a:xfrm flipH="1">
              <a:off x="7287241" y="3099034"/>
              <a:ext cx="52211"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79" name="Line 378">
              <a:extLst>
                <a:ext uri="{FF2B5EF4-FFF2-40B4-BE49-F238E27FC236}">
                  <a16:creationId xmlns:a16="http://schemas.microsoft.com/office/drawing/2014/main" id="{BD6ADBE1-834D-4BBA-BA43-EF086B154A42}"/>
                </a:ext>
              </a:extLst>
            </p:cNvPr>
            <p:cNvSpPr>
              <a:spLocks noChangeShapeType="1"/>
            </p:cNvSpPr>
            <p:nvPr/>
          </p:nvSpPr>
          <p:spPr bwMode="auto">
            <a:xfrm>
              <a:off x="7409069" y="3072185"/>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80" name="Line 379">
              <a:extLst>
                <a:ext uri="{FF2B5EF4-FFF2-40B4-BE49-F238E27FC236}">
                  <a16:creationId xmlns:a16="http://schemas.microsoft.com/office/drawing/2014/main" id="{F20C4345-CCFF-4E77-A44B-02EB75B5B55A}"/>
                </a:ext>
              </a:extLst>
            </p:cNvPr>
            <p:cNvSpPr>
              <a:spLocks noChangeShapeType="1"/>
            </p:cNvSpPr>
            <p:nvPr/>
          </p:nvSpPr>
          <p:spPr bwMode="auto">
            <a:xfrm flipH="1">
              <a:off x="7385138" y="3099034"/>
              <a:ext cx="52211"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81" name="Line 380">
              <a:extLst>
                <a:ext uri="{FF2B5EF4-FFF2-40B4-BE49-F238E27FC236}">
                  <a16:creationId xmlns:a16="http://schemas.microsoft.com/office/drawing/2014/main" id="{8EF79ECF-B588-4B4E-9730-10C97CCAA382}"/>
                </a:ext>
              </a:extLst>
            </p:cNvPr>
            <p:cNvSpPr>
              <a:spLocks noChangeShapeType="1"/>
            </p:cNvSpPr>
            <p:nvPr/>
          </p:nvSpPr>
          <p:spPr bwMode="auto">
            <a:xfrm>
              <a:off x="7443877" y="3072185"/>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82" name="Line 381">
              <a:extLst>
                <a:ext uri="{FF2B5EF4-FFF2-40B4-BE49-F238E27FC236}">
                  <a16:creationId xmlns:a16="http://schemas.microsoft.com/office/drawing/2014/main" id="{43B223FD-DFE7-4051-99A4-2A753E74DF1D}"/>
                </a:ext>
              </a:extLst>
            </p:cNvPr>
            <p:cNvSpPr>
              <a:spLocks noChangeShapeType="1"/>
            </p:cNvSpPr>
            <p:nvPr/>
          </p:nvSpPr>
          <p:spPr bwMode="auto">
            <a:xfrm flipH="1">
              <a:off x="7417771" y="3099034"/>
              <a:ext cx="54388"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83" name="Line 382">
              <a:extLst>
                <a:ext uri="{FF2B5EF4-FFF2-40B4-BE49-F238E27FC236}">
                  <a16:creationId xmlns:a16="http://schemas.microsoft.com/office/drawing/2014/main" id="{C0341194-1AD9-4D7C-A446-EF838478A4C0}"/>
                </a:ext>
              </a:extLst>
            </p:cNvPr>
            <p:cNvSpPr>
              <a:spLocks noChangeShapeType="1"/>
            </p:cNvSpPr>
            <p:nvPr/>
          </p:nvSpPr>
          <p:spPr bwMode="auto">
            <a:xfrm>
              <a:off x="7561354" y="3072185"/>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84" name="Line 383">
              <a:extLst>
                <a:ext uri="{FF2B5EF4-FFF2-40B4-BE49-F238E27FC236}">
                  <a16:creationId xmlns:a16="http://schemas.microsoft.com/office/drawing/2014/main" id="{450F837A-538B-4E3A-B262-B6680C69754F}"/>
                </a:ext>
              </a:extLst>
            </p:cNvPr>
            <p:cNvSpPr>
              <a:spLocks noChangeShapeType="1"/>
            </p:cNvSpPr>
            <p:nvPr/>
          </p:nvSpPr>
          <p:spPr bwMode="auto">
            <a:xfrm flipH="1">
              <a:off x="7530897" y="3099034"/>
              <a:ext cx="54388"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85" name="Line 384">
              <a:extLst>
                <a:ext uri="{FF2B5EF4-FFF2-40B4-BE49-F238E27FC236}">
                  <a16:creationId xmlns:a16="http://schemas.microsoft.com/office/drawing/2014/main" id="{E817270C-5918-498B-BE3B-2360DBB5233D}"/>
                </a:ext>
              </a:extLst>
            </p:cNvPr>
            <p:cNvSpPr>
              <a:spLocks noChangeShapeType="1"/>
            </p:cNvSpPr>
            <p:nvPr/>
          </p:nvSpPr>
          <p:spPr bwMode="auto">
            <a:xfrm>
              <a:off x="7683181" y="3072185"/>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86" name="Line 385">
              <a:extLst>
                <a:ext uri="{FF2B5EF4-FFF2-40B4-BE49-F238E27FC236}">
                  <a16:creationId xmlns:a16="http://schemas.microsoft.com/office/drawing/2014/main" id="{E236D9DD-6574-404C-8F0D-9185BD89E385}"/>
                </a:ext>
              </a:extLst>
            </p:cNvPr>
            <p:cNvSpPr>
              <a:spLocks noChangeShapeType="1"/>
            </p:cNvSpPr>
            <p:nvPr/>
          </p:nvSpPr>
          <p:spPr bwMode="auto">
            <a:xfrm flipH="1">
              <a:off x="7652724" y="3099034"/>
              <a:ext cx="54388"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87" name="Line 386">
              <a:extLst>
                <a:ext uri="{FF2B5EF4-FFF2-40B4-BE49-F238E27FC236}">
                  <a16:creationId xmlns:a16="http://schemas.microsoft.com/office/drawing/2014/main" id="{9469CB4E-8B27-445A-866B-ADB45CC7974B}"/>
                </a:ext>
              </a:extLst>
            </p:cNvPr>
            <p:cNvSpPr>
              <a:spLocks noChangeShapeType="1"/>
            </p:cNvSpPr>
            <p:nvPr/>
          </p:nvSpPr>
          <p:spPr bwMode="auto">
            <a:xfrm>
              <a:off x="7942064" y="3072185"/>
              <a:ext cx="0" cy="61018"/>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88" name="Line 387">
              <a:extLst>
                <a:ext uri="{FF2B5EF4-FFF2-40B4-BE49-F238E27FC236}">
                  <a16:creationId xmlns:a16="http://schemas.microsoft.com/office/drawing/2014/main" id="{B799C013-7219-4B47-8EBE-905ECC1179F9}"/>
                </a:ext>
              </a:extLst>
            </p:cNvPr>
            <p:cNvSpPr>
              <a:spLocks noChangeShapeType="1"/>
            </p:cNvSpPr>
            <p:nvPr/>
          </p:nvSpPr>
          <p:spPr bwMode="auto">
            <a:xfrm flipH="1">
              <a:off x="7918133" y="3099034"/>
              <a:ext cx="54388" cy="0"/>
            </a:xfrm>
            <a:prstGeom prst="line">
              <a:avLst/>
            </a:prstGeom>
            <a:noFill/>
            <a:ln w="6350">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ＭＳ Ｐゴシック" charset="0"/>
                <a:cs typeface="+mn-cs"/>
              </a:endParaRPr>
            </a:p>
          </p:txBody>
        </p:sp>
        <p:sp>
          <p:nvSpPr>
            <p:cNvPr id="289" name="Freeform 239">
              <a:extLst>
                <a:ext uri="{FF2B5EF4-FFF2-40B4-BE49-F238E27FC236}">
                  <a16:creationId xmlns:a16="http://schemas.microsoft.com/office/drawing/2014/main" id="{9729B0A3-35FA-4AC7-958D-2AF3C5FD769E}"/>
                </a:ext>
              </a:extLst>
            </p:cNvPr>
            <p:cNvSpPr>
              <a:spLocks/>
            </p:cNvSpPr>
            <p:nvPr/>
          </p:nvSpPr>
          <p:spPr bwMode="auto">
            <a:xfrm>
              <a:off x="1396019" y="958545"/>
              <a:ext cx="6556923" cy="1937910"/>
            </a:xfrm>
            <a:custGeom>
              <a:avLst/>
              <a:gdLst>
                <a:gd name="T0" fmla="*/ 27 w 3014"/>
                <a:gd name="T1" fmla="*/ 14 h 794"/>
                <a:gd name="T2" fmla="*/ 57 w 3014"/>
                <a:gd name="T3" fmla="*/ 25 h 794"/>
                <a:gd name="T4" fmla="*/ 66 w 3014"/>
                <a:gd name="T5" fmla="*/ 43 h 794"/>
                <a:gd name="T6" fmla="*/ 95 w 3014"/>
                <a:gd name="T7" fmla="*/ 59 h 794"/>
                <a:gd name="T8" fmla="*/ 106 w 3014"/>
                <a:gd name="T9" fmla="*/ 77 h 794"/>
                <a:gd name="T10" fmla="*/ 117 w 3014"/>
                <a:gd name="T11" fmla="*/ 95 h 794"/>
                <a:gd name="T12" fmla="*/ 135 w 3014"/>
                <a:gd name="T13" fmla="*/ 106 h 794"/>
                <a:gd name="T14" fmla="*/ 151 w 3014"/>
                <a:gd name="T15" fmla="*/ 122 h 794"/>
                <a:gd name="T16" fmla="*/ 171 w 3014"/>
                <a:gd name="T17" fmla="*/ 149 h 794"/>
                <a:gd name="T18" fmla="*/ 189 w 3014"/>
                <a:gd name="T19" fmla="*/ 162 h 794"/>
                <a:gd name="T20" fmla="*/ 214 w 3014"/>
                <a:gd name="T21" fmla="*/ 178 h 794"/>
                <a:gd name="T22" fmla="*/ 230 w 3014"/>
                <a:gd name="T23" fmla="*/ 187 h 794"/>
                <a:gd name="T24" fmla="*/ 245 w 3014"/>
                <a:gd name="T25" fmla="*/ 198 h 794"/>
                <a:gd name="T26" fmla="*/ 252 w 3014"/>
                <a:gd name="T27" fmla="*/ 212 h 794"/>
                <a:gd name="T28" fmla="*/ 261 w 3014"/>
                <a:gd name="T29" fmla="*/ 218 h 794"/>
                <a:gd name="T30" fmla="*/ 272 w 3014"/>
                <a:gd name="T31" fmla="*/ 239 h 794"/>
                <a:gd name="T32" fmla="*/ 290 w 3014"/>
                <a:gd name="T33" fmla="*/ 248 h 794"/>
                <a:gd name="T34" fmla="*/ 299 w 3014"/>
                <a:gd name="T35" fmla="*/ 272 h 794"/>
                <a:gd name="T36" fmla="*/ 320 w 3014"/>
                <a:gd name="T37" fmla="*/ 288 h 794"/>
                <a:gd name="T38" fmla="*/ 349 w 3014"/>
                <a:gd name="T39" fmla="*/ 304 h 794"/>
                <a:gd name="T40" fmla="*/ 362 w 3014"/>
                <a:gd name="T41" fmla="*/ 315 h 794"/>
                <a:gd name="T42" fmla="*/ 414 w 3014"/>
                <a:gd name="T43" fmla="*/ 335 h 794"/>
                <a:gd name="T44" fmla="*/ 421 w 3014"/>
                <a:gd name="T45" fmla="*/ 356 h 794"/>
                <a:gd name="T46" fmla="*/ 450 w 3014"/>
                <a:gd name="T47" fmla="*/ 374 h 794"/>
                <a:gd name="T48" fmla="*/ 479 w 3014"/>
                <a:gd name="T49" fmla="*/ 387 h 794"/>
                <a:gd name="T50" fmla="*/ 495 w 3014"/>
                <a:gd name="T51" fmla="*/ 403 h 794"/>
                <a:gd name="T52" fmla="*/ 520 w 3014"/>
                <a:gd name="T53" fmla="*/ 412 h 794"/>
                <a:gd name="T54" fmla="*/ 540 w 3014"/>
                <a:gd name="T55" fmla="*/ 423 h 794"/>
                <a:gd name="T56" fmla="*/ 567 w 3014"/>
                <a:gd name="T57" fmla="*/ 437 h 794"/>
                <a:gd name="T58" fmla="*/ 619 w 3014"/>
                <a:gd name="T59" fmla="*/ 443 h 794"/>
                <a:gd name="T60" fmla="*/ 639 w 3014"/>
                <a:gd name="T61" fmla="*/ 457 h 794"/>
                <a:gd name="T62" fmla="*/ 679 w 3014"/>
                <a:gd name="T63" fmla="*/ 468 h 794"/>
                <a:gd name="T64" fmla="*/ 700 w 3014"/>
                <a:gd name="T65" fmla="*/ 479 h 794"/>
                <a:gd name="T66" fmla="*/ 765 w 3014"/>
                <a:gd name="T67" fmla="*/ 493 h 794"/>
                <a:gd name="T68" fmla="*/ 799 w 3014"/>
                <a:gd name="T69" fmla="*/ 509 h 794"/>
                <a:gd name="T70" fmla="*/ 817 w 3014"/>
                <a:gd name="T71" fmla="*/ 515 h 794"/>
                <a:gd name="T72" fmla="*/ 868 w 3014"/>
                <a:gd name="T73" fmla="*/ 527 h 794"/>
                <a:gd name="T74" fmla="*/ 889 w 3014"/>
                <a:gd name="T75" fmla="*/ 540 h 794"/>
                <a:gd name="T76" fmla="*/ 902 w 3014"/>
                <a:gd name="T77" fmla="*/ 554 h 794"/>
                <a:gd name="T78" fmla="*/ 927 w 3014"/>
                <a:gd name="T79" fmla="*/ 567 h 794"/>
                <a:gd name="T80" fmla="*/ 952 w 3014"/>
                <a:gd name="T81" fmla="*/ 576 h 794"/>
                <a:gd name="T82" fmla="*/ 1021 w 3014"/>
                <a:gd name="T83" fmla="*/ 590 h 794"/>
                <a:gd name="T84" fmla="*/ 1041 w 3014"/>
                <a:gd name="T85" fmla="*/ 601 h 794"/>
                <a:gd name="T86" fmla="*/ 1082 w 3014"/>
                <a:gd name="T87" fmla="*/ 610 h 794"/>
                <a:gd name="T88" fmla="*/ 1122 w 3014"/>
                <a:gd name="T89" fmla="*/ 617 h 794"/>
                <a:gd name="T90" fmla="*/ 1147 w 3014"/>
                <a:gd name="T91" fmla="*/ 630 h 794"/>
                <a:gd name="T92" fmla="*/ 1174 w 3014"/>
                <a:gd name="T93" fmla="*/ 641 h 794"/>
                <a:gd name="T94" fmla="*/ 1320 w 3014"/>
                <a:gd name="T95" fmla="*/ 648 h 794"/>
                <a:gd name="T96" fmla="*/ 1390 w 3014"/>
                <a:gd name="T97" fmla="*/ 662 h 794"/>
                <a:gd name="T98" fmla="*/ 1419 w 3014"/>
                <a:gd name="T99" fmla="*/ 673 h 794"/>
                <a:gd name="T100" fmla="*/ 1451 w 3014"/>
                <a:gd name="T101" fmla="*/ 682 h 794"/>
                <a:gd name="T102" fmla="*/ 1484 w 3014"/>
                <a:gd name="T103" fmla="*/ 693 h 794"/>
                <a:gd name="T104" fmla="*/ 1604 w 3014"/>
                <a:gd name="T105" fmla="*/ 706 h 794"/>
                <a:gd name="T106" fmla="*/ 1873 w 3014"/>
                <a:gd name="T107" fmla="*/ 718 h 794"/>
                <a:gd name="T108" fmla="*/ 1932 w 3014"/>
                <a:gd name="T109" fmla="*/ 729 h 794"/>
                <a:gd name="T110" fmla="*/ 2170 w 3014"/>
                <a:gd name="T111" fmla="*/ 738 h 794"/>
                <a:gd name="T112" fmla="*/ 2209 w 3014"/>
                <a:gd name="T113" fmla="*/ 749 h 794"/>
                <a:gd name="T114" fmla="*/ 2325 w 3014"/>
                <a:gd name="T115" fmla="*/ 760 h 794"/>
                <a:gd name="T116" fmla="*/ 2418 w 3014"/>
                <a:gd name="T117" fmla="*/ 774 h 794"/>
                <a:gd name="T118" fmla="*/ 3014 w 3014"/>
                <a:gd name="T119"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14" h="794">
                  <a:moveTo>
                    <a:pt x="0" y="0"/>
                  </a:moveTo>
                  <a:lnTo>
                    <a:pt x="23" y="0"/>
                  </a:lnTo>
                  <a:lnTo>
                    <a:pt x="23" y="14"/>
                  </a:lnTo>
                  <a:lnTo>
                    <a:pt x="27" y="14"/>
                  </a:lnTo>
                  <a:lnTo>
                    <a:pt x="27" y="18"/>
                  </a:lnTo>
                  <a:lnTo>
                    <a:pt x="54" y="18"/>
                  </a:lnTo>
                  <a:lnTo>
                    <a:pt x="54" y="25"/>
                  </a:lnTo>
                  <a:lnTo>
                    <a:pt x="57" y="25"/>
                  </a:lnTo>
                  <a:lnTo>
                    <a:pt x="57" y="30"/>
                  </a:lnTo>
                  <a:lnTo>
                    <a:pt x="63" y="30"/>
                  </a:lnTo>
                  <a:lnTo>
                    <a:pt x="63" y="43"/>
                  </a:lnTo>
                  <a:lnTo>
                    <a:pt x="66" y="43"/>
                  </a:lnTo>
                  <a:lnTo>
                    <a:pt x="66" y="45"/>
                  </a:lnTo>
                  <a:lnTo>
                    <a:pt x="77" y="45"/>
                  </a:lnTo>
                  <a:lnTo>
                    <a:pt x="77" y="59"/>
                  </a:lnTo>
                  <a:lnTo>
                    <a:pt x="95" y="59"/>
                  </a:lnTo>
                  <a:lnTo>
                    <a:pt x="95" y="63"/>
                  </a:lnTo>
                  <a:lnTo>
                    <a:pt x="99" y="63"/>
                  </a:lnTo>
                  <a:lnTo>
                    <a:pt x="99" y="77"/>
                  </a:lnTo>
                  <a:lnTo>
                    <a:pt x="106" y="77"/>
                  </a:lnTo>
                  <a:lnTo>
                    <a:pt x="106" y="86"/>
                  </a:lnTo>
                  <a:lnTo>
                    <a:pt x="111" y="86"/>
                  </a:lnTo>
                  <a:lnTo>
                    <a:pt x="111" y="95"/>
                  </a:lnTo>
                  <a:lnTo>
                    <a:pt x="117" y="95"/>
                  </a:lnTo>
                  <a:lnTo>
                    <a:pt x="117" y="102"/>
                  </a:lnTo>
                  <a:lnTo>
                    <a:pt x="131" y="102"/>
                  </a:lnTo>
                  <a:lnTo>
                    <a:pt x="131" y="106"/>
                  </a:lnTo>
                  <a:lnTo>
                    <a:pt x="135" y="106"/>
                  </a:lnTo>
                  <a:lnTo>
                    <a:pt x="135" y="111"/>
                  </a:lnTo>
                  <a:lnTo>
                    <a:pt x="144" y="111"/>
                  </a:lnTo>
                  <a:lnTo>
                    <a:pt x="144" y="122"/>
                  </a:lnTo>
                  <a:lnTo>
                    <a:pt x="151" y="122"/>
                  </a:lnTo>
                  <a:lnTo>
                    <a:pt x="151" y="133"/>
                  </a:lnTo>
                  <a:lnTo>
                    <a:pt x="156" y="133"/>
                  </a:lnTo>
                  <a:lnTo>
                    <a:pt x="156" y="149"/>
                  </a:lnTo>
                  <a:lnTo>
                    <a:pt x="171" y="149"/>
                  </a:lnTo>
                  <a:lnTo>
                    <a:pt x="171" y="151"/>
                  </a:lnTo>
                  <a:lnTo>
                    <a:pt x="176" y="151"/>
                  </a:lnTo>
                  <a:lnTo>
                    <a:pt x="176" y="162"/>
                  </a:lnTo>
                  <a:lnTo>
                    <a:pt x="189" y="162"/>
                  </a:lnTo>
                  <a:lnTo>
                    <a:pt x="189" y="171"/>
                  </a:lnTo>
                  <a:lnTo>
                    <a:pt x="203" y="171"/>
                  </a:lnTo>
                  <a:lnTo>
                    <a:pt x="203" y="178"/>
                  </a:lnTo>
                  <a:lnTo>
                    <a:pt x="214" y="178"/>
                  </a:lnTo>
                  <a:lnTo>
                    <a:pt x="214" y="182"/>
                  </a:lnTo>
                  <a:lnTo>
                    <a:pt x="223" y="182"/>
                  </a:lnTo>
                  <a:lnTo>
                    <a:pt x="223" y="187"/>
                  </a:lnTo>
                  <a:lnTo>
                    <a:pt x="230" y="187"/>
                  </a:lnTo>
                  <a:lnTo>
                    <a:pt x="230" y="194"/>
                  </a:lnTo>
                  <a:lnTo>
                    <a:pt x="236" y="194"/>
                  </a:lnTo>
                  <a:lnTo>
                    <a:pt x="236" y="198"/>
                  </a:lnTo>
                  <a:lnTo>
                    <a:pt x="245" y="198"/>
                  </a:lnTo>
                  <a:lnTo>
                    <a:pt x="245" y="203"/>
                  </a:lnTo>
                  <a:lnTo>
                    <a:pt x="250" y="203"/>
                  </a:lnTo>
                  <a:lnTo>
                    <a:pt x="250" y="212"/>
                  </a:lnTo>
                  <a:lnTo>
                    <a:pt x="252" y="212"/>
                  </a:lnTo>
                  <a:lnTo>
                    <a:pt x="252" y="214"/>
                  </a:lnTo>
                  <a:lnTo>
                    <a:pt x="257" y="214"/>
                  </a:lnTo>
                  <a:lnTo>
                    <a:pt x="257" y="218"/>
                  </a:lnTo>
                  <a:lnTo>
                    <a:pt x="261" y="218"/>
                  </a:lnTo>
                  <a:lnTo>
                    <a:pt x="261" y="227"/>
                  </a:lnTo>
                  <a:lnTo>
                    <a:pt x="266" y="227"/>
                  </a:lnTo>
                  <a:lnTo>
                    <a:pt x="266" y="239"/>
                  </a:lnTo>
                  <a:lnTo>
                    <a:pt x="272" y="239"/>
                  </a:lnTo>
                  <a:lnTo>
                    <a:pt x="272" y="243"/>
                  </a:lnTo>
                  <a:lnTo>
                    <a:pt x="279" y="243"/>
                  </a:lnTo>
                  <a:lnTo>
                    <a:pt x="279" y="248"/>
                  </a:lnTo>
                  <a:lnTo>
                    <a:pt x="290" y="248"/>
                  </a:lnTo>
                  <a:lnTo>
                    <a:pt x="290" y="254"/>
                  </a:lnTo>
                  <a:lnTo>
                    <a:pt x="295" y="254"/>
                  </a:lnTo>
                  <a:lnTo>
                    <a:pt x="295" y="272"/>
                  </a:lnTo>
                  <a:lnTo>
                    <a:pt x="299" y="272"/>
                  </a:lnTo>
                  <a:lnTo>
                    <a:pt x="299" y="275"/>
                  </a:lnTo>
                  <a:lnTo>
                    <a:pt x="308" y="275"/>
                  </a:lnTo>
                  <a:lnTo>
                    <a:pt x="308" y="288"/>
                  </a:lnTo>
                  <a:lnTo>
                    <a:pt x="320" y="288"/>
                  </a:lnTo>
                  <a:lnTo>
                    <a:pt x="320" y="299"/>
                  </a:lnTo>
                  <a:lnTo>
                    <a:pt x="324" y="299"/>
                  </a:lnTo>
                  <a:lnTo>
                    <a:pt x="324" y="304"/>
                  </a:lnTo>
                  <a:lnTo>
                    <a:pt x="349" y="304"/>
                  </a:lnTo>
                  <a:lnTo>
                    <a:pt x="349" y="308"/>
                  </a:lnTo>
                  <a:lnTo>
                    <a:pt x="351" y="308"/>
                  </a:lnTo>
                  <a:lnTo>
                    <a:pt x="351" y="315"/>
                  </a:lnTo>
                  <a:lnTo>
                    <a:pt x="362" y="315"/>
                  </a:lnTo>
                  <a:lnTo>
                    <a:pt x="362" y="324"/>
                  </a:lnTo>
                  <a:lnTo>
                    <a:pt x="385" y="324"/>
                  </a:lnTo>
                  <a:lnTo>
                    <a:pt x="385" y="335"/>
                  </a:lnTo>
                  <a:lnTo>
                    <a:pt x="414" y="335"/>
                  </a:lnTo>
                  <a:lnTo>
                    <a:pt x="414" y="347"/>
                  </a:lnTo>
                  <a:lnTo>
                    <a:pt x="419" y="347"/>
                  </a:lnTo>
                  <a:lnTo>
                    <a:pt x="419" y="356"/>
                  </a:lnTo>
                  <a:lnTo>
                    <a:pt x="421" y="356"/>
                  </a:lnTo>
                  <a:lnTo>
                    <a:pt x="421" y="367"/>
                  </a:lnTo>
                  <a:lnTo>
                    <a:pt x="437" y="367"/>
                  </a:lnTo>
                  <a:lnTo>
                    <a:pt x="437" y="374"/>
                  </a:lnTo>
                  <a:lnTo>
                    <a:pt x="450" y="374"/>
                  </a:lnTo>
                  <a:lnTo>
                    <a:pt x="450" y="380"/>
                  </a:lnTo>
                  <a:lnTo>
                    <a:pt x="457" y="380"/>
                  </a:lnTo>
                  <a:lnTo>
                    <a:pt x="457" y="387"/>
                  </a:lnTo>
                  <a:lnTo>
                    <a:pt x="479" y="387"/>
                  </a:lnTo>
                  <a:lnTo>
                    <a:pt x="479" y="392"/>
                  </a:lnTo>
                  <a:lnTo>
                    <a:pt x="482" y="392"/>
                  </a:lnTo>
                  <a:lnTo>
                    <a:pt x="482" y="403"/>
                  </a:lnTo>
                  <a:lnTo>
                    <a:pt x="495" y="403"/>
                  </a:lnTo>
                  <a:lnTo>
                    <a:pt x="495" y="407"/>
                  </a:lnTo>
                  <a:lnTo>
                    <a:pt x="513" y="407"/>
                  </a:lnTo>
                  <a:lnTo>
                    <a:pt x="513" y="412"/>
                  </a:lnTo>
                  <a:lnTo>
                    <a:pt x="520" y="412"/>
                  </a:lnTo>
                  <a:lnTo>
                    <a:pt x="520" y="419"/>
                  </a:lnTo>
                  <a:lnTo>
                    <a:pt x="529" y="419"/>
                  </a:lnTo>
                  <a:lnTo>
                    <a:pt x="529" y="423"/>
                  </a:lnTo>
                  <a:lnTo>
                    <a:pt x="540" y="423"/>
                  </a:lnTo>
                  <a:lnTo>
                    <a:pt x="540" y="428"/>
                  </a:lnTo>
                  <a:lnTo>
                    <a:pt x="547" y="428"/>
                  </a:lnTo>
                  <a:lnTo>
                    <a:pt x="547" y="437"/>
                  </a:lnTo>
                  <a:lnTo>
                    <a:pt x="567" y="437"/>
                  </a:lnTo>
                  <a:lnTo>
                    <a:pt x="567" y="439"/>
                  </a:lnTo>
                  <a:lnTo>
                    <a:pt x="587" y="439"/>
                  </a:lnTo>
                  <a:lnTo>
                    <a:pt x="587" y="443"/>
                  </a:lnTo>
                  <a:lnTo>
                    <a:pt x="619" y="443"/>
                  </a:lnTo>
                  <a:lnTo>
                    <a:pt x="619" y="448"/>
                  </a:lnTo>
                  <a:lnTo>
                    <a:pt x="628" y="448"/>
                  </a:lnTo>
                  <a:lnTo>
                    <a:pt x="628" y="457"/>
                  </a:lnTo>
                  <a:lnTo>
                    <a:pt x="639" y="457"/>
                  </a:lnTo>
                  <a:lnTo>
                    <a:pt x="639" y="466"/>
                  </a:lnTo>
                  <a:lnTo>
                    <a:pt x="673" y="466"/>
                  </a:lnTo>
                  <a:lnTo>
                    <a:pt x="673" y="468"/>
                  </a:lnTo>
                  <a:lnTo>
                    <a:pt x="679" y="468"/>
                  </a:lnTo>
                  <a:lnTo>
                    <a:pt x="679" y="473"/>
                  </a:lnTo>
                  <a:lnTo>
                    <a:pt x="695" y="473"/>
                  </a:lnTo>
                  <a:lnTo>
                    <a:pt x="695" y="479"/>
                  </a:lnTo>
                  <a:lnTo>
                    <a:pt x="700" y="479"/>
                  </a:lnTo>
                  <a:lnTo>
                    <a:pt x="700" y="484"/>
                  </a:lnTo>
                  <a:lnTo>
                    <a:pt x="731" y="484"/>
                  </a:lnTo>
                  <a:lnTo>
                    <a:pt x="731" y="493"/>
                  </a:lnTo>
                  <a:lnTo>
                    <a:pt x="765" y="493"/>
                  </a:lnTo>
                  <a:lnTo>
                    <a:pt x="765" y="495"/>
                  </a:lnTo>
                  <a:lnTo>
                    <a:pt x="796" y="495"/>
                  </a:lnTo>
                  <a:lnTo>
                    <a:pt x="796" y="509"/>
                  </a:lnTo>
                  <a:lnTo>
                    <a:pt x="799" y="509"/>
                  </a:lnTo>
                  <a:lnTo>
                    <a:pt x="799" y="513"/>
                  </a:lnTo>
                  <a:lnTo>
                    <a:pt x="812" y="513"/>
                  </a:lnTo>
                  <a:lnTo>
                    <a:pt x="812" y="515"/>
                  </a:lnTo>
                  <a:lnTo>
                    <a:pt x="817" y="515"/>
                  </a:lnTo>
                  <a:lnTo>
                    <a:pt x="817" y="524"/>
                  </a:lnTo>
                  <a:lnTo>
                    <a:pt x="828" y="524"/>
                  </a:lnTo>
                  <a:lnTo>
                    <a:pt x="828" y="527"/>
                  </a:lnTo>
                  <a:lnTo>
                    <a:pt x="868" y="527"/>
                  </a:lnTo>
                  <a:lnTo>
                    <a:pt x="868" y="538"/>
                  </a:lnTo>
                  <a:lnTo>
                    <a:pt x="880" y="538"/>
                  </a:lnTo>
                  <a:lnTo>
                    <a:pt x="880" y="540"/>
                  </a:lnTo>
                  <a:lnTo>
                    <a:pt x="889" y="540"/>
                  </a:lnTo>
                  <a:lnTo>
                    <a:pt x="889" y="545"/>
                  </a:lnTo>
                  <a:lnTo>
                    <a:pt x="891" y="545"/>
                  </a:lnTo>
                  <a:lnTo>
                    <a:pt x="891" y="554"/>
                  </a:lnTo>
                  <a:lnTo>
                    <a:pt x="902" y="554"/>
                  </a:lnTo>
                  <a:lnTo>
                    <a:pt x="902" y="560"/>
                  </a:lnTo>
                  <a:lnTo>
                    <a:pt x="911" y="560"/>
                  </a:lnTo>
                  <a:lnTo>
                    <a:pt x="911" y="567"/>
                  </a:lnTo>
                  <a:lnTo>
                    <a:pt x="927" y="567"/>
                  </a:lnTo>
                  <a:lnTo>
                    <a:pt x="927" y="572"/>
                  </a:lnTo>
                  <a:lnTo>
                    <a:pt x="929" y="572"/>
                  </a:lnTo>
                  <a:lnTo>
                    <a:pt x="929" y="576"/>
                  </a:lnTo>
                  <a:lnTo>
                    <a:pt x="952" y="576"/>
                  </a:lnTo>
                  <a:lnTo>
                    <a:pt x="952" y="585"/>
                  </a:lnTo>
                  <a:lnTo>
                    <a:pt x="981" y="585"/>
                  </a:lnTo>
                  <a:lnTo>
                    <a:pt x="981" y="590"/>
                  </a:lnTo>
                  <a:lnTo>
                    <a:pt x="1021" y="590"/>
                  </a:lnTo>
                  <a:lnTo>
                    <a:pt x="1021" y="596"/>
                  </a:lnTo>
                  <a:lnTo>
                    <a:pt x="1032" y="596"/>
                  </a:lnTo>
                  <a:lnTo>
                    <a:pt x="1032" y="601"/>
                  </a:lnTo>
                  <a:lnTo>
                    <a:pt x="1041" y="601"/>
                  </a:lnTo>
                  <a:lnTo>
                    <a:pt x="1041" y="603"/>
                  </a:lnTo>
                  <a:lnTo>
                    <a:pt x="1080" y="603"/>
                  </a:lnTo>
                  <a:lnTo>
                    <a:pt x="1080" y="610"/>
                  </a:lnTo>
                  <a:lnTo>
                    <a:pt x="1082" y="610"/>
                  </a:lnTo>
                  <a:lnTo>
                    <a:pt x="1082" y="612"/>
                  </a:lnTo>
                  <a:lnTo>
                    <a:pt x="1086" y="612"/>
                  </a:lnTo>
                  <a:lnTo>
                    <a:pt x="1086" y="617"/>
                  </a:lnTo>
                  <a:lnTo>
                    <a:pt x="1122" y="617"/>
                  </a:lnTo>
                  <a:lnTo>
                    <a:pt x="1122" y="626"/>
                  </a:lnTo>
                  <a:lnTo>
                    <a:pt x="1129" y="626"/>
                  </a:lnTo>
                  <a:lnTo>
                    <a:pt x="1129" y="630"/>
                  </a:lnTo>
                  <a:lnTo>
                    <a:pt x="1147" y="630"/>
                  </a:lnTo>
                  <a:lnTo>
                    <a:pt x="1147" y="632"/>
                  </a:lnTo>
                  <a:lnTo>
                    <a:pt x="1152" y="632"/>
                  </a:lnTo>
                  <a:lnTo>
                    <a:pt x="1152" y="641"/>
                  </a:lnTo>
                  <a:lnTo>
                    <a:pt x="1174" y="641"/>
                  </a:lnTo>
                  <a:lnTo>
                    <a:pt x="1174" y="646"/>
                  </a:lnTo>
                  <a:lnTo>
                    <a:pt x="1296" y="646"/>
                  </a:lnTo>
                  <a:lnTo>
                    <a:pt x="1296" y="648"/>
                  </a:lnTo>
                  <a:lnTo>
                    <a:pt x="1320" y="648"/>
                  </a:lnTo>
                  <a:lnTo>
                    <a:pt x="1320" y="657"/>
                  </a:lnTo>
                  <a:lnTo>
                    <a:pt x="1332" y="657"/>
                  </a:lnTo>
                  <a:lnTo>
                    <a:pt x="1332" y="662"/>
                  </a:lnTo>
                  <a:lnTo>
                    <a:pt x="1390" y="662"/>
                  </a:lnTo>
                  <a:lnTo>
                    <a:pt x="1390" y="666"/>
                  </a:lnTo>
                  <a:lnTo>
                    <a:pt x="1408" y="666"/>
                  </a:lnTo>
                  <a:lnTo>
                    <a:pt x="1408" y="673"/>
                  </a:lnTo>
                  <a:lnTo>
                    <a:pt x="1419" y="673"/>
                  </a:lnTo>
                  <a:lnTo>
                    <a:pt x="1419" y="677"/>
                  </a:lnTo>
                  <a:lnTo>
                    <a:pt x="1439" y="677"/>
                  </a:lnTo>
                  <a:lnTo>
                    <a:pt x="1439" y="682"/>
                  </a:lnTo>
                  <a:lnTo>
                    <a:pt x="1451" y="682"/>
                  </a:lnTo>
                  <a:lnTo>
                    <a:pt x="1451" y="689"/>
                  </a:lnTo>
                  <a:lnTo>
                    <a:pt x="1473" y="689"/>
                  </a:lnTo>
                  <a:lnTo>
                    <a:pt x="1473" y="693"/>
                  </a:lnTo>
                  <a:lnTo>
                    <a:pt x="1484" y="693"/>
                  </a:lnTo>
                  <a:lnTo>
                    <a:pt x="1484" y="702"/>
                  </a:lnTo>
                  <a:lnTo>
                    <a:pt x="1581" y="702"/>
                  </a:lnTo>
                  <a:lnTo>
                    <a:pt x="1581" y="706"/>
                  </a:lnTo>
                  <a:lnTo>
                    <a:pt x="1604" y="706"/>
                  </a:lnTo>
                  <a:lnTo>
                    <a:pt x="1604" y="709"/>
                  </a:lnTo>
                  <a:lnTo>
                    <a:pt x="1714" y="709"/>
                  </a:lnTo>
                  <a:lnTo>
                    <a:pt x="1714" y="718"/>
                  </a:lnTo>
                  <a:lnTo>
                    <a:pt x="1873" y="718"/>
                  </a:lnTo>
                  <a:lnTo>
                    <a:pt x="1873" y="722"/>
                  </a:lnTo>
                  <a:lnTo>
                    <a:pt x="1927" y="722"/>
                  </a:lnTo>
                  <a:lnTo>
                    <a:pt x="1927" y="729"/>
                  </a:lnTo>
                  <a:lnTo>
                    <a:pt x="1932" y="729"/>
                  </a:lnTo>
                  <a:lnTo>
                    <a:pt x="1932" y="733"/>
                  </a:lnTo>
                  <a:lnTo>
                    <a:pt x="2042" y="733"/>
                  </a:lnTo>
                  <a:lnTo>
                    <a:pt x="2042" y="738"/>
                  </a:lnTo>
                  <a:lnTo>
                    <a:pt x="2170" y="738"/>
                  </a:lnTo>
                  <a:lnTo>
                    <a:pt x="2170" y="745"/>
                  </a:lnTo>
                  <a:lnTo>
                    <a:pt x="2188" y="745"/>
                  </a:lnTo>
                  <a:lnTo>
                    <a:pt x="2188" y="749"/>
                  </a:lnTo>
                  <a:lnTo>
                    <a:pt x="2209" y="749"/>
                  </a:lnTo>
                  <a:lnTo>
                    <a:pt x="2209" y="756"/>
                  </a:lnTo>
                  <a:lnTo>
                    <a:pt x="2231" y="756"/>
                  </a:lnTo>
                  <a:lnTo>
                    <a:pt x="2231" y="760"/>
                  </a:lnTo>
                  <a:lnTo>
                    <a:pt x="2325" y="760"/>
                  </a:lnTo>
                  <a:lnTo>
                    <a:pt x="2325" y="767"/>
                  </a:lnTo>
                  <a:lnTo>
                    <a:pt x="2348" y="767"/>
                  </a:lnTo>
                  <a:lnTo>
                    <a:pt x="2348" y="774"/>
                  </a:lnTo>
                  <a:lnTo>
                    <a:pt x="2418" y="774"/>
                  </a:lnTo>
                  <a:lnTo>
                    <a:pt x="2418" y="781"/>
                  </a:lnTo>
                  <a:lnTo>
                    <a:pt x="2445" y="781"/>
                  </a:lnTo>
                  <a:lnTo>
                    <a:pt x="2445" y="794"/>
                  </a:lnTo>
                  <a:lnTo>
                    <a:pt x="3014" y="794"/>
                  </a:lnTo>
                </a:path>
              </a:pathLst>
            </a:custGeom>
            <a:noFill/>
            <a:ln w="28575">
              <a:solidFill>
                <a:srgbClr val="8B034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95959"/>
                </a:solidFill>
                <a:effectLst/>
                <a:uLnTx/>
                <a:uFillTx/>
                <a:latin typeface="Arial"/>
                <a:ea typeface="ＭＳ Ｐゴシック" charset="0"/>
                <a:cs typeface="+mn-cs"/>
              </a:endParaRPr>
            </a:p>
          </p:txBody>
        </p:sp>
      </p:grpSp>
      <p:sp>
        <p:nvSpPr>
          <p:cNvPr id="294" name="Footer Placeholder 3">
            <a:extLst>
              <a:ext uri="{FF2B5EF4-FFF2-40B4-BE49-F238E27FC236}">
                <a16:creationId xmlns:a16="http://schemas.microsoft.com/office/drawing/2014/main" id="{C4AE601F-0FBC-42D6-B3F6-BD03DE1435ED}"/>
              </a:ext>
            </a:extLst>
          </p:cNvPr>
          <p:cNvSpPr>
            <a:spLocks noGrp="1"/>
          </p:cNvSpPr>
          <p:nvPr>
            <p:ph type="ftr" sz="quarter" idx="11"/>
          </p:nvPr>
        </p:nvSpPr>
        <p:spPr>
          <a:xfrm>
            <a:off x="1880975" y="5814535"/>
            <a:ext cx="8395199" cy="42495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Arial"/>
                <a:ea typeface="ＭＳ Ｐゴシック" charset="0"/>
                <a:cs typeface="+mn-cs"/>
              </a:rPr>
              <a:t>*Considered statistically significant if p&lt;0.0301.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Arial"/>
                <a:ea typeface="ＭＳ Ｐゴシック" charset="0"/>
                <a:cs typeface="+mn-cs"/>
              </a:rPr>
              <a:t>CI, confidence interval; HR, hazard ratio; OS, overall survival; PD-L1, programmed death-ligand 1.</a:t>
            </a:r>
          </a:p>
        </p:txBody>
      </p:sp>
      <p:pic>
        <p:nvPicPr>
          <p:cNvPr id="3" name="Picture 2">
            <a:extLst>
              <a:ext uri="{FF2B5EF4-FFF2-40B4-BE49-F238E27FC236}">
                <a16:creationId xmlns:a16="http://schemas.microsoft.com/office/drawing/2014/main" id="{25814B0C-A477-4D43-AE3C-423CB982EA6B}"/>
              </a:ext>
            </a:extLst>
          </p:cNvPr>
          <p:cNvPicPr>
            <a:picLocks noChangeAspect="1"/>
          </p:cNvPicPr>
          <p:nvPr/>
        </p:nvPicPr>
        <p:blipFill>
          <a:blip r:embed="rId2"/>
          <a:stretch>
            <a:fillRect/>
          </a:stretch>
        </p:blipFill>
        <p:spPr>
          <a:xfrm>
            <a:off x="0" y="6300755"/>
            <a:ext cx="12207099" cy="566928"/>
          </a:xfrm>
          <a:prstGeom prst="rect">
            <a:avLst/>
          </a:prstGeom>
        </p:spPr>
      </p:pic>
      <p:sp>
        <p:nvSpPr>
          <p:cNvPr id="296" name="TextBox 295">
            <a:extLst>
              <a:ext uri="{FF2B5EF4-FFF2-40B4-BE49-F238E27FC236}">
                <a16:creationId xmlns:a16="http://schemas.microsoft.com/office/drawing/2014/main" id="{A4BA3577-E24F-E547-9903-05B839FE68E4}"/>
              </a:ext>
            </a:extLst>
          </p:cNvPr>
          <p:cNvSpPr txBox="1"/>
          <p:nvPr/>
        </p:nvSpPr>
        <p:spPr>
          <a:xfrm>
            <a:off x="204228" y="6469404"/>
            <a:ext cx="343376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et al. ESMO 2020;Abstract 6970.</a:t>
            </a:r>
          </a:p>
        </p:txBody>
      </p:sp>
    </p:spTree>
    <p:extLst>
      <p:ext uri="{BB962C8B-B14F-4D97-AF65-F5344CB8AC3E}">
        <p14:creationId xmlns:p14="http://schemas.microsoft.com/office/powerpoint/2010/main" val="14004908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5325" y="159221"/>
            <a:ext cx="11887801" cy="1325563"/>
          </a:xfrm>
        </p:spPr>
        <p:txBody>
          <a:bodyPr>
            <a:noAutofit/>
          </a:bodyPr>
          <a:lstStyle/>
          <a:p>
            <a:pPr algn="ctr"/>
            <a:r>
              <a:rPr lang="en-US" sz="4000" b="1" dirty="0"/>
              <a:t>DANUBE Coprimary Endpoint: OS with durvalumab + </a:t>
            </a:r>
            <a:r>
              <a:rPr lang="en-US" sz="4000" b="1" dirty="0" err="1"/>
              <a:t>tremelimumab</a:t>
            </a:r>
            <a:r>
              <a:rPr lang="en-US" sz="4000" b="1" dirty="0"/>
              <a:t> vs chemotherapy in the ITT population </a:t>
            </a:r>
            <a:endParaRPr lang="en-GB" sz="4000" b="1" dirty="0"/>
          </a:p>
        </p:txBody>
      </p:sp>
      <p:sp>
        <p:nvSpPr>
          <p:cNvPr id="7" name="Rectangle 56">
            <a:extLst>
              <a:ext uri="{FF2B5EF4-FFF2-40B4-BE49-F238E27FC236}">
                <a16:creationId xmlns:a16="http://schemas.microsoft.com/office/drawing/2014/main" id="{645ABE9F-4DF9-4C82-A601-E59A51E31931}"/>
              </a:ext>
            </a:extLst>
          </p:cNvPr>
          <p:cNvSpPr>
            <a:spLocks noChangeArrowheads="1"/>
          </p:cNvSpPr>
          <p:nvPr/>
        </p:nvSpPr>
        <p:spPr bwMode="auto">
          <a:xfrm>
            <a:off x="2682048" y="5122119"/>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5AAC32">
                    <a:lumMod val="75000"/>
                  </a:srgbClr>
                </a:solidFill>
                <a:effectLst/>
                <a:uLnTx/>
                <a:uFillTx/>
                <a:latin typeface="Arial"/>
                <a:ea typeface="Arial Unicode MS"/>
                <a:cs typeface="Arial Unicode MS"/>
              </a:rPr>
              <a:t>342</a:t>
            </a:r>
            <a:endParaRPr kumimoji="0" lang="en-US" altLang="en-US" sz="1800" b="0" i="0" u="none" strike="noStrike" kern="1200" cap="none" spc="0" normalizeH="0" baseline="0" noProof="0" dirty="0">
              <a:ln>
                <a:noFill/>
              </a:ln>
              <a:solidFill>
                <a:srgbClr val="5AAC32">
                  <a:lumMod val="75000"/>
                </a:srgbClr>
              </a:solidFill>
              <a:effectLst/>
              <a:uLnTx/>
              <a:uFillTx/>
              <a:latin typeface="Arial"/>
              <a:ea typeface="Arial Unicode MS"/>
              <a:cs typeface="Arial Unicode MS"/>
            </a:endParaRPr>
          </a:p>
        </p:txBody>
      </p:sp>
      <p:sp>
        <p:nvSpPr>
          <p:cNvPr id="8" name="Rectangle 57">
            <a:extLst>
              <a:ext uri="{FF2B5EF4-FFF2-40B4-BE49-F238E27FC236}">
                <a16:creationId xmlns:a16="http://schemas.microsoft.com/office/drawing/2014/main" id="{9335A6D6-D024-4F2D-8B47-8FDE7543D59E}"/>
              </a:ext>
            </a:extLst>
          </p:cNvPr>
          <p:cNvSpPr>
            <a:spLocks noChangeArrowheads="1"/>
          </p:cNvSpPr>
          <p:nvPr/>
        </p:nvSpPr>
        <p:spPr bwMode="auto">
          <a:xfrm>
            <a:off x="3085246" y="5122119"/>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5AAC32">
                    <a:lumMod val="75000"/>
                  </a:srgbClr>
                </a:solidFill>
                <a:effectLst/>
                <a:uLnTx/>
                <a:uFillTx/>
                <a:latin typeface="Arial"/>
                <a:ea typeface="Arial Unicode MS"/>
                <a:cs typeface="Arial Unicode MS"/>
              </a:rPr>
              <a:t>292</a:t>
            </a:r>
            <a:endParaRPr kumimoji="0" lang="en-US" altLang="en-US" sz="1800" b="0" i="0" u="none" strike="noStrike" kern="1200" cap="none" spc="0" normalizeH="0" baseline="0" noProof="0">
              <a:ln>
                <a:noFill/>
              </a:ln>
              <a:solidFill>
                <a:srgbClr val="5AAC32">
                  <a:lumMod val="75000"/>
                </a:srgbClr>
              </a:solidFill>
              <a:effectLst/>
              <a:uLnTx/>
              <a:uFillTx/>
              <a:latin typeface="Arial"/>
              <a:ea typeface="Arial Unicode MS"/>
              <a:cs typeface="Arial Unicode MS"/>
            </a:endParaRPr>
          </a:p>
        </p:txBody>
      </p:sp>
      <p:sp>
        <p:nvSpPr>
          <p:cNvPr id="9" name="Rectangle 58">
            <a:extLst>
              <a:ext uri="{FF2B5EF4-FFF2-40B4-BE49-F238E27FC236}">
                <a16:creationId xmlns:a16="http://schemas.microsoft.com/office/drawing/2014/main" id="{7E46067D-5545-46B5-811E-B2C9714E87CB}"/>
              </a:ext>
            </a:extLst>
          </p:cNvPr>
          <p:cNvSpPr>
            <a:spLocks noChangeArrowheads="1"/>
          </p:cNvSpPr>
          <p:nvPr/>
        </p:nvSpPr>
        <p:spPr bwMode="auto">
          <a:xfrm>
            <a:off x="3488445" y="5122119"/>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5AAC32">
                    <a:lumMod val="75000"/>
                  </a:srgbClr>
                </a:solidFill>
                <a:effectLst/>
                <a:uLnTx/>
                <a:uFillTx/>
                <a:latin typeface="Arial"/>
                <a:ea typeface="Arial Unicode MS"/>
                <a:cs typeface="Arial Unicode MS"/>
              </a:rPr>
              <a:t>246</a:t>
            </a:r>
            <a:endParaRPr kumimoji="0" lang="en-US" altLang="en-US" sz="1800" b="0" i="0" u="none" strike="noStrike" kern="1200" cap="none" spc="0" normalizeH="0" baseline="0" noProof="0">
              <a:ln>
                <a:noFill/>
              </a:ln>
              <a:solidFill>
                <a:srgbClr val="5AAC32">
                  <a:lumMod val="75000"/>
                </a:srgbClr>
              </a:solidFill>
              <a:effectLst/>
              <a:uLnTx/>
              <a:uFillTx/>
              <a:latin typeface="Arial"/>
              <a:ea typeface="Arial Unicode MS"/>
              <a:cs typeface="Arial Unicode MS"/>
            </a:endParaRPr>
          </a:p>
        </p:txBody>
      </p:sp>
      <p:sp>
        <p:nvSpPr>
          <p:cNvPr id="10" name="Rectangle 59">
            <a:extLst>
              <a:ext uri="{FF2B5EF4-FFF2-40B4-BE49-F238E27FC236}">
                <a16:creationId xmlns:a16="http://schemas.microsoft.com/office/drawing/2014/main" id="{95C33018-F975-47A2-81DC-002A47E2801D}"/>
              </a:ext>
            </a:extLst>
          </p:cNvPr>
          <p:cNvSpPr>
            <a:spLocks noChangeArrowheads="1"/>
          </p:cNvSpPr>
          <p:nvPr/>
        </p:nvSpPr>
        <p:spPr bwMode="auto">
          <a:xfrm>
            <a:off x="3896124" y="5122119"/>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5AAC32">
                    <a:lumMod val="75000"/>
                  </a:srgbClr>
                </a:solidFill>
                <a:effectLst/>
                <a:uLnTx/>
                <a:uFillTx/>
                <a:latin typeface="Arial"/>
                <a:ea typeface="Arial Unicode MS"/>
                <a:cs typeface="Arial Unicode MS"/>
              </a:rPr>
              <a:t>224</a:t>
            </a:r>
            <a:endParaRPr kumimoji="0" lang="en-US" altLang="en-US" sz="1800" b="0" i="0" u="none" strike="noStrike" kern="1200" cap="none" spc="0" normalizeH="0" baseline="0" noProof="0">
              <a:ln>
                <a:noFill/>
              </a:ln>
              <a:solidFill>
                <a:srgbClr val="5AAC32">
                  <a:lumMod val="75000"/>
                </a:srgbClr>
              </a:solidFill>
              <a:effectLst/>
              <a:uLnTx/>
              <a:uFillTx/>
              <a:latin typeface="Arial"/>
              <a:ea typeface="Arial Unicode MS"/>
              <a:cs typeface="Arial Unicode MS"/>
            </a:endParaRPr>
          </a:p>
        </p:txBody>
      </p:sp>
      <p:sp>
        <p:nvSpPr>
          <p:cNvPr id="11" name="Rectangle 60">
            <a:extLst>
              <a:ext uri="{FF2B5EF4-FFF2-40B4-BE49-F238E27FC236}">
                <a16:creationId xmlns:a16="http://schemas.microsoft.com/office/drawing/2014/main" id="{26375D80-5BA7-4BAB-BE77-AE5367007B8A}"/>
              </a:ext>
            </a:extLst>
          </p:cNvPr>
          <p:cNvSpPr>
            <a:spLocks noChangeArrowheads="1"/>
          </p:cNvSpPr>
          <p:nvPr/>
        </p:nvSpPr>
        <p:spPr bwMode="auto">
          <a:xfrm>
            <a:off x="4303803" y="5122119"/>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5AAC32">
                    <a:lumMod val="75000"/>
                  </a:srgbClr>
                </a:solidFill>
                <a:effectLst/>
                <a:uLnTx/>
                <a:uFillTx/>
                <a:latin typeface="Arial"/>
                <a:ea typeface="Arial Unicode MS"/>
                <a:cs typeface="Arial Unicode MS"/>
              </a:rPr>
              <a:t>197</a:t>
            </a:r>
            <a:endParaRPr kumimoji="0" lang="en-US" altLang="en-US" sz="1800" b="0" i="0" u="none" strike="noStrike" kern="1200" cap="none" spc="0" normalizeH="0" baseline="0" noProof="0">
              <a:ln>
                <a:noFill/>
              </a:ln>
              <a:solidFill>
                <a:srgbClr val="5AAC32">
                  <a:lumMod val="75000"/>
                </a:srgbClr>
              </a:solidFill>
              <a:effectLst/>
              <a:uLnTx/>
              <a:uFillTx/>
              <a:latin typeface="Arial"/>
              <a:ea typeface="Arial Unicode MS"/>
              <a:cs typeface="Arial Unicode MS"/>
            </a:endParaRPr>
          </a:p>
        </p:txBody>
      </p:sp>
      <p:sp>
        <p:nvSpPr>
          <p:cNvPr id="12" name="Rectangle 61">
            <a:extLst>
              <a:ext uri="{FF2B5EF4-FFF2-40B4-BE49-F238E27FC236}">
                <a16:creationId xmlns:a16="http://schemas.microsoft.com/office/drawing/2014/main" id="{395F016C-EFF0-472C-9412-FC7BCC8588EC}"/>
              </a:ext>
            </a:extLst>
          </p:cNvPr>
          <p:cNvSpPr>
            <a:spLocks noChangeArrowheads="1"/>
          </p:cNvSpPr>
          <p:nvPr/>
        </p:nvSpPr>
        <p:spPr bwMode="auto">
          <a:xfrm>
            <a:off x="4707002" y="5122119"/>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5AAC32">
                    <a:lumMod val="75000"/>
                  </a:srgbClr>
                </a:solidFill>
                <a:effectLst/>
                <a:uLnTx/>
                <a:uFillTx/>
                <a:latin typeface="Arial"/>
                <a:ea typeface="Arial Unicode MS"/>
                <a:cs typeface="Arial Unicode MS"/>
              </a:rPr>
              <a:t>173</a:t>
            </a:r>
            <a:endParaRPr kumimoji="0" lang="en-US" altLang="en-US" sz="1800" b="0" i="0" u="none" strike="noStrike" kern="1200" cap="none" spc="0" normalizeH="0" baseline="0" noProof="0">
              <a:ln>
                <a:noFill/>
              </a:ln>
              <a:solidFill>
                <a:srgbClr val="5AAC32">
                  <a:lumMod val="75000"/>
                </a:srgbClr>
              </a:solidFill>
              <a:effectLst/>
              <a:uLnTx/>
              <a:uFillTx/>
              <a:latin typeface="Arial"/>
              <a:ea typeface="Arial Unicode MS"/>
              <a:cs typeface="Arial Unicode MS"/>
            </a:endParaRPr>
          </a:p>
        </p:txBody>
      </p:sp>
      <p:sp>
        <p:nvSpPr>
          <p:cNvPr id="13" name="Rectangle 62">
            <a:extLst>
              <a:ext uri="{FF2B5EF4-FFF2-40B4-BE49-F238E27FC236}">
                <a16:creationId xmlns:a16="http://schemas.microsoft.com/office/drawing/2014/main" id="{64023358-267A-4396-85B6-5900B8DC1519}"/>
              </a:ext>
            </a:extLst>
          </p:cNvPr>
          <p:cNvSpPr>
            <a:spLocks noChangeArrowheads="1"/>
          </p:cNvSpPr>
          <p:nvPr/>
        </p:nvSpPr>
        <p:spPr bwMode="auto">
          <a:xfrm>
            <a:off x="5105721" y="5122119"/>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5AAC32">
                    <a:lumMod val="75000"/>
                  </a:srgbClr>
                </a:solidFill>
                <a:effectLst/>
                <a:uLnTx/>
                <a:uFillTx/>
                <a:latin typeface="Arial"/>
                <a:ea typeface="Arial Unicode MS"/>
                <a:cs typeface="Arial Unicode MS"/>
              </a:rPr>
              <a:t>153</a:t>
            </a:r>
            <a:endParaRPr kumimoji="0" lang="en-US" altLang="en-US" sz="1800" b="0" i="0" u="none" strike="noStrike" kern="1200" cap="none" spc="0" normalizeH="0" baseline="0" noProof="0">
              <a:ln>
                <a:noFill/>
              </a:ln>
              <a:solidFill>
                <a:srgbClr val="5AAC32">
                  <a:lumMod val="75000"/>
                </a:srgbClr>
              </a:solidFill>
              <a:effectLst/>
              <a:uLnTx/>
              <a:uFillTx/>
              <a:latin typeface="Arial"/>
              <a:ea typeface="Arial Unicode MS"/>
              <a:cs typeface="Arial Unicode MS"/>
            </a:endParaRPr>
          </a:p>
        </p:txBody>
      </p:sp>
      <p:sp>
        <p:nvSpPr>
          <p:cNvPr id="14" name="Rectangle 63">
            <a:extLst>
              <a:ext uri="{FF2B5EF4-FFF2-40B4-BE49-F238E27FC236}">
                <a16:creationId xmlns:a16="http://schemas.microsoft.com/office/drawing/2014/main" id="{E32646F0-4FA4-4FFF-A8AE-4F978514720F}"/>
              </a:ext>
            </a:extLst>
          </p:cNvPr>
          <p:cNvSpPr>
            <a:spLocks noChangeArrowheads="1"/>
          </p:cNvSpPr>
          <p:nvPr/>
        </p:nvSpPr>
        <p:spPr bwMode="auto">
          <a:xfrm>
            <a:off x="5517880" y="5122119"/>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5AAC32">
                    <a:lumMod val="75000"/>
                  </a:srgbClr>
                </a:solidFill>
                <a:effectLst/>
                <a:uLnTx/>
                <a:uFillTx/>
                <a:latin typeface="Arial"/>
                <a:ea typeface="Arial Unicode MS"/>
                <a:cs typeface="Arial Unicode MS"/>
              </a:rPr>
              <a:t>140</a:t>
            </a:r>
            <a:endParaRPr kumimoji="0" lang="en-US" altLang="en-US" sz="1800" b="0" i="0" u="none" strike="noStrike" kern="1200" cap="none" spc="0" normalizeH="0" baseline="0" noProof="0">
              <a:ln>
                <a:noFill/>
              </a:ln>
              <a:solidFill>
                <a:srgbClr val="5AAC32">
                  <a:lumMod val="75000"/>
                </a:srgbClr>
              </a:solidFill>
              <a:effectLst/>
              <a:uLnTx/>
              <a:uFillTx/>
              <a:latin typeface="Arial"/>
              <a:ea typeface="Arial Unicode MS"/>
              <a:cs typeface="Arial Unicode MS"/>
            </a:endParaRPr>
          </a:p>
        </p:txBody>
      </p:sp>
      <p:sp>
        <p:nvSpPr>
          <p:cNvPr id="15" name="Rectangle 64">
            <a:extLst>
              <a:ext uri="{FF2B5EF4-FFF2-40B4-BE49-F238E27FC236}">
                <a16:creationId xmlns:a16="http://schemas.microsoft.com/office/drawing/2014/main" id="{EEFDB935-E3F2-40D9-9C1A-B924B04BF3CA}"/>
              </a:ext>
            </a:extLst>
          </p:cNvPr>
          <p:cNvSpPr>
            <a:spLocks noChangeArrowheads="1"/>
          </p:cNvSpPr>
          <p:nvPr/>
        </p:nvSpPr>
        <p:spPr bwMode="auto">
          <a:xfrm>
            <a:off x="5912119" y="5122119"/>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5AAC32">
                    <a:lumMod val="75000"/>
                  </a:srgbClr>
                </a:solidFill>
                <a:effectLst/>
                <a:uLnTx/>
                <a:uFillTx/>
                <a:latin typeface="Arial"/>
                <a:ea typeface="Arial Unicode MS"/>
                <a:cs typeface="Arial Unicode MS"/>
              </a:rPr>
              <a:t>133</a:t>
            </a:r>
            <a:endParaRPr kumimoji="0" lang="en-US" altLang="en-US" sz="1800" b="0" i="0" u="none" strike="noStrike" kern="1200" cap="none" spc="0" normalizeH="0" baseline="0" noProof="0">
              <a:ln>
                <a:noFill/>
              </a:ln>
              <a:solidFill>
                <a:srgbClr val="5AAC32">
                  <a:lumMod val="75000"/>
                </a:srgbClr>
              </a:solidFill>
              <a:effectLst/>
              <a:uLnTx/>
              <a:uFillTx/>
              <a:latin typeface="Arial"/>
              <a:ea typeface="Arial Unicode MS"/>
              <a:cs typeface="Arial Unicode MS"/>
            </a:endParaRPr>
          </a:p>
        </p:txBody>
      </p:sp>
      <p:sp>
        <p:nvSpPr>
          <p:cNvPr id="16" name="Rectangle 65">
            <a:extLst>
              <a:ext uri="{FF2B5EF4-FFF2-40B4-BE49-F238E27FC236}">
                <a16:creationId xmlns:a16="http://schemas.microsoft.com/office/drawing/2014/main" id="{D323AF6F-2AE6-4625-B75B-B825B48E6745}"/>
              </a:ext>
            </a:extLst>
          </p:cNvPr>
          <p:cNvSpPr>
            <a:spLocks noChangeArrowheads="1"/>
          </p:cNvSpPr>
          <p:nvPr/>
        </p:nvSpPr>
        <p:spPr bwMode="auto">
          <a:xfrm>
            <a:off x="6319798" y="5122119"/>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5AAC32">
                    <a:lumMod val="75000"/>
                  </a:srgbClr>
                </a:solidFill>
                <a:effectLst/>
                <a:uLnTx/>
                <a:uFillTx/>
                <a:latin typeface="Arial"/>
                <a:ea typeface="Arial Unicode MS"/>
                <a:cs typeface="Arial Unicode MS"/>
              </a:rPr>
              <a:t>118</a:t>
            </a:r>
            <a:endParaRPr kumimoji="0" lang="en-US" altLang="en-US" sz="1800" b="0" i="0" u="none" strike="noStrike" kern="1200" cap="none" spc="0" normalizeH="0" baseline="0" noProof="0">
              <a:ln>
                <a:noFill/>
              </a:ln>
              <a:solidFill>
                <a:srgbClr val="5AAC32">
                  <a:lumMod val="75000"/>
                </a:srgbClr>
              </a:solidFill>
              <a:effectLst/>
              <a:uLnTx/>
              <a:uFillTx/>
              <a:latin typeface="Arial"/>
              <a:ea typeface="Arial Unicode MS"/>
              <a:cs typeface="Arial Unicode MS"/>
            </a:endParaRPr>
          </a:p>
        </p:txBody>
      </p:sp>
      <p:sp>
        <p:nvSpPr>
          <p:cNvPr id="17" name="Rectangle 66">
            <a:extLst>
              <a:ext uri="{FF2B5EF4-FFF2-40B4-BE49-F238E27FC236}">
                <a16:creationId xmlns:a16="http://schemas.microsoft.com/office/drawing/2014/main" id="{3909B21E-3090-41B2-AF0D-5376336EBEC2}"/>
              </a:ext>
            </a:extLst>
          </p:cNvPr>
          <p:cNvSpPr>
            <a:spLocks noChangeArrowheads="1"/>
          </p:cNvSpPr>
          <p:nvPr/>
        </p:nvSpPr>
        <p:spPr bwMode="auto">
          <a:xfrm>
            <a:off x="6722997" y="5122119"/>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5AAC32">
                    <a:lumMod val="75000"/>
                  </a:srgbClr>
                </a:solidFill>
                <a:effectLst/>
                <a:uLnTx/>
                <a:uFillTx/>
                <a:latin typeface="Arial"/>
                <a:ea typeface="Arial Unicode MS"/>
                <a:cs typeface="Arial Unicode MS"/>
              </a:rPr>
              <a:t>108</a:t>
            </a:r>
            <a:endParaRPr kumimoji="0" lang="en-US" altLang="en-US" sz="1800" b="0" i="0" u="none" strike="noStrike" kern="1200" cap="none" spc="0" normalizeH="0" baseline="0" noProof="0">
              <a:ln>
                <a:noFill/>
              </a:ln>
              <a:solidFill>
                <a:srgbClr val="5AAC32">
                  <a:lumMod val="75000"/>
                </a:srgbClr>
              </a:solidFill>
              <a:effectLst/>
              <a:uLnTx/>
              <a:uFillTx/>
              <a:latin typeface="Arial"/>
              <a:ea typeface="Arial Unicode MS"/>
              <a:cs typeface="Arial Unicode MS"/>
            </a:endParaRPr>
          </a:p>
        </p:txBody>
      </p:sp>
      <p:sp>
        <p:nvSpPr>
          <p:cNvPr id="18" name="Rectangle 67">
            <a:extLst>
              <a:ext uri="{FF2B5EF4-FFF2-40B4-BE49-F238E27FC236}">
                <a16:creationId xmlns:a16="http://schemas.microsoft.com/office/drawing/2014/main" id="{0B3AADA4-6931-4C16-B22A-8A532D29E781}"/>
              </a:ext>
            </a:extLst>
          </p:cNvPr>
          <p:cNvSpPr>
            <a:spLocks noChangeArrowheads="1"/>
          </p:cNvSpPr>
          <p:nvPr/>
        </p:nvSpPr>
        <p:spPr bwMode="auto">
          <a:xfrm>
            <a:off x="7170996" y="5122119"/>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5AAC32">
                    <a:lumMod val="75000"/>
                  </a:srgbClr>
                </a:solidFill>
                <a:effectLst/>
                <a:uLnTx/>
                <a:uFillTx/>
                <a:latin typeface="Arial"/>
                <a:ea typeface="Arial Unicode MS"/>
                <a:cs typeface="Arial Unicode MS"/>
              </a:rPr>
              <a:t>99</a:t>
            </a:r>
            <a:endParaRPr kumimoji="0" lang="en-US" altLang="en-US" sz="1800" b="0" i="0" u="none" strike="noStrike" kern="1200" cap="none" spc="0" normalizeH="0" baseline="0" noProof="0">
              <a:ln>
                <a:noFill/>
              </a:ln>
              <a:solidFill>
                <a:srgbClr val="5AAC32">
                  <a:lumMod val="75000"/>
                </a:srgbClr>
              </a:solidFill>
              <a:effectLst/>
              <a:uLnTx/>
              <a:uFillTx/>
              <a:latin typeface="Arial"/>
              <a:ea typeface="Arial Unicode MS"/>
              <a:cs typeface="Arial Unicode MS"/>
            </a:endParaRPr>
          </a:p>
        </p:txBody>
      </p:sp>
      <p:sp>
        <p:nvSpPr>
          <p:cNvPr id="19" name="Rectangle 68">
            <a:extLst>
              <a:ext uri="{FF2B5EF4-FFF2-40B4-BE49-F238E27FC236}">
                <a16:creationId xmlns:a16="http://schemas.microsoft.com/office/drawing/2014/main" id="{30A48027-46C9-478C-BE35-5DB2621E44E9}"/>
              </a:ext>
            </a:extLst>
          </p:cNvPr>
          <p:cNvSpPr>
            <a:spLocks noChangeArrowheads="1"/>
          </p:cNvSpPr>
          <p:nvPr/>
        </p:nvSpPr>
        <p:spPr bwMode="auto">
          <a:xfrm>
            <a:off x="7583155" y="5122119"/>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5AAC32">
                    <a:lumMod val="75000"/>
                  </a:srgbClr>
                </a:solidFill>
                <a:effectLst/>
                <a:uLnTx/>
                <a:uFillTx/>
                <a:latin typeface="Arial"/>
                <a:ea typeface="Arial Unicode MS"/>
                <a:cs typeface="Arial Unicode MS"/>
              </a:rPr>
              <a:t>89</a:t>
            </a:r>
            <a:endParaRPr kumimoji="0" lang="en-US" altLang="en-US" sz="1800" b="0" i="0" u="none" strike="noStrike" kern="1200" cap="none" spc="0" normalizeH="0" baseline="0" noProof="0">
              <a:ln>
                <a:noFill/>
              </a:ln>
              <a:solidFill>
                <a:srgbClr val="5AAC32">
                  <a:lumMod val="75000"/>
                </a:srgbClr>
              </a:solidFill>
              <a:effectLst/>
              <a:uLnTx/>
              <a:uFillTx/>
              <a:latin typeface="Arial"/>
              <a:ea typeface="Arial Unicode MS"/>
              <a:cs typeface="Arial Unicode MS"/>
            </a:endParaRPr>
          </a:p>
        </p:txBody>
      </p:sp>
      <p:sp>
        <p:nvSpPr>
          <p:cNvPr id="20" name="Rectangle 69">
            <a:extLst>
              <a:ext uri="{FF2B5EF4-FFF2-40B4-BE49-F238E27FC236}">
                <a16:creationId xmlns:a16="http://schemas.microsoft.com/office/drawing/2014/main" id="{980EAA97-7250-4802-866F-05FB6F5F991E}"/>
              </a:ext>
            </a:extLst>
          </p:cNvPr>
          <p:cNvSpPr>
            <a:spLocks noChangeArrowheads="1"/>
          </p:cNvSpPr>
          <p:nvPr/>
        </p:nvSpPr>
        <p:spPr bwMode="auto">
          <a:xfrm>
            <a:off x="7990834" y="5122119"/>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5AAC32">
                    <a:lumMod val="75000"/>
                  </a:srgbClr>
                </a:solidFill>
                <a:effectLst/>
                <a:uLnTx/>
                <a:uFillTx/>
                <a:latin typeface="Arial"/>
                <a:ea typeface="Arial Unicode MS"/>
                <a:cs typeface="Arial Unicode MS"/>
              </a:rPr>
              <a:t>61</a:t>
            </a:r>
            <a:endParaRPr kumimoji="0" lang="en-US" altLang="en-US" sz="1800" b="0" i="0" u="none" strike="noStrike" kern="1200" cap="none" spc="0" normalizeH="0" baseline="0" noProof="0">
              <a:ln>
                <a:noFill/>
              </a:ln>
              <a:solidFill>
                <a:srgbClr val="5AAC32">
                  <a:lumMod val="75000"/>
                </a:srgbClr>
              </a:solidFill>
              <a:effectLst/>
              <a:uLnTx/>
              <a:uFillTx/>
              <a:latin typeface="Arial"/>
              <a:ea typeface="Arial Unicode MS"/>
              <a:cs typeface="Arial Unicode MS"/>
            </a:endParaRPr>
          </a:p>
        </p:txBody>
      </p:sp>
      <p:sp>
        <p:nvSpPr>
          <p:cNvPr id="21" name="Rectangle 70">
            <a:extLst>
              <a:ext uri="{FF2B5EF4-FFF2-40B4-BE49-F238E27FC236}">
                <a16:creationId xmlns:a16="http://schemas.microsoft.com/office/drawing/2014/main" id="{64F076A7-2DB2-41D3-A378-3C29BCA98EE3}"/>
              </a:ext>
            </a:extLst>
          </p:cNvPr>
          <p:cNvSpPr>
            <a:spLocks noChangeArrowheads="1"/>
          </p:cNvSpPr>
          <p:nvPr/>
        </p:nvSpPr>
        <p:spPr bwMode="auto">
          <a:xfrm>
            <a:off x="8373874" y="5122119"/>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5AAC32">
                    <a:lumMod val="75000"/>
                  </a:srgbClr>
                </a:solidFill>
                <a:effectLst/>
                <a:uLnTx/>
                <a:uFillTx/>
                <a:latin typeface="Arial"/>
                <a:ea typeface="Arial Unicode MS"/>
                <a:cs typeface="Arial Unicode MS"/>
              </a:rPr>
              <a:t>33</a:t>
            </a:r>
            <a:endParaRPr kumimoji="0" lang="en-US" altLang="en-US" sz="1800" b="0" i="0" u="none" strike="noStrike" kern="1200" cap="none" spc="0" normalizeH="0" baseline="0" noProof="0">
              <a:ln>
                <a:noFill/>
              </a:ln>
              <a:solidFill>
                <a:srgbClr val="5AAC32">
                  <a:lumMod val="75000"/>
                </a:srgbClr>
              </a:solidFill>
              <a:effectLst/>
              <a:uLnTx/>
              <a:uFillTx/>
              <a:latin typeface="Arial"/>
              <a:ea typeface="Arial Unicode MS"/>
              <a:cs typeface="Arial Unicode MS"/>
            </a:endParaRPr>
          </a:p>
        </p:txBody>
      </p:sp>
      <p:sp>
        <p:nvSpPr>
          <p:cNvPr id="22" name="Rectangle 71">
            <a:extLst>
              <a:ext uri="{FF2B5EF4-FFF2-40B4-BE49-F238E27FC236}">
                <a16:creationId xmlns:a16="http://schemas.microsoft.com/office/drawing/2014/main" id="{E55372E4-C0E2-4781-AF9A-E7CB1472F09D}"/>
              </a:ext>
            </a:extLst>
          </p:cNvPr>
          <p:cNvSpPr>
            <a:spLocks noChangeArrowheads="1"/>
          </p:cNvSpPr>
          <p:nvPr/>
        </p:nvSpPr>
        <p:spPr bwMode="auto">
          <a:xfrm>
            <a:off x="8777073" y="5122119"/>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5AAC32">
                    <a:lumMod val="75000"/>
                  </a:srgbClr>
                </a:solidFill>
                <a:effectLst/>
                <a:uLnTx/>
                <a:uFillTx/>
                <a:latin typeface="Arial"/>
                <a:ea typeface="Arial Unicode MS"/>
                <a:cs typeface="Arial Unicode MS"/>
              </a:rPr>
              <a:t>12</a:t>
            </a:r>
            <a:endParaRPr kumimoji="0" lang="en-US" altLang="en-US" sz="1800" b="0" i="0" u="none" strike="noStrike" kern="1200" cap="none" spc="0" normalizeH="0" baseline="0" noProof="0" dirty="0">
              <a:ln>
                <a:noFill/>
              </a:ln>
              <a:solidFill>
                <a:srgbClr val="5AAC32">
                  <a:lumMod val="75000"/>
                </a:srgbClr>
              </a:solidFill>
              <a:effectLst/>
              <a:uLnTx/>
              <a:uFillTx/>
              <a:latin typeface="Arial"/>
              <a:ea typeface="Arial Unicode MS"/>
              <a:cs typeface="Arial Unicode MS"/>
            </a:endParaRPr>
          </a:p>
        </p:txBody>
      </p:sp>
      <p:sp>
        <p:nvSpPr>
          <p:cNvPr id="23" name="Rectangle 72">
            <a:extLst>
              <a:ext uri="{FF2B5EF4-FFF2-40B4-BE49-F238E27FC236}">
                <a16:creationId xmlns:a16="http://schemas.microsoft.com/office/drawing/2014/main" id="{A9C2EE3A-6019-4456-BC90-70C272DCB68C}"/>
              </a:ext>
            </a:extLst>
          </p:cNvPr>
          <p:cNvSpPr>
            <a:spLocks noChangeArrowheads="1"/>
          </p:cNvSpPr>
          <p:nvPr/>
        </p:nvSpPr>
        <p:spPr bwMode="auto">
          <a:xfrm>
            <a:off x="9240751" y="5122119"/>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5AAC32">
                    <a:lumMod val="75000"/>
                  </a:srgbClr>
                </a:solidFill>
                <a:effectLst/>
                <a:uLnTx/>
                <a:uFillTx/>
                <a:latin typeface="Arial"/>
                <a:ea typeface="Arial Unicode MS"/>
                <a:cs typeface="Arial Unicode MS"/>
              </a:rPr>
              <a:t>0</a:t>
            </a:r>
            <a:endParaRPr kumimoji="0" lang="en-US" altLang="en-US" sz="1800" b="0" i="0" u="none" strike="noStrike" kern="1200" cap="none" spc="0" normalizeH="0" baseline="0" noProof="0">
              <a:ln>
                <a:noFill/>
              </a:ln>
              <a:solidFill>
                <a:srgbClr val="5AAC32">
                  <a:lumMod val="75000"/>
                </a:srgbClr>
              </a:solidFill>
              <a:effectLst/>
              <a:uLnTx/>
              <a:uFillTx/>
              <a:latin typeface="Arial"/>
              <a:ea typeface="Arial Unicode MS"/>
              <a:cs typeface="Arial Unicode MS"/>
            </a:endParaRPr>
          </a:p>
        </p:txBody>
      </p:sp>
      <p:sp>
        <p:nvSpPr>
          <p:cNvPr id="24" name="Rectangle 73">
            <a:extLst>
              <a:ext uri="{FF2B5EF4-FFF2-40B4-BE49-F238E27FC236}">
                <a16:creationId xmlns:a16="http://schemas.microsoft.com/office/drawing/2014/main" id="{1ABF1338-1656-4D89-9B22-D25FF1FBAFDF}"/>
              </a:ext>
            </a:extLst>
          </p:cNvPr>
          <p:cNvSpPr>
            <a:spLocks noChangeArrowheads="1"/>
          </p:cNvSpPr>
          <p:nvPr/>
        </p:nvSpPr>
        <p:spPr bwMode="auto">
          <a:xfrm>
            <a:off x="9643950" y="5122119"/>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5AAC32">
                    <a:lumMod val="75000"/>
                  </a:srgbClr>
                </a:solidFill>
                <a:effectLst/>
                <a:uLnTx/>
                <a:uFillTx/>
                <a:latin typeface="Arial"/>
                <a:ea typeface="Arial Unicode MS"/>
                <a:cs typeface="Arial Unicode MS"/>
              </a:rPr>
              <a:t>0</a:t>
            </a:r>
            <a:endParaRPr kumimoji="0" lang="en-US" altLang="en-US" sz="1800" b="0" i="0" u="none" strike="noStrike" kern="1200" cap="none" spc="0" normalizeH="0" baseline="0" noProof="0">
              <a:ln>
                <a:noFill/>
              </a:ln>
              <a:solidFill>
                <a:srgbClr val="5AAC32">
                  <a:lumMod val="75000"/>
                </a:srgbClr>
              </a:solidFill>
              <a:effectLst/>
              <a:uLnTx/>
              <a:uFillTx/>
              <a:latin typeface="Arial"/>
              <a:ea typeface="Arial Unicode MS"/>
              <a:cs typeface="Arial Unicode MS"/>
            </a:endParaRPr>
          </a:p>
        </p:txBody>
      </p:sp>
      <p:sp>
        <p:nvSpPr>
          <p:cNvPr id="25" name="Rectangle 91">
            <a:extLst>
              <a:ext uri="{FF2B5EF4-FFF2-40B4-BE49-F238E27FC236}">
                <a16:creationId xmlns:a16="http://schemas.microsoft.com/office/drawing/2014/main" id="{1158B4E2-4EA1-4B26-B54E-BDAFCD4097D4}"/>
              </a:ext>
            </a:extLst>
          </p:cNvPr>
          <p:cNvSpPr>
            <a:spLocks noChangeArrowheads="1"/>
          </p:cNvSpPr>
          <p:nvPr/>
        </p:nvSpPr>
        <p:spPr bwMode="auto">
          <a:xfrm>
            <a:off x="2682048" y="5373985"/>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Arial Unicode MS"/>
                <a:cs typeface="Arial Unicode MS"/>
              </a:rPr>
              <a:t>344</a:t>
            </a:r>
            <a:endParaRPr kumimoji="0" lang="en-US" altLang="en-US" sz="1800" b="0" i="0" u="none" strike="noStrike" kern="1200" cap="none" spc="0" normalizeH="0" baseline="0" noProof="0">
              <a:ln>
                <a:noFill/>
              </a:ln>
              <a:solidFill>
                <a:srgbClr val="00664D"/>
              </a:solidFill>
              <a:effectLst/>
              <a:uLnTx/>
              <a:uFillTx/>
              <a:latin typeface="Arial"/>
              <a:ea typeface="Arial Unicode MS"/>
              <a:cs typeface="Arial Unicode MS"/>
            </a:endParaRPr>
          </a:p>
        </p:txBody>
      </p:sp>
      <p:sp>
        <p:nvSpPr>
          <p:cNvPr id="26" name="Rectangle 92">
            <a:extLst>
              <a:ext uri="{FF2B5EF4-FFF2-40B4-BE49-F238E27FC236}">
                <a16:creationId xmlns:a16="http://schemas.microsoft.com/office/drawing/2014/main" id="{08FF24E1-8746-4806-A285-106D6C219E84}"/>
              </a:ext>
            </a:extLst>
          </p:cNvPr>
          <p:cNvSpPr>
            <a:spLocks noChangeArrowheads="1"/>
          </p:cNvSpPr>
          <p:nvPr/>
        </p:nvSpPr>
        <p:spPr bwMode="auto">
          <a:xfrm>
            <a:off x="3085246" y="5373985"/>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664D"/>
                </a:solidFill>
                <a:effectLst/>
                <a:uLnTx/>
                <a:uFillTx/>
                <a:latin typeface="Arial"/>
                <a:ea typeface="Arial Unicode MS"/>
                <a:cs typeface="Arial Unicode MS"/>
              </a:rPr>
              <a:t>311</a:t>
            </a:r>
            <a:endParaRPr kumimoji="0" lang="en-US" altLang="en-US" sz="1800" b="0" i="0" u="none" strike="noStrike" kern="1200" cap="none" spc="0" normalizeH="0" baseline="0" noProof="0" dirty="0">
              <a:ln>
                <a:noFill/>
              </a:ln>
              <a:solidFill>
                <a:srgbClr val="00664D"/>
              </a:solidFill>
              <a:effectLst/>
              <a:uLnTx/>
              <a:uFillTx/>
              <a:latin typeface="Arial"/>
              <a:ea typeface="Arial Unicode MS"/>
              <a:cs typeface="Arial Unicode MS"/>
            </a:endParaRPr>
          </a:p>
        </p:txBody>
      </p:sp>
      <p:sp>
        <p:nvSpPr>
          <p:cNvPr id="27" name="Rectangle 93">
            <a:extLst>
              <a:ext uri="{FF2B5EF4-FFF2-40B4-BE49-F238E27FC236}">
                <a16:creationId xmlns:a16="http://schemas.microsoft.com/office/drawing/2014/main" id="{57CF6B08-2023-42AD-89D5-50C0105C851C}"/>
              </a:ext>
            </a:extLst>
          </p:cNvPr>
          <p:cNvSpPr>
            <a:spLocks noChangeArrowheads="1"/>
          </p:cNvSpPr>
          <p:nvPr/>
        </p:nvSpPr>
        <p:spPr bwMode="auto">
          <a:xfrm>
            <a:off x="3488445" y="5373985"/>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Arial Unicode MS"/>
                <a:cs typeface="Arial Unicode MS"/>
              </a:rPr>
              <a:t>273</a:t>
            </a:r>
            <a:endParaRPr kumimoji="0" lang="en-US" altLang="en-US" sz="1800" b="0" i="0" u="none" strike="noStrike" kern="1200" cap="none" spc="0" normalizeH="0" baseline="0" noProof="0">
              <a:ln>
                <a:noFill/>
              </a:ln>
              <a:solidFill>
                <a:srgbClr val="00664D"/>
              </a:solidFill>
              <a:effectLst/>
              <a:uLnTx/>
              <a:uFillTx/>
              <a:latin typeface="Arial"/>
              <a:ea typeface="Arial Unicode MS"/>
              <a:cs typeface="Arial Unicode MS"/>
            </a:endParaRPr>
          </a:p>
        </p:txBody>
      </p:sp>
      <p:sp>
        <p:nvSpPr>
          <p:cNvPr id="28" name="Rectangle 94">
            <a:extLst>
              <a:ext uri="{FF2B5EF4-FFF2-40B4-BE49-F238E27FC236}">
                <a16:creationId xmlns:a16="http://schemas.microsoft.com/office/drawing/2014/main" id="{FE583870-6471-40D1-8885-8EC1AA9E4519}"/>
              </a:ext>
            </a:extLst>
          </p:cNvPr>
          <p:cNvSpPr>
            <a:spLocks noChangeArrowheads="1"/>
          </p:cNvSpPr>
          <p:nvPr/>
        </p:nvSpPr>
        <p:spPr bwMode="auto">
          <a:xfrm>
            <a:off x="3896124" y="5373985"/>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Arial Unicode MS"/>
                <a:cs typeface="Arial Unicode MS"/>
              </a:rPr>
              <a:t>216</a:t>
            </a:r>
            <a:endParaRPr kumimoji="0" lang="en-US" altLang="en-US" sz="1800" b="0" i="0" u="none" strike="noStrike" kern="1200" cap="none" spc="0" normalizeH="0" baseline="0" noProof="0">
              <a:ln>
                <a:noFill/>
              </a:ln>
              <a:solidFill>
                <a:srgbClr val="00664D"/>
              </a:solidFill>
              <a:effectLst/>
              <a:uLnTx/>
              <a:uFillTx/>
              <a:latin typeface="Arial"/>
              <a:ea typeface="Arial Unicode MS"/>
              <a:cs typeface="Arial Unicode MS"/>
            </a:endParaRPr>
          </a:p>
        </p:txBody>
      </p:sp>
      <p:sp>
        <p:nvSpPr>
          <p:cNvPr id="29" name="Rectangle 95">
            <a:extLst>
              <a:ext uri="{FF2B5EF4-FFF2-40B4-BE49-F238E27FC236}">
                <a16:creationId xmlns:a16="http://schemas.microsoft.com/office/drawing/2014/main" id="{8758D73D-2C96-431E-8F29-211B5C2C8941}"/>
              </a:ext>
            </a:extLst>
          </p:cNvPr>
          <p:cNvSpPr>
            <a:spLocks noChangeArrowheads="1"/>
          </p:cNvSpPr>
          <p:nvPr/>
        </p:nvSpPr>
        <p:spPr bwMode="auto">
          <a:xfrm>
            <a:off x="4303803" y="5373985"/>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Arial Unicode MS"/>
                <a:cs typeface="Arial Unicode MS"/>
              </a:rPr>
              <a:t>168</a:t>
            </a:r>
            <a:endParaRPr kumimoji="0" lang="en-US" altLang="en-US" sz="1800" b="0" i="0" u="none" strike="noStrike" kern="1200" cap="none" spc="0" normalizeH="0" baseline="0" noProof="0">
              <a:ln>
                <a:noFill/>
              </a:ln>
              <a:solidFill>
                <a:srgbClr val="00664D"/>
              </a:solidFill>
              <a:effectLst/>
              <a:uLnTx/>
              <a:uFillTx/>
              <a:latin typeface="Arial"/>
              <a:ea typeface="Arial Unicode MS"/>
              <a:cs typeface="Arial Unicode MS"/>
            </a:endParaRPr>
          </a:p>
        </p:txBody>
      </p:sp>
      <p:sp>
        <p:nvSpPr>
          <p:cNvPr id="30" name="Rectangle 96">
            <a:extLst>
              <a:ext uri="{FF2B5EF4-FFF2-40B4-BE49-F238E27FC236}">
                <a16:creationId xmlns:a16="http://schemas.microsoft.com/office/drawing/2014/main" id="{56EDAB75-E1D2-484D-9811-D0426931F452}"/>
              </a:ext>
            </a:extLst>
          </p:cNvPr>
          <p:cNvSpPr>
            <a:spLocks noChangeArrowheads="1"/>
          </p:cNvSpPr>
          <p:nvPr/>
        </p:nvSpPr>
        <p:spPr bwMode="auto">
          <a:xfrm>
            <a:off x="4707002" y="5373985"/>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Arial Unicode MS"/>
                <a:cs typeface="Arial Unicode MS"/>
              </a:rPr>
              <a:t>136</a:t>
            </a:r>
            <a:endParaRPr kumimoji="0" lang="en-US" altLang="en-US" sz="1800" b="0" i="0" u="none" strike="noStrike" kern="1200" cap="none" spc="0" normalizeH="0" baseline="0" noProof="0">
              <a:ln>
                <a:noFill/>
              </a:ln>
              <a:solidFill>
                <a:srgbClr val="00664D"/>
              </a:solidFill>
              <a:effectLst/>
              <a:uLnTx/>
              <a:uFillTx/>
              <a:latin typeface="Arial"/>
              <a:ea typeface="Arial Unicode MS"/>
              <a:cs typeface="Arial Unicode MS"/>
            </a:endParaRPr>
          </a:p>
        </p:txBody>
      </p:sp>
      <p:sp>
        <p:nvSpPr>
          <p:cNvPr id="31" name="Rectangle 97">
            <a:extLst>
              <a:ext uri="{FF2B5EF4-FFF2-40B4-BE49-F238E27FC236}">
                <a16:creationId xmlns:a16="http://schemas.microsoft.com/office/drawing/2014/main" id="{48312106-3F33-494A-8089-65C7824CE946}"/>
              </a:ext>
            </a:extLst>
          </p:cNvPr>
          <p:cNvSpPr>
            <a:spLocks noChangeArrowheads="1"/>
          </p:cNvSpPr>
          <p:nvPr/>
        </p:nvSpPr>
        <p:spPr bwMode="auto">
          <a:xfrm>
            <a:off x="5105721" y="5373985"/>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Arial Unicode MS"/>
                <a:cs typeface="Arial Unicode MS"/>
              </a:rPr>
              <a:t>119</a:t>
            </a:r>
            <a:endParaRPr kumimoji="0" lang="en-US" altLang="en-US" sz="1800" b="0" i="0" u="none" strike="noStrike" kern="1200" cap="none" spc="0" normalizeH="0" baseline="0" noProof="0">
              <a:ln>
                <a:noFill/>
              </a:ln>
              <a:solidFill>
                <a:srgbClr val="00664D"/>
              </a:solidFill>
              <a:effectLst/>
              <a:uLnTx/>
              <a:uFillTx/>
              <a:latin typeface="Arial"/>
              <a:ea typeface="Arial Unicode MS"/>
              <a:cs typeface="Arial Unicode MS"/>
            </a:endParaRPr>
          </a:p>
        </p:txBody>
      </p:sp>
      <p:sp>
        <p:nvSpPr>
          <p:cNvPr id="32" name="Rectangle 98">
            <a:extLst>
              <a:ext uri="{FF2B5EF4-FFF2-40B4-BE49-F238E27FC236}">
                <a16:creationId xmlns:a16="http://schemas.microsoft.com/office/drawing/2014/main" id="{D84DF7F1-50C6-4BD4-9C6B-F16C09853B4B}"/>
              </a:ext>
            </a:extLst>
          </p:cNvPr>
          <p:cNvSpPr>
            <a:spLocks noChangeArrowheads="1"/>
          </p:cNvSpPr>
          <p:nvPr/>
        </p:nvSpPr>
        <p:spPr bwMode="auto">
          <a:xfrm>
            <a:off x="5517880" y="5373985"/>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Arial Unicode MS"/>
                <a:cs typeface="Arial Unicode MS"/>
              </a:rPr>
              <a:t>107</a:t>
            </a:r>
            <a:endParaRPr kumimoji="0" lang="en-US" altLang="en-US" sz="1800" b="0" i="0" u="none" strike="noStrike" kern="1200" cap="none" spc="0" normalizeH="0" baseline="0" noProof="0">
              <a:ln>
                <a:noFill/>
              </a:ln>
              <a:solidFill>
                <a:srgbClr val="00664D"/>
              </a:solidFill>
              <a:effectLst/>
              <a:uLnTx/>
              <a:uFillTx/>
              <a:latin typeface="Arial"/>
              <a:ea typeface="Arial Unicode MS"/>
              <a:cs typeface="Arial Unicode MS"/>
            </a:endParaRPr>
          </a:p>
        </p:txBody>
      </p:sp>
      <p:sp>
        <p:nvSpPr>
          <p:cNvPr id="33" name="Rectangle 99">
            <a:extLst>
              <a:ext uri="{FF2B5EF4-FFF2-40B4-BE49-F238E27FC236}">
                <a16:creationId xmlns:a16="http://schemas.microsoft.com/office/drawing/2014/main" id="{59E2931B-DB28-4952-9C3D-B5D1379DED07}"/>
              </a:ext>
            </a:extLst>
          </p:cNvPr>
          <p:cNvSpPr>
            <a:spLocks noChangeArrowheads="1"/>
          </p:cNvSpPr>
          <p:nvPr/>
        </p:nvSpPr>
        <p:spPr bwMode="auto">
          <a:xfrm>
            <a:off x="5945720" y="5373985"/>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Arial Unicode MS"/>
                <a:cs typeface="Arial Unicode MS"/>
              </a:rPr>
              <a:t>95</a:t>
            </a:r>
            <a:endParaRPr kumimoji="0" lang="en-US" altLang="en-US" sz="1800" b="0" i="0" u="none" strike="noStrike" kern="1200" cap="none" spc="0" normalizeH="0" baseline="0" noProof="0">
              <a:ln>
                <a:noFill/>
              </a:ln>
              <a:solidFill>
                <a:srgbClr val="00664D"/>
              </a:solidFill>
              <a:effectLst/>
              <a:uLnTx/>
              <a:uFillTx/>
              <a:latin typeface="Arial"/>
              <a:ea typeface="Arial Unicode MS"/>
              <a:cs typeface="Arial Unicode MS"/>
            </a:endParaRPr>
          </a:p>
        </p:txBody>
      </p:sp>
      <p:sp>
        <p:nvSpPr>
          <p:cNvPr id="34" name="Rectangle 100">
            <a:extLst>
              <a:ext uri="{FF2B5EF4-FFF2-40B4-BE49-F238E27FC236}">
                <a16:creationId xmlns:a16="http://schemas.microsoft.com/office/drawing/2014/main" id="{BD8562CD-3E92-4D93-826E-BC55AFFFE8C7}"/>
              </a:ext>
            </a:extLst>
          </p:cNvPr>
          <p:cNvSpPr>
            <a:spLocks noChangeArrowheads="1"/>
          </p:cNvSpPr>
          <p:nvPr/>
        </p:nvSpPr>
        <p:spPr bwMode="auto">
          <a:xfrm>
            <a:off x="6353399" y="5373985"/>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Arial Unicode MS"/>
                <a:cs typeface="Arial Unicode MS"/>
              </a:rPr>
              <a:t>86</a:t>
            </a:r>
            <a:endParaRPr kumimoji="0" lang="en-US" altLang="en-US" sz="1800" b="0" i="0" u="none" strike="noStrike" kern="1200" cap="none" spc="0" normalizeH="0" baseline="0" noProof="0">
              <a:ln>
                <a:noFill/>
              </a:ln>
              <a:solidFill>
                <a:srgbClr val="00664D"/>
              </a:solidFill>
              <a:effectLst/>
              <a:uLnTx/>
              <a:uFillTx/>
              <a:latin typeface="Arial"/>
              <a:ea typeface="Arial Unicode MS"/>
              <a:cs typeface="Arial Unicode MS"/>
            </a:endParaRPr>
          </a:p>
        </p:txBody>
      </p:sp>
      <p:sp>
        <p:nvSpPr>
          <p:cNvPr id="35" name="Rectangle 101">
            <a:extLst>
              <a:ext uri="{FF2B5EF4-FFF2-40B4-BE49-F238E27FC236}">
                <a16:creationId xmlns:a16="http://schemas.microsoft.com/office/drawing/2014/main" id="{201F4DFF-F8AB-41A6-8840-28D0A2953048}"/>
              </a:ext>
            </a:extLst>
          </p:cNvPr>
          <p:cNvSpPr>
            <a:spLocks noChangeArrowheads="1"/>
          </p:cNvSpPr>
          <p:nvPr/>
        </p:nvSpPr>
        <p:spPr bwMode="auto">
          <a:xfrm>
            <a:off x="6763317" y="5373985"/>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Arial Unicode MS"/>
                <a:cs typeface="Arial Unicode MS"/>
              </a:rPr>
              <a:t>81</a:t>
            </a:r>
            <a:endParaRPr kumimoji="0" lang="en-US" altLang="en-US" sz="1800" b="0" i="0" u="none" strike="noStrike" kern="1200" cap="none" spc="0" normalizeH="0" baseline="0" noProof="0">
              <a:ln>
                <a:noFill/>
              </a:ln>
              <a:solidFill>
                <a:srgbClr val="00664D"/>
              </a:solidFill>
              <a:effectLst/>
              <a:uLnTx/>
              <a:uFillTx/>
              <a:latin typeface="Arial"/>
              <a:ea typeface="Arial Unicode MS"/>
              <a:cs typeface="Arial Unicode MS"/>
            </a:endParaRPr>
          </a:p>
        </p:txBody>
      </p:sp>
      <p:sp>
        <p:nvSpPr>
          <p:cNvPr id="36" name="Rectangle 102">
            <a:extLst>
              <a:ext uri="{FF2B5EF4-FFF2-40B4-BE49-F238E27FC236}">
                <a16:creationId xmlns:a16="http://schemas.microsoft.com/office/drawing/2014/main" id="{25117F68-D532-43AF-BC27-310C66B84D75}"/>
              </a:ext>
            </a:extLst>
          </p:cNvPr>
          <p:cNvSpPr>
            <a:spLocks noChangeArrowheads="1"/>
          </p:cNvSpPr>
          <p:nvPr/>
        </p:nvSpPr>
        <p:spPr bwMode="auto">
          <a:xfrm>
            <a:off x="7170996" y="5373985"/>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Arial Unicode MS"/>
                <a:cs typeface="Arial Unicode MS"/>
              </a:rPr>
              <a:t>71</a:t>
            </a:r>
            <a:endParaRPr kumimoji="0" lang="en-US" altLang="en-US" sz="1800" b="0" i="0" u="none" strike="noStrike" kern="1200" cap="none" spc="0" normalizeH="0" baseline="0" noProof="0">
              <a:ln>
                <a:noFill/>
              </a:ln>
              <a:solidFill>
                <a:srgbClr val="00664D"/>
              </a:solidFill>
              <a:effectLst/>
              <a:uLnTx/>
              <a:uFillTx/>
              <a:latin typeface="Arial"/>
              <a:ea typeface="Arial Unicode MS"/>
              <a:cs typeface="Arial Unicode MS"/>
            </a:endParaRPr>
          </a:p>
        </p:txBody>
      </p:sp>
      <p:sp>
        <p:nvSpPr>
          <p:cNvPr id="37" name="Rectangle 103">
            <a:extLst>
              <a:ext uri="{FF2B5EF4-FFF2-40B4-BE49-F238E27FC236}">
                <a16:creationId xmlns:a16="http://schemas.microsoft.com/office/drawing/2014/main" id="{0EC9EC89-A02E-4FD1-BF35-2832A861DC1C}"/>
              </a:ext>
            </a:extLst>
          </p:cNvPr>
          <p:cNvSpPr>
            <a:spLocks noChangeArrowheads="1"/>
          </p:cNvSpPr>
          <p:nvPr/>
        </p:nvSpPr>
        <p:spPr bwMode="auto">
          <a:xfrm>
            <a:off x="7583155" y="5373985"/>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Arial Unicode MS"/>
                <a:cs typeface="Arial Unicode MS"/>
              </a:rPr>
              <a:t>68</a:t>
            </a:r>
            <a:endParaRPr kumimoji="0" lang="en-US" altLang="en-US" sz="1800" b="0" i="0" u="none" strike="noStrike" kern="1200" cap="none" spc="0" normalizeH="0" baseline="0" noProof="0">
              <a:ln>
                <a:noFill/>
              </a:ln>
              <a:solidFill>
                <a:srgbClr val="00664D"/>
              </a:solidFill>
              <a:effectLst/>
              <a:uLnTx/>
              <a:uFillTx/>
              <a:latin typeface="Arial"/>
              <a:ea typeface="Arial Unicode MS"/>
              <a:cs typeface="Arial Unicode MS"/>
            </a:endParaRPr>
          </a:p>
        </p:txBody>
      </p:sp>
      <p:sp>
        <p:nvSpPr>
          <p:cNvPr id="38" name="Rectangle 104">
            <a:extLst>
              <a:ext uri="{FF2B5EF4-FFF2-40B4-BE49-F238E27FC236}">
                <a16:creationId xmlns:a16="http://schemas.microsoft.com/office/drawing/2014/main" id="{991F4FEE-C3A8-48E2-B883-6FBA4678BDB3}"/>
              </a:ext>
            </a:extLst>
          </p:cNvPr>
          <p:cNvSpPr>
            <a:spLocks noChangeArrowheads="1"/>
          </p:cNvSpPr>
          <p:nvPr/>
        </p:nvSpPr>
        <p:spPr bwMode="auto">
          <a:xfrm>
            <a:off x="7990834" y="5373985"/>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Arial Unicode MS"/>
                <a:cs typeface="Arial Unicode MS"/>
              </a:rPr>
              <a:t>46</a:t>
            </a:r>
            <a:endParaRPr kumimoji="0" lang="en-US" altLang="en-US" sz="1800" b="0" i="0" u="none" strike="noStrike" kern="1200" cap="none" spc="0" normalizeH="0" baseline="0" noProof="0">
              <a:ln>
                <a:noFill/>
              </a:ln>
              <a:solidFill>
                <a:srgbClr val="00664D"/>
              </a:solidFill>
              <a:effectLst/>
              <a:uLnTx/>
              <a:uFillTx/>
              <a:latin typeface="Arial"/>
              <a:ea typeface="Arial Unicode MS"/>
              <a:cs typeface="Arial Unicode MS"/>
            </a:endParaRPr>
          </a:p>
        </p:txBody>
      </p:sp>
      <p:sp>
        <p:nvSpPr>
          <p:cNvPr id="39" name="Rectangle 105">
            <a:extLst>
              <a:ext uri="{FF2B5EF4-FFF2-40B4-BE49-F238E27FC236}">
                <a16:creationId xmlns:a16="http://schemas.microsoft.com/office/drawing/2014/main" id="{002538D9-4578-49A1-912D-DF6667A34C64}"/>
              </a:ext>
            </a:extLst>
          </p:cNvPr>
          <p:cNvSpPr>
            <a:spLocks noChangeArrowheads="1"/>
          </p:cNvSpPr>
          <p:nvPr/>
        </p:nvSpPr>
        <p:spPr bwMode="auto">
          <a:xfrm>
            <a:off x="8373874" y="5373985"/>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Arial Unicode MS"/>
                <a:cs typeface="Arial Unicode MS"/>
              </a:rPr>
              <a:t>27</a:t>
            </a:r>
            <a:endParaRPr kumimoji="0" lang="en-US" altLang="en-US" sz="1800" b="0" i="0" u="none" strike="noStrike" kern="1200" cap="none" spc="0" normalizeH="0" baseline="0" noProof="0">
              <a:ln>
                <a:noFill/>
              </a:ln>
              <a:solidFill>
                <a:srgbClr val="00664D"/>
              </a:solidFill>
              <a:effectLst/>
              <a:uLnTx/>
              <a:uFillTx/>
              <a:latin typeface="Arial"/>
              <a:ea typeface="Arial Unicode MS"/>
              <a:cs typeface="Arial Unicode MS"/>
            </a:endParaRPr>
          </a:p>
        </p:txBody>
      </p:sp>
      <p:sp>
        <p:nvSpPr>
          <p:cNvPr id="40" name="Rectangle 106">
            <a:extLst>
              <a:ext uri="{FF2B5EF4-FFF2-40B4-BE49-F238E27FC236}">
                <a16:creationId xmlns:a16="http://schemas.microsoft.com/office/drawing/2014/main" id="{FCD837E9-E178-4667-A7D8-D287BD96F38E}"/>
              </a:ext>
            </a:extLst>
          </p:cNvPr>
          <p:cNvSpPr>
            <a:spLocks noChangeArrowheads="1"/>
          </p:cNvSpPr>
          <p:nvPr/>
        </p:nvSpPr>
        <p:spPr bwMode="auto">
          <a:xfrm>
            <a:off x="8777073" y="5373985"/>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Arial Unicode MS"/>
                <a:cs typeface="Arial Unicode MS"/>
              </a:rPr>
              <a:t>11</a:t>
            </a:r>
            <a:endParaRPr kumimoji="0" lang="en-US" altLang="en-US" sz="1800" b="0" i="0" u="none" strike="noStrike" kern="1200" cap="none" spc="0" normalizeH="0" baseline="0" noProof="0">
              <a:ln>
                <a:noFill/>
              </a:ln>
              <a:solidFill>
                <a:srgbClr val="00664D"/>
              </a:solidFill>
              <a:effectLst/>
              <a:uLnTx/>
              <a:uFillTx/>
              <a:latin typeface="Arial"/>
              <a:ea typeface="Arial Unicode MS"/>
              <a:cs typeface="Arial Unicode MS"/>
            </a:endParaRPr>
          </a:p>
        </p:txBody>
      </p:sp>
      <p:sp>
        <p:nvSpPr>
          <p:cNvPr id="41" name="Rectangle 107">
            <a:extLst>
              <a:ext uri="{FF2B5EF4-FFF2-40B4-BE49-F238E27FC236}">
                <a16:creationId xmlns:a16="http://schemas.microsoft.com/office/drawing/2014/main" id="{589724AA-D367-4A9C-8C6A-DCEBB91F3274}"/>
              </a:ext>
            </a:extLst>
          </p:cNvPr>
          <p:cNvSpPr>
            <a:spLocks noChangeArrowheads="1"/>
          </p:cNvSpPr>
          <p:nvPr/>
        </p:nvSpPr>
        <p:spPr bwMode="auto">
          <a:xfrm>
            <a:off x="9240751" y="5373985"/>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Arial Unicode MS"/>
                <a:cs typeface="Arial Unicode MS"/>
              </a:rPr>
              <a:t>2</a:t>
            </a:r>
            <a:endParaRPr kumimoji="0" lang="en-US" altLang="en-US" sz="1800" b="0" i="0" u="none" strike="noStrike" kern="1200" cap="none" spc="0" normalizeH="0" baseline="0" noProof="0">
              <a:ln>
                <a:noFill/>
              </a:ln>
              <a:solidFill>
                <a:srgbClr val="00664D"/>
              </a:solidFill>
              <a:effectLst/>
              <a:uLnTx/>
              <a:uFillTx/>
              <a:latin typeface="Arial"/>
              <a:ea typeface="Arial Unicode MS"/>
              <a:cs typeface="Arial Unicode MS"/>
            </a:endParaRPr>
          </a:p>
        </p:txBody>
      </p:sp>
      <p:sp>
        <p:nvSpPr>
          <p:cNvPr id="42" name="Rectangle 108">
            <a:extLst>
              <a:ext uri="{FF2B5EF4-FFF2-40B4-BE49-F238E27FC236}">
                <a16:creationId xmlns:a16="http://schemas.microsoft.com/office/drawing/2014/main" id="{398FC5B2-7331-4F66-BF8D-72FAF878512C}"/>
              </a:ext>
            </a:extLst>
          </p:cNvPr>
          <p:cNvSpPr>
            <a:spLocks noChangeArrowheads="1"/>
          </p:cNvSpPr>
          <p:nvPr/>
        </p:nvSpPr>
        <p:spPr bwMode="auto">
          <a:xfrm>
            <a:off x="9643950" y="5373985"/>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664D"/>
                </a:solidFill>
                <a:effectLst/>
                <a:uLnTx/>
                <a:uFillTx/>
                <a:latin typeface="Arial"/>
                <a:ea typeface="Arial Unicode MS"/>
                <a:cs typeface="Arial Unicode MS"/>
              </a:rPr>
              <a:t>0</a:t>
            </a:r>
            <a:endParaRPr kumimoji="0" lang="en-US" altLang="en-US" sz="1800" b="0" i="0" u="none" strike="noStrike" kern="1200" cap="none" spc="0" normalizeH="0" baseline="0" noProof="0">
              <a:ln>
                <a:noFill/>
              </a:ln>
              <a:solidFill>
                <a:srgbClr val="00664D"/>
              </a:solidFill>
              <a:effectLst/>
              <a:uLnTx/>
              <a:uFillTx/>
              <a:latin typeface="Arial"/>
              <a:ea typeface="Arial Unicode MS"/>
              <a:cs typeface="Arial Unicode MS"/>
            </a:endParaRPr>
          </a:p>
        </p:txBody>
      </p:sp>
      <p:sp>
        <p:nvSpPr>
          <p:cNvPr id="43" name="Rectangle 388">
            <a:extLst>
              <a:ext uri="{FF2B5EF4-FFF2-40B4-BE49-F238E27FC236}">
                <a16:creationId xmlns:a16="http://schemas.microsoft.com/office/drawing/2014/main" id="{6F2D4604-6D4D-49E8-BEEB-0593E4F47D96}"/>
              </a:ext>
            </a:extLst>
          </p:cNvPr>
          <p:cNvSpPr>
            <a:spLocks noChangeArrowheads="1"/>
          </p:cNvSpPr>
          <p:nvPr/>
        </p:nvSpPr>
        <p:spPr bwMode="auto">
          <a:xfrm>
            <a:off x="1847429" y="4855839"/>
            <a:ext cx="72135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a:ea typeface="Arial Unicode MS"/>
                <a:cs typeface="Arial Unicode MS"/>
              </a:rPr>
              <a:t>Number at risk</a:t>
            </a:r>
            <a:endParaRPr kumimoji="0" lang="en-US" altLang="en-US" sz="1800" b="0" i="0" u="none" strike="noStrike" kern="1200" cap="none" spc="0" normalizeH="0" baseline="0" noProof="0" dirty="0">
              <a:ln>
                <a:noFill/>
              </a:ln>
              <a:solidFill>
                <a:srgbClr val="000000"/>
              </a:solidFill>
              <a:effectLst/>
              <a:uLnTx/>
              <a:uFillTx/>
              <a:latin typeface="Arial"/>
              <a:ea typeface="Arial Unicode MS"/>
              <a:cs typeface="Arial Unicode MS"/>
            </a:endParaRPr>
          </a:p>
        </p:txBody>
      </p:sp>
      <p:sp>
        <p:nvSpPr>
          <p:cNvPr id="44" name="Rectangle 390">
            <a:extLst>
              <a:ext uri="{FF2B5EF4-FFF2-40B4-BE49-F238E27FC236}">
                <a16:creationId xmlns:a16="http://schemas.microsoft.com/office/drawing/2014/main" id="{70BBA896-6467-4282-BF5D-F94F98C10653}"/>
              </a:ext>
            </a:extLst>
          </p:cNvPr>
          <p:cNvSpPr>
            <a:spLocks noChangeArrowheads="1"/>
          </p:cNvSpPr>
          <p:nvPr/>
        </p:nvSpPr>
        <p:spPr bwMode="auto">
          <a:xfrm>
            <a:off x="1839193" y="5059775"/>
            <a:ext cx="6844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5AAC32">
                    <a:lumMod val="75000"/>
                  </a:srgbClr>
                </a:solidFill>
                <a:effectLst/>
                <a:uLnTx/>
                <a:uFillTx/>
                <a:latin typeface="Arial"/>
                <a:ea typeface="Arial Unicode MS"/>
                <a:cs typeface="Arial Unicode MS"/>
              </a:rPr>
              <a:t>Durvalumab +</a:t>
            </a:r>
            <a:br>
              <a:rPr kumimoji="0" lang="en-US" altLang="en-US" sz="800" b="0" i="0" u="none" strike="noStrike" kern="1200" cap="none" spc="0" normalizeH="0" baseline="0" noProof="0" dirty="0">
                <a:ln>
                  <a:noFill/>
                </a:ln>
                <a:solidFill>
                  <a:srgbClr val="5AAC32">
                    <a:lumMod val="75000"/>
                  </a:srgbClr>
                </a:solidFill>
                <a:effectLst/>
                <a:uLnTx/>
                <a:uFillTx/>
                <a:latin typeface="Arial"/>
                <a:ea typeface="Arial Unicode MS"/>
                <a:cs typeface="Arial Unicode MS"/>
              </a:rPr>
            </a:br>
            <a:r>
              <a:rPr kumimoji="0" lang="en-US" altLang="en-US" sz="800" b="0" i="0" u="none" strike="noStrike" kern="1200" cap="none" spc="0" normalizeH="0" baseline="0" noProof="0" dirty="0">
                <a:ln>
                  <a:noFill/>
                </a:ln>
                <a:solidFill>
                  <a:srgbClr val="5AAC32">
                    <a:lumMod val="75000"/>
                  </a:srgbClr>
                </a:solidFill>
                <a:effectLst/>
                <a:uLnTx/>
                <a:uFillTx/>
                <a:latin typeface="Arial"/>
                <a:ea typeface="Arial Unicode MS"/>
                <a:cs typeface="Arial Unicode MS"/>
              </a:rPr>
              <a:t>Tremelimumab</a:t>
            </a:r>
            <a:endParaRPr kumimoji="0" lang="en-US" altLang="en-US" sz="1800" b="0" i="0" u="none" strike="noStrike" kern="1200" cap="none" spc="0" normalizeH="0" baseline="0" noProof="0" dirty="0">
              <a:ln>
                <a:noFill/>
              </a:ln>
              <a:solidFill>
                <a:srgbClr val="5AAC32">
                  <a:lumMod val="75000"/>
                </a:srgbClr>
              </a:solidFill>
              <a:effectLst/>
              <a:uLnTx/>
              <a:uFillTx/>
              <a:latin typeface="Arial"/>
              <a:ea typeface="Arial Unicode MS"/>
              <a:cs typeface="Arial Unicode MS"/>
            </a:endParaRPr>
          </a:p>
        </p:txBody>
      </p:sp>
      <p:sp>
        <p:nvSpPr>
          <p:cNvPr id="45" name="Rectangle 392">
            <a:extLst>
              <a:ext uri="{FF2B5EF4-FFF2-40B4-BE49-F238E27FC236}">
                <a16:creationId xmlns:a16="http://schemas.microsoft.com/office/drawing/2014/main" id="{A51990A1-85E5-454E-AF8D-FAD47AFC5AB7}"/>
              </a:ext>
            </a:extLst>
          </p:cNvPr>
          <p:cNvSpPr>
            <a:spLocks noChangeArrowheads="1"/>
          </p:cNvSpPr>
          <p:nvPr/>
        </p:nvSpPr>
        <p:spPr bwMode="auto">
          <a:xfrm>
            <a:off x="1840502" y="5381956"/>
            <a:ext cx="67646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664D"/>
                </a:solidFill>
                <a:effectLst/>
                <a:uLnTx/>
                <a:uFillTx/>
                <a:latin typeface="Arial"/>
                <a:ea typeface="Arial Unicode MS"/>
                <a:cs typeface="Arial Unicode MS"/>
              </a:rPr>
              <a:t>Chemotherapy</a:t>
            </a:r>
            <a:endParaRPr kumimoji="0" lang="en-US" altLang="en-US" sz="1800" b="0" i="0" u="none" strike="noStrike" kern="1200" cap="none" spc="0" normalizeH="0" baseline="0" noProof="0" dirty="0">
              <a:ln>
                <a:noFill/>
              </a:ln>
              <a:solidFill>
                <a:srgbClr val="00664D"/>
              </a:solidFill>
              <a:effectLst/>
              <a:uLnTx/>
              <a:uFillTx/>
              <a:latin typeface="Arial"/>
              <a:ea typeface="Arial Unicode MS"/>
              <a:cs typeface="Arial Unicode MS"/>
            </a:endParaRPr>
          </a:p>
        </p:txBody>
      </p:sp>
      <p:graphicFrame>
        <p:nvGraphicFramePr>
          <p:cNvPr id="46" name="Table 7">
            <a:extLst>
              <a:ext uri="{FF2B5EF4-FFF2-40B4-BE49-F238E27FC236}">
                <a16:creationId xmlns:a16="http://schemas.microsoft.com/office/drawing/2014/main" id="{F3D53125-96C8-4738-A67A-7CABEBFC0ABC}"/>
              </a:ext>
            </a:extLst>
          </p:cNvPr>
          <p:cNvGraphicFramePr>
            <a:graphicFrameLocks noGrp="1"/>
          </p:cNvGraphicFramePr>
          <p:nvPr>
            <p:extLst>
              <p:ext uri="{D42A27DB-BD31-4B8C-83A1-F6EECF244321}">
                <p14:modId xmlns:p14="http://schemas.microsoft.com/office/powerpoint/2010/main" val="1278284893"/>
              </p:ext>
            </p:extLst>
          </p:nvPr>
        </p:nvGraphicFramePr>
        <p:xfrm>
          <a:off x="5278989" y="1493917"/>
          <a:ext cx="5857571" cy="1283864"/>
        </p:xfrm>
        <a:graphic>
          <a:graphicData uri="http://schemas.openxmlformats.org/drawingml/2006/table">
            <a:tbl>
              <a:tblPr firstRow="1" bandRow="1">
                <a:tableStyleId>{5C22544A-7EE6-4342-B048-85BDC9FD1C3A}</a:tableStyleId>
              </a:tblPr>
              <a:tblGrid>
                <a:gridCol w="2120715">
                  <a:extLst>
                    <a:ext uri="{9D8B030D-6E8A-4147-A177-3AD203B41FA5}">
                      <a16:colId xmlns:a16="http://schemas.microsoft.com/office/drawing/2014/main" val="577362122"/>
                    </a:ext>
                  </a:extLst>
                </a:gridCol>
                <a:gridCol w="1872208">
                  <a:extLst>
                    <a:ext uri="{9D8B030D-6E8A-4147-A177-3AD203B41FA5}">
                      <a16:colId xmlns:a16="http://schemas.microsoft.com/office/drawing/2014/main" val="4195210773"/>
                    </a:ext>
                  </a:extLst>
                </a:gridCol>
                <a:gridCol w="1864648">
                  <a:extLst>
                    <a:ext uri="{9D8B030D-6E8A-4147-A177-3AD203B41FA5}">
                      <a16:colId xmlns:a16="http://schemas.microsoft.com/office/drawing/2014/main" val="3932220498"/>
                    </a:ext>
                  </a:extLst>
                </a:gridCol>
              </a:tblGrid>
              <a:tr h="483764">
                <a:tc>
                  <a:txBody>
                    <a:bodyPr/>
                    <a:lstStyle/>
                    <a:p>
                      <a:endParaRPr lang="en-US" sz="1300" dirty="0">
                        <a:latin typeface="+mn-lt"/>
                        <a:cs typeface="Arial" panose="020B0604020202020204" pitchFamily="34" charset="0"/>
                      </a:endParaRPr>
                    </a:p>
                  </a:txBody>
                  <a:tcPr marL="68580" marR="68580" marT="34290" marB="34290"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300" dirty="0">
                          <a:latin typeface="+mn-lt"/>
                          <a:cs typeface="Arial" panose="020B0604020202020204" pitchFamily="34" charset="0"/>
                        </a:rPr>
                        <a:t>Durvalumab + Tremelimumab (n=342)</a:t>
                      </a:r>
                    </a:p>
                  </a:txBody>
                  <a:tcPr marL="68580" marR="68580" marT="34290" marB="3429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sz="1300" dirty="0">
                          <a:latin typeface="+mn-lt"/>
                          <a:cs typeface="Arial" panose="020B0604020202020204" pitchFamily="34" charset="0"/>
                        </a:rPr>
                        <a:t>Chemotherapy (n=344)</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103629272"/>
                  </a:ext>
                </a:extLst>
              </a:tr>
              <a:tr h="194618">
                <a:tc>
                  <a:txBody>
                    <a:bodyPr/>
                    <a:lstStyle/>
                    <a:p>
                      <a:r>
                        <a:rPr lang="en-US" sz="1300" b="1" dirty="0">
                          <a:solidFill>
                            <a:srgbClr val="595959"/>
                          </a:solidFill>
                          <a:latin typeface="+mn-lt"/>
                          <a:cs typeface="Arial" panose="020B0604020202020204" pitchFamily="34" charset="0"/>
                        </a:rPr>
                        <a:t>Median OS, months (95% CI)</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595959"/>
                          </a:solidFill>
                          <a:latin typeface="+mn-lt"/>
                          <a:cs typeface="Arial" panose="020B0604020202020204" pitchFamily="34" charset="0"/>
                        </a:rPr>
                        <a:t>15.1</a:t>
                      </a:r>
                      <a:r>
                        <a:rPr lang="en-US" sz="1300" dirty="0">
                          <a:solidFill>
                            <a:srgbClr val="595959"/>
                          </a:solidFill>
                          <a:latin typeface="+mn-lt"/>
                          <a:cs typeface="Arial" panose="020B0604020202020204" pitchFamily="34" charset="0"/>
                        </a:rPr>
                        <a:t> </a:t>
                      </a:r>
                      <a:r>
                        <a:rPr lang="en-US" altLang="en-US" sz="1300" b="0" dirty="0">
                          <a:solidFill>
                            <a:srgbClr val="595959"/>
                          </a:solidFill>
                          <a:latin typeface="+mn-lt"/>
                          <a:cs typeface="Arial" panose="020B0604020202020204" pitchFamily="34" charset="0"/>
                        </a:rPr>
                        <a:t>(13.1</a:t>
                      </a:r>
                      <a:r>
                        <a:rPr lang="en-US" sz="1300" b="0" dirty="0">
                          <a:solidFill>
                            <a:srgbClr val="595959"/>
                          </a:solidFill>
                          <a:latin typeface="+mn-lt"/>
                          <a:cs typeface="Arial" panose="020B0604020202020204" pitchFamily="34" charset="0"/>
                        </a:rPr>
                        <a:t>–</a:t>
                      </a:r>
                      <a:r>
                        <a:rPr lang="en-US" altLang="en-US" sz="1300" b="0" dirty="0">
                          <a:solidFill>
                            <a:srgbClr val="595959"/>
                          </a:solidFill>
                          <a:latin typeface="+mn-lt"/>
                          <a:cs typeface="Arial" panose="020B0604020202020204" pitchFamily="34" charset="0"/>
                        </a:rPr>
                        <a:t>18.0)</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300" b="1" dirty="0">
                          <a:solidFill>
                            <a:srgbClr val="595959"/>
                          </a:solidFill>
                          <a:latin typeface="+mn-lt"/>
                          <a:cs typeface="Arial" panose="020B0604020202020204" pitchFamily="34" charset="0"/>
                        </a:rPr>
                        <a:t>12.1</a:t>
                      </a:r>
                      <a:r>
                        <a:rPr lang="en-US" sz="1300" dirty="0">
                          <a:solidFill>
                            <a:srgbClr val="595959"/>
                          </a:solidFill>
                          <a:latin typeface="+mn-lt"/>
                          <a:cs typeface="Arial" panose="020B0604020202020204" pitchFamily="34" charset="0"/>
                        </a:rPr>
                        <a:t> </a:t>
                      </a:r>
                      <a:r>
                        <a:rPr lang="en-US" altLang="en-US" sz="1300" b="0" dirty="0">
                          <a:solidFill>
                            <a:srgbClr val="595959"/>
                          </a:solidFill>
                          <a:latin typeface="+mn-lt"/>
                          <a:cs typeface="Arial" panose="020B0604020202020204" pitchFamily="34" charset="0"/>
                        </a:rPr>
                        <a:t>(10.9</a:t>
                      </a:r>
                      <a:r>
                        <a:rPr lang="en-US" sz="1300" b="0" dirty="0">
                          <a:solidFill>
                            <a:srgbClr val="595959"/>
                          </a:solidFill>
                          <a:latin typeface="+mn-lt"/>
                          <a:cs typeface="Arial" panose="020B0604020202020204" pitchFamily="34" charset="0"/>
                        </a:rPr>
                        <a:t>–</a:t>
                      </a:r>
                      <a:r>
                        <a:rPr lang="en-US" altLang="en-US" sz="1300" b="0" dirty="0">
                          <a:solidFill>
                            <a:srgbClr val="595959"/>
                          </a:solidFill>
                          <a:latin typeface="+mn-lt"/>
                          <a:cs typeface="Arial" panose="020B0604020202020204" pitchFamily="34" charset="0"/>
                        </a:rPr>
                        <a:t>14.0)</a:t>
                      </a:r>
                      <a:endParaRPr lang="en-US" sz="1300" dirty="0">
                        <a:solidFill>
                          <a:srgbClr val="595959"/>
                        </a:solidFill>
                        <a:latin typeface="+mn-lt"/>
                        <a:cs typeface="Arial" panose="020B0604020202020204" pitchFamily="34" charset="0"/>
                      </a:endParaRP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3468430"/>
                  </a:ext>
                </a:extLst>
              </a:tr>
              <a:tr h="194618">
                <a:tc>
                  <a:txBody>
                    <a:bodyPr/>
                    <a:lstStyle/>
                    <a:p>
                      <a:r>
                        <a:rPr lang="en-US" sz="1300" b="1" dirty="0">
                          <a:solidFill>
                            <a:srgbClr val="595959"/>
                          </a:solidFill>
                          <a:latin typeface="+mn-lt"/>
                          <a:cs typeface="Arial" panose="020B0604020202020204" pitchFamily="34" charset="0"/>
                        </a:rPr>
                        <a:t>HR (95% CI)</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300" b="1" dirty="0">
                          <a:solidFill>
                            <a:srgbClr val="595959"/>
                          </a:solidFill>
                          <a:latin typeface="+mn-lt"/>
                          <a:cs typeface="Arial" panose="020B0604020202020204" pitchFamily="34" charset="0"/>
                        </a:rPr>
                        <a:t>0.85 (0.72</a:t>
                      </a:r>
                      <a:r>
                        <a:rPr lang="en-US" sz="1300" b="1" dirty="0">
                          <a:solidFill>
                            <a:srgbClr val="595959"/>
                          </a:solidFill>
                          <a:latin typeface="+mn-lt"/>
                          <a:cs typeface="Arial" panose="020B0604020202020204" pitchFamily="34" charset="0"/>
                        </a:rPr>
                        <a:t>–</a:t>
                      </a:r>
                      <a:r>
                        <a:rPr lang="en-US" altLang="en-US" sz="1300" b="1" dirty="0">
                          <a:solidFill>
                            <a:srgbClr val="595959"/>
                          </a:solidFill>
                          <a:latin typeface="+mn-lt"/>
                          <a:cs typeface="Arial" panose="020B0604020202020204" pitchFamily="34" charset="0"/>
                        </a:rPr>
                        <a:t>1.02)</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pPr algn="ctr"/>
                      <a:endParaRPr lang="en-US" sz="1400" dirty="0">
                        <a:latin typeface="Arial" panose="020B0604020202020204" pitchFamily="34" charset="0"/>
                        <a:cs typeface="Arial" panose="020B0604020202020204"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5124279"/>
                  </a:ext>
                </a:extLst>
              </a:tr>
              <a:tr h="194618">
                <a:tc>
                  <a:txBody>
                    <a:bodyPr/>
                    <a:lstStyle/>
                    <a:p>
                      <a:r>
                        <a:rPr lang="en-US" sz="1300" b="1" dirty="0">
                          <a:solidFill>
                            <a:srgbClr val="595959"/>
                          </a:solidFill>
                          <a:latin typeface="+mn-lt"/>
                          <a:cs typeface="Arial" panose="020B0604020202020204" pitchFamily="34" charset="0"/>
                        </a:rPr>
                        <a:t>Log-rank </a:t>
                      </a:r>
                      <a:r>
                        <a:rPr lang="en-US" sz="1300" b="1" i="1" dirty="0">
                          <a:solidFill>
                            <a:srgbClr val="595959"/>
                          </a:solidFill>
                          <a:latin typeface="+mn-lt"/>
                          <a:cs typeface="Arial" panose="020B0604020202020204" pitchFamily="34" charset="0"/>
                        </a:rPr>
                        <a:t>P</a:t>
                      </a:r>
                      <a:r>
                        <a:rPr lang="en-US" sz="1300" b="1" dirty="0">
                          <a:solidFill>
                            <a:srgbClr val="595959"/>
                          </a:solidFill>
                          <a:latin typeface="+mn-lt"/>
                          <a:cs typeface="Arial" panose="020B0604020202020204" pitchFamily="34" charset="0"/>
                        </a:rPr>
                        <a:t> value*</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2">
                  <a:txBody>
                    <a:bodyPr/>
                    <a:lstStyle/>
                    <a:p>
                      <a:pPr algn="ctr"/>
                      <a:r>
                        <a:rPr lang="en-US" sz="1300" b="1" dirty="0">
                          <a:solidFill>
                            <a:srgbClr val="595959"/>
                          </a:solidFill>
                          <a:latin typeface="+mn-lt"/>
                          <a:cs typeface="Arial" panose="020B0604020202020204" pitchFamily="34" charset="0"/>
                        </a:rPr>
                        <a:t>0.0751</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pPr algn="ctr"/>
                      <a:endParaRPr lang="en-US" sz="1400" dirty="0">
                        <a:latin typeface="Arial" panose="020B0604020202020204" pitchFamily="34" charset="0"/>
                        <a:cs typeface="Arial" panose="020B0604020202020204"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4566911"/>
                  </a:ext>
                </a:extLst>
              </a:tr>
            </a:tbl>
          </a:graphicData>
        </a:graphic>
      </p:graphicFrame>
      <p:sp>
        <p:nvSpPr>
          <p:cNvPr id="721" name="Line 6">
            <a:extLst>
              <a:ext uri="{FF2B5EF4-FFF2-40B4-BE49-F238E27FC236}">
                <a16:creationId xmlns:a16="http://schemas.microsoft.com/office/drawing/2014/main" id="{0FF3205B-649E-4D9C-AA06-934F00849C87}"/>
              </a:ext>
            </a:extLst>
          </p:cNvPr>
          <p:cNvSpPr>
            <a:spLocks noChangeShapeType="1"/>
          </p:cNvSpPr>
          <p:nvPr/>
        </p:nvSpPr>
        <p:spPr bwMode="auto">
          <a:xfrm flipV="1">
            <a:off x="2788594" y="4414103"/>
            <a:ext cx="0" cy="6978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22" name="Line 7">
            <a:extLst>
              <a:ext uri="{FF2B5EF4-FFF2-40B4-BE49-F238E27FC236}">
                <a16:creationId xmlns:a16="http://schemas.microsoft.com/office/drawing/2014/main" id="{58EB6377-4D66-4FC2-9B1B-3EEAF3A0DECA}"/>
              </a:ext>
            </a:extLst>
          </p:cNvPr>
          <p:cNvSpPr>
            <a:spLocks noChangeShapeType="1"/>
          </p:cNvSpPr>
          <p:nvPr/>
        </p:nvSpPr>
        <p:spPr bwMode="auto">
          <a:xfrm flipV="1">
            <a:off x="9669007" y="4414105"/>
            <a:ext cx="0" cy="62809"/>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23" name="Freeform 8">
            <a:extLst>
              <a:ext uri="{FF2B5EF4-FFF2-40B4-BE49-F238E27FC236}">
                <a16:creationId xmlns:a16="http://schemas.microsoft.com/office/drawing/2014/main" id="{8860DB87-4D46-4C1C-ADA2-1E84C1BBD7F6}"/>
              </a:ext>
            </a:extLst>
          </p:cNvPr>
          <p:cNvSpPr>
            <a:spLocks/>
          </p:cNvSpPr>
          <p:nvPr/>
        </p:nvSpPr>
        <p:spPr bwMode="auto">
          <a:xfrm>
            <a:off x="2651525" y="1804096"/>
            <a:ext cx="7017484" cy="2610009"/>
          </a:xfrm>
          <a:custGeom>
            <a:avLst/>
            <a:gdLst>
              <a:gd name="T0" fmla="*/ 3123 w 3123"/>
              <a:gd name="T1" fmla="*/ 1122 h 1122"/>
              <a:gd name="T2" fmla="*/ 0 w 3123"/>
              <a:gd name="T3" fmla="*/ 1122 h 1122"/>
              <a:gd name="T4" fmla="*/ 0 w 3123"/>
              <a:gd name="T5" fmla="*/ 0 h 1122"/>
            </a:gdLst>
            <a:ahLst/>
            <a:cxnLst>
              <a:cxn ang="0">
                <a:pos x="T0" y="T1"/>
              </a:cxn>
              <a:cxn ang="0">
                <a:pos x="T2" y="T3"/>
              </a:cxn>
              <a:cxn ang="0">
                <a:pos x="T4" y="T5"/>
              </a:cxn>
            </a:cxnLst>
            <a:rect l="0" t="0" r="r" b="b"/>
            <a:pathLst>
              <a:path w="3123" h="1122">
                <a:moveTo>
                  <a:pt x="3123" y="1122"/>
                </a:moveTo>
                <a:lnTo>
                  <a:pt x="0" y="1122"/>
                </a:lnTo>
                <a:lnTo>
                  <a:pt x="0"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24" name="Line 10">
            <a:extLst>
              <a:ext uri="{FF2B5EF4-FFF2-40B4-BE49-F238E27FC236}">
                <a16:creationId xmlns:a16="http://schemas.microsoft.com/office/drawing/2014/main" id="{84ABF299-8358-46E8-B3D8-682686BA4CB8}"/>
              </a:ext>
            </a:extLst>
          </p:cNvPr>
          <p:cNvSpPr>
            <a:spLocks noChangeShapeType="1"/>
          </p:cNvSpPr>
          <p:nvPr/>
        </p:nvSpPr>
        <p:spPr bwMode="auto">
          <a:xfrm flipV="1">
            <a:off x="3193060" y="4414103"/>
            <a:ext cx="0" cy="6978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25" name="Line 12">
            <a:extLst>
              <a:ext uri="{FF2B5EF4-FFF2-40B4-BE49-F238E27FC236}">
                <a16:creationId xmlns:a16="http://schemas.microsoft.com/office/drawing/2014/main" id="{0EDA856B-1017-4C62-BE60-41603C4937E3}"/>
              </a:ext>
            </a:extLst>
          </p:cNvPr>
          <p:cNvSpPr>
            <a:spLocks noChangeShapeType="1"/>
          </p:cNvSpPr>
          <p:nvPr/>
        </p:nvSpPr>
        <p:spPr bwMode="auto">
          <a:xfrm flipV="1">
            <a:off x="3595279" y="4414103"/>
            <a:ext cx="0" cy="6978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26" name="Line 14">
            <a:extLst>
              <a:ext uri="{FF2B5EF4-FFF2-40B4-BE49-F238E27FC236}">
                <a16:creationId xmlns:a16="http://schemas.microsoft.com/office/drawing/2014/main" id="{DA617922-3506-40A3-AE44-ABF3881ABBE1}"/>
              </a:ext>
            </a:extLst>
          </p:cNvPr>
          <p:cNvSpPr>
            <a:spLocks noChangeShapeType="1"/>
          </p:cNvSpPr>
          <p:nvPr/>
        </p:nvSpPr>
        <p:spPr bwMode="auto">
          <a:xfrm flipV="1">
            <a:off x="3999745" y="4414103"/>
            <a:ext cx="0" cy="6978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27" name="Line 16">
            <a:extLst>
              <a:ext uri="{FF2B5EF4-FFF2-40B4-BE49-F238E27FC236}">
                <a16:creationId xmlns:a16="http://schemas.microsoft.com/office/drawing/2014/main" id="{AD6A1F95-AD3D-479F-ACE5-CB8ECC1B0E51}"/>
              </a:ext>
            </a:extLst>
          </p:cNvPr>
          <p:cNvSpPr>
            <a:spLocks noChangeShapeType="1"/>
          </p:cNvSpPr>
          <p:nvPr/>
        </p:nvSpPr>
        <p:spPr bwMode="auto">
          <a:xfrm flipV="1">
            <a:off x="4408705" y="4414103"/>
            <a:ext cx="0" cy="6978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28" name="Line 18">
            <a:extLst>
              <a:ext uri="{FF2B5EF4-FFF2-40B4-BE49-F238E27FC236}">
                <a16:creationId xmlns:a16="http://schemas.microsoft.com/office/drawing/2014/main" id="{847074F2-5CEC-485B-BE09-C43399AF466A}"/>
              </a:ext>
            </a:extLst>
          </p:cNvPr>
          <p:cNvSpPr>
            <a:spLocks noChangeShapeType="1"/>
          </p:cNvSpPr>
          <p:nvPr/>
        </p:nvSpPr>
        <p:spPr bwMode="auto">
          <a:xfrm flipV="1">
            <a:off x="4813171" y="4414103"/>
            <a:ext cx="0" cy="6978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29" name="Line 20">
            <a:extLst>
              <a:ext uri="{FF2B5EF4-FFF2-40B4-BE49-F238E27FC236}">
                <a16:creationId xmlns:a16="http://schemas.microsoft.com/office/drawing/2014/main" id="{5334AA4F-6F43-4301-8172-D11E567D70D7}"/>
              </a:ext>
            </a:extLst>
          </p:cNvPr>
          <p:cNvSpPr>
            <a:spLocks noChangeShapeType="1"/>
          </p:cNvSpPr>
          <p:nvPr/>
        </p:nvSpPr>
        <p:spPr bwMode="auto">
          <a:xfrm flipV="1">
            <a:off x="5217637" y="4414103"/>
            <a:ext cx="0" cy="6978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30" name="Line 22">
            <a:extLst>
              <a:ext uri="{FF2B5EF4-FFF2-40B4-BE49-F238E27FC236}">
                <a16:creationId xmlns:a16="http://schemas.microsoft.com/office/drawing/2014/main" id="{9FA4C45E-4E56-4DDC-A8CA-355CEF1ACF6F}"/>
              </a:ext>
            </a:extLst>
          </p:cNvPr>
          <p:cNvSpPr>
            <a:spLocks noChangeShapeType="1"/>
          </p:cNvSpPr>
          <p:nvPr/>
        </p:nvSpPr>
        <p:spPr bwMode="auto">
          <a:xfrm flipV="1">
            <a:off x="5622103" y="4414103"/>
            <a:ext cx="0" cy="6978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31" name="Line 24">
            <a:extLst>
              <a:ext uri="{FF2B5EF4-FFF2-40B4-BE49-F238E27FC236}">
                <a16:creationId xmlns:a16="http://schemas.microsoft.com/office/drawing/2014/main" id="{9AFE1B0B-F73F-416E-9825-B4574608F72A}"/>
              </a:ext>
            </a:extLst>
          </p:cNvPr>
          <p:cNvSpPr>
            <a:spLocks noChangeShapeType="1"/>
          </p:cNvSpPr>
          <p:nvPr/>
        </p:nvSpPr>
        <p:spPr bwMode="auto">
          <a:xfrm flipV="1">
            <a:off x="6019642" y="4414103"/>
            <a:ext cx="0" cy="6978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32" name="Line 26">
            <a:extLst>
              <a:ext uri="{FF2B5EF4-FFF2-40B4-BE49-F238E27FC236}">
                <a16:creationId xmlns:a16="http://schemas.microsoft.com/office/drawing/2014/main" id="{B0806643-C444-444E-AFC0-198B1B35D403}"/>
              </a:ext>
            </a:extLst>
          </p:cNvPr>
          <p:cNvSpPr>
            <a:spLocks noChangeShapeType="1"/>
          </p:cNvSpPr>
          <p:nvPr/>
        </p:nvSpPr>
        <p:spPr bwMode="auto">
          <a:xfrm flipV="1">
            <a:off x="6431035" y="4414103"/>
            <a:ext cx="0" cy="6978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33" name="Line 28">
            <a:extLst>
              <a:ext uri="{FF2B5EF4-FFF2-40B4-BE49-F238E27FC236}">
                <a16:creationId xmlns:a16="http://schemas.microsoft.com/office/drawing/2014/main" id="{4E6EB5C9-CF86-47F3-9D04-9629C03EC97C}"/>
              </a:ext>
            </a:extLst>
          </p:cNvPr>
          <p:cNvSpPr>
            <a:spLocks noChangeShapeType="1"/>
          </p:cNvSpPr>
          <p:nvPr/>
        </p:nvSpPr>
        <p:spPr bwMode="auto">
          <a:xfrm flipV="1">
            <a:off x="6835500" y="4414103"/>
            <a:ext cx="0" cy="6978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34" name="Line 30">
            <a:extLst>
              <a:ext uri="{FF2B5EF4-FFF2-40B4-BE49-F238E27FC236}">
                <a16:creationId xmlns:a16="http://schemas.microsoft.com/office/drawing/2014/main" id="{DE2116FF-B303-4D06-9032-4A5ACA2D3607}"/>
              </a:ext>
            </a:extLst>
          </p:cNvPr>
          <p:cNvSpPr>
            <a:spLocks noChangeShapeType="1"/>
          </p:cNvSpPr>
          <p:nvPr/>
        </p:nvSpPr>
        <p:spPr bwMode="auto">
          <a:xfrm flipV="1">
            <a:off x="7244460" y="4414103"/>
            <a:ext cx="0" cy="6978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35" name="Line 32">
            <a:extLst>
              <a:ext uri="{FF2B5EF4-FFF2-40B4-BE49-F238E27FC236}">
                <a16:creationId xmlns:a16="http://schemas.microsoft.com/office/drawing/2014/main" id="{1B5B15F0-977A-4F30-8BA0-AB50E4690AE9}"/>
              </a:ext>
            </a:extLst>
          </p:cNvPr>
          <p:cNvSpPr>
            <a:spLocks noChangeShapeType="1"/>
          </p:cNvSpPr>
          <p:nvPr/>
        </p:nvSpPr>
        <p:spPr bwMode="auto">
          <a:xfrm flipV="1">
            <a:off x="7648926" y="4414103"/>
            <a:ext cx="0" cy="6978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36" name="Line 34">
            <a:extLst>
              <a:ext uri="{FF2B5EF4-FFF2-40B4-BE49-F238E27FC236}">
                <a16:creationId xmlns:a16="http://schemas.microsoft.com/office/drawing/2014/main" id="{5B9AAC5F-D4C3-44FA-8158-5757D7507E43}"/>
              </a:ext>
            </a:extLst>
          </p:cNvPr>
          <p:cNvSpPr>
            <a:spLocks noChangeShapeType="1"/>
          </p:cNvSpPr>
          <p:nvPr/>
        </p:nvSpPr>
        <p:spPr bwMode="auto">
          <a:xfrm flipV="1">
            <a:off x="8053392" y="4414103"/>
            <a:ext cx="0" cy="6978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37" name="Line 36">
            <a:extLst>
              <a:ext uri="{FF2B5EF4-FFF2-40B4-BE49-F238E27FC236}">
                <a16:creationId xmlns:a16="http://schemas.microsoft.com/office/drawing/2014/main" id="{18F0BF8D-42C2-440A-8373-E710B7A891BD}"/>
              </a:ext>
            </a:extLst>
          </p:cNvPr>
          <p:cNvSpPr>
            <a:spLocks noChangeShapeType="1"/>
          </p:cNvSpPr>
          <p:nvPr/>
        </p:nvSpPr>
        <p:spPr bwMode="auto">
          <a:xfrm flipV="1">
            <a:off x="8457858" y="4414103"/>
            <a:ext cx="0" cy="6978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38" name="Line 38">
            <a:extLst>
              <a:ext uri="{FF2B5EF4-FFF2-40B4-BE49-F238E27FC236}">
                <a16:creationId xmlns:a16="http://schemas.microsoft.com/office/drawing/2014/main" id="{CCBABCA4-5DB3-4867-8588-80703444D3DE}"/>
              </a:ext>
            </a:extLst>
          </p:cNvPr>
          <p:cNvSpPr>
            <a:spLocks noChangeShapeType="1"/>
          </p:cNvSpPr>
          <p:nvPr/>
        </p:nvSpPr>
        <p:spPr bwMode="auto">
          <a:xfrm flipV="1">
            <a:off x="8860076" y="4414103"/>
            <a:ext cx="0" cy="6978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39" name="Line 40">
            <a:extLst>
              <a:ext uri="{FF2B5EF4-FFF2-40B4-BE49-F238E27FC236}">
                <a16:creationId xmlns:a16="http://schemas.microsoft.com/office/drawing/2014/main" id="{AD7F0B36-C65B-4D41-A016-9A28FA4D39E6}"/>
              </a:ext>
            </a:extLst>
          </p:cNvPr>
          <p:cNvSpPr>
            <a:spLocks noChangeShapeType="1"/>
          </p:cNvSpPr>
          <p:nvPr/>
        </p:nvSpPr>
        <p:spPr bwMode="auto">
          <a:xfrm flipV="1">
            <a:off x="9264542" y="4414103"/>
            <a:ext cx="0" cy="6978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40" name="Line 43">
            <a:extLst>
              <a:ext uri="{FF2B5EF4-FFF2-40B4-BE49-F238E27FC236}">
                <a16:creationId xmlns:a16="http://schemas.microsoft.com/office/drawing/2014/main" id="{7CFDC2CC-D7A6-4E4D-8FB5-641C1D38D04D}"/>
              </a:ext>
            </a:extLst>
          </p:cNvPr>
          <p:cNvSpPr>
            <a:spLocks noChangeShapeType="1"/>
          </p:cNvSpPr>
          <p:nvPr/>
        </p:nvSpPr>
        <p:spPr bwMode="auto">
          <a:xfrm>
            <a:off x="2586362" y="4279182"/>
            <a:ext cx="65165"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41" name="Rectangle 44">
            <a:extLst>
              <a:ext uri="{FF2B5EF4-FFF2-40B4-BE49-F238E27FC236}">
                <a16:creationId xmlns:a16="http://schemas.microsoft.com/office/drawing/2014/main" id="{F29E8474-C8B6-4061-8B01-9CA9E3EA6660}"/>
              </a:ext>
            </a:extLst>
          </p:cNvPr>
          <p:cNvSpPr>
            <a:spLocks noChangeArrowheads="1"/>
          </p:cNvSpPr>
          <p:nvPr/>
        </p:nvSpPr>
        <p:spPr bwMode="auto">
          <a:xfrm>
            <a:off x="2372893" y="4223043"/>
            <a:ext cx="147476"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dirty="0">
                <a:ln>
                  <a:noFill/>
                </a:ln>
                <a:solidFill>
                  <a:srgbClr val="000000"/>
                </a:solidFill>
                <a:effectLst/>
                <a:uLnTx/>
                <a:uFillTx/>
                <a:latin typeface="Arial"/>
                <a:ea typeface="Arial Unicode MS"/>
                <a:cs typeface="Arial Unicode MS"/>
              </a:rPr>
              <a:t>0.0</a:t>
            </a:r>
            <a:endParaRPr kumimoji="0" lang="en-US" altLang="en-US" sz="2100" b="0" i="0" u="none" strike="noStrike" kern="1200" cap="none" spc="0" normalizeH="0" baseline="0" noProof="0" dirty="0">
              <a:ln>
                <a:noFill/>
              </a:ln>
              <a:solidFill>
                <a:prstClr val="black"/>
              </a:solidFill>
              <a:effectLst/>
              <a:uLnTx/>
              <a:uFillTx/>
              <a:latin typeface="Arial"/>
              <a:ea typeface="Arial Unicode MS"/>
              <a:cs typeface="Arial Unicode MS"/>
            </a:endParaRPr>
          </a:p>
        </p:txBody>
      </p:sp>
      <p:sp>
        <p:nvSpPr>
          <p:cNvPr id="742" name="Rectangle 45">
            <a:extLst>
              <a:ext uri="{FF2B5EF4-FFF2-40B4-BE49-F238E27FC236}">
                <a16:creationId xmlns:a16="http://schemas.microsoft.com/office/drawing/2014/main" id="{54190939-0481-4490-9294-800F1768623F}"/>
              </a:ext>
            </a:extLst>
          </p:cNvPr>
          <p:cNvSpPr>
            <a:spLocks noChangeArrowheads="1"/>
          </p:cNvSpPr>
          <p:nvPr/>
        </p:nvSpPr>
        <p:spPr bwMode="auto">
          <a:xfrm>
            <a:off x="2372893" y="3729886"/>
            <a:ext cx="147476"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dirty="0">
                <a:ln>
                  <a:noFill/>
                </a:ln>
                <a:solidFill>
                  <a:srgbClr val="000000"/>
                </a:solidFill>
                <a:effectLst/>
                <a:uLnTx/>
                <a:uFillTx/>
                <a:latin typeface="Arial"/>
                <a:ea typeface="Arial Unicode MS"/>
                <a:cs typeface="Arial Unicode MS"/>
              </a:rPr>
              <a:t>0.2</a:t>
            </a:r>
            <a:endParaRPr kumimoji="0" lang="en-US" altLang="en-US" sz="2100" b="0" i="0" u="none" strike="noStrike" kern="1200" cap="none" spc="0" normalizeH="0" baseline="0" noProof="0" dirty="0">
              <a:ln>
                <a:noFill/>
              </a:ln>
              <a:solidFill>
                <a:prstClr val="black"/>
              </a:solidFill>
              <a:effectLst/>
              <a:uLnTx/>
              <a:uFillTx/>
              <a:latin typeface="Arial"/>
              <a:ea typeface="Arial Unicode MS"/>
              <a:cs typeface="Arial Unicode MS"/>
            </a:endParaRPr>
          </a:p>
        </p:txBody>
      </p:sp>
      <p:sp>
        <p:nvSpPr>
          <p:cNvPr id="743" name="Rectangle 46">
            <a:extLst>
              <a:ext uri="{FF2B5EF4-FFF2-40B4-BE49-F238E27FC236}">
                <a16:creationId xmlns:a16="http://schemas.microsoft.com/office/drawing/2014/main" id="{F384965E-561C-48D7-83EA-8A45D9E8BA27}"/>
              </a:ext>
            </a:extLst>
          </p:cNvPr>
          <p:cNvSpPr>
            <a:spLocks noChangeArrowheads="1"/>
          </p:cNvSpPr>
          <p:nvPr/>
        </p:nvSpPr>
        <p:spPr bwMode="auto">
          <a:xfrm>
            <a:off x="2372893" y="3234404"/>
            <a:ext cx="147476"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dirty="0">
                <a:ln>
                  <a:noFill/>
                </a:ln>
                <a:solidFill>
                  <a:srgbClr val="000000"/>
                </a:solidFill>
                <a:effectLst/>
                <a:uLnTx/>
                <a:uFillTx/>
                <a:latin typeface="Arial"/>
                <a:ea typeface="Arial Unicode MS"/>
                <a:cs typeface="Arial Unicode MS"/>
              </a:rPr>
              <a:t>0.4</a:t>
            </a:r>
            <a:endParaRPr kumimoji="0" lang="en-US" altLang="en-US" sz="2100" b="0" i="0" u="none" strike="noStrike" kern="1200" cap="none" spc="0" normalizeH="0" baseline="0" noProof="0" dirty="0">
              <a:ln>
                <a:noFill/>
              </a:ln>
              <a:solidFill>
                <a:prstClr val="black"/>
              </a:solidFill>
              <a:effectLst/>
              <a:uLnTx/>
              <a:uFillTx/>
              <a:latin typeface="Arial"/>
              <a:ea typeface="Arial Unicode MS"/>
              <a:cs typeface="Arial Unicode MS"/>
            </a:endParaRPr>
          </a:p>
        </p:txBody>
      </p:sp>
      <p:sp>
        <p:nvSpPr>
          <p:cNvPr id="744" name="Line 47">
            <a:extLst>
              <a:ext uri="{FF2B5EF4-FFF2-40B4-BE49-F238E27FC236}">
                <a16:creationId xmlns:a16="http://schemas.microsoft.com/office/drawing/2014/main" id="{C24F8B93-5737-43CF-BC0E-7D785438DDA1}"/>
              </a:ext>
            </a:extLst>
          </p:cNvPr>
          <p:cNvSpPr>
            <a:spLocks noChangeShapeType="1"/>
          </p:cNvSpPr>
          <p:nvPr/>
        </p:nvSpPr>
        <p:spPr bwMode="auto">
          <a:xfrm>
            <a:off x="2590856" y="1804094"/>
            <a:ext cx="60671"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45" name="Rectangle 48">
            <a:extLst>
              <a:ext uri="{FF2B5EF4-FFF2-40B4-BE49-F238E27FC236}">
                <a16:creationId xmlns:a16="http://schemas.microsoft.com/office/drawing/2014/main" id="{6EACD2F9-6463-4EB0-871B-F81FB7CC7D00}"/>
              </a:ext>
            </a:extLst>
          </p:cNvPr>
          <p:cNvSpPr>
            <a:spLocks noChangeArrowheads="1"/>
          </p:cNvSpPr>
          <p:nvPr/>
        </p:nvSpPr>
        <p:spPr bwMode="auto">
          <a:xfrm>
            <a:off x="2372893" y="1752607"/>
            <a:ext cx="147476"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dirty="0">
                <a:ln>
                  <a:noFill/>
                </a:ln>
                <a:solidFill>
                  <a:srgbClr val="000000"/>
                </a:solidFill>
                <a:effectLst/>
                <a:uLnTx/>
                <a:uFillTx/>
                <a:latin typeface="Arial"/>
                <a:ea typeface="Arial Unicode MS"/>
                <a:cs typeface="Arial Unicode MS"/>
              </a:rPr>
              <a:t>1.0</a:t>
            </a:r>
            <a:endParaRPr kumimoji="0" lang="en-US" altLang="en-US" sz="2100" b="0" i="0" u="none" strike="noStrike" kern="1200" cap="none" spc="0" normalizeH="0" baseline="0" noProof="0" dirty="0">
              <a:ln>
                <a:noFill/>
              </a:ln>
              <a:solidFill>
                <a:prstClr val="black"/>
              </a:solidFill>
              <a:effectLst/>
              <a:uLnTx/>
              <a:uFillTx/>
              <a:latin typeface="Arial"/>
              <a:ea typeface="Arial Unicode MS"/>
              <a:cs typeface="Arial Unicode MS"/>
            </a:endParaRPr>
          </a:p>
        </p:txBody>
      </p:sp>
      <p:sp>
        <p:nvSpPr>
          <p:cNvPr id="746" name="Line 49">
            <a:extLst>
              <a:ext uri="{FF2B5EF4-FFF2-40B4-BE49-F238E27FC236}">
                <a16:creationId xmlns:a16="http://schemas.microsoft.com/office/drawing/2014/main" id="{6EB5EFD7-CC4B-401E-ACB3-E3987FC47E94}"/>
              </a:ext>
            </a:extLst>
          </p:cNvPr>
          <p:cNvSpPr>
            <a:spLocks noChangeShapeType="1"/>
          </p:cNvSpPr>
          <p:nvPr/>
        </p:nvSpPr>
        <p:spPr bwMode="auto">
          <a:xfrm>
            <a:off x="2586362" y="3290543"/>
            <a:ext cx="65165"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47" name="Line 50">
            <a:extLst>
              <a:ext uri="{FF2B5EF4-FFF2-40B4-BE49-F238E27FC236}">
                <a16:creationId xmlns:a16="http://schemas.microsoft.com/office/drawing/2014/main" id="{D7A38570-936B-4177-97F2-91493846CFAE}"/>
              </a:ext>
            </a:extLst>
          </p:cNvPr>
          <p:cNvSpPr>
            <a:spLocks noChangeShapeType="1"/>
          </p:cNvSpPr>
          <p:nvPr/>
        </p:nvSpPr>
        <p:spPr bwMode="auto">
          <a:xfrm>
            <a:off x="2586362" y="3781373"/>
            <a:ext cx="65165"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48" name="Rectangle 51">
            <a:extLst>
              <a:ext uri="{FF2B5EF4-FFF2-40B4-BE49-F238E27FC236}">
                <a16:creationId xmlns:a16="http://schemas.microsoft.com/office/drawing/2014/main" id="{FA6BFF60-0877-450A-BE1D-25ECAD67B6AA}"/>
              </a:ext>
            </a:extLst>
          </p:cNvPr>
          <p:cNvSpPr>
            <a:spLocks noChangeArrowheads="1"/>
          </p:cNvSpPr>
          <p:nvPr/>
        </p:nvSpPr>
        <p:spPr bwMode="auto">
          <a:xfrm>
            <a:off x="2372893" y="2243438"/>
            <a:ext cx="147476"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dirty="0">
                <a:ln>
                  <a:noFill/>
                </a:ln>
                <a:solidFill>
                  <a:srgbClr val="000000"/>
                </a:solidFill>
                <a:effectLst/>
                <a:uLnTx/>
                <a:uFillTx/>
                <a:latin typeface="Arial"/>
                <a:ea typeface="Arial Unicode MS"/>
                <a:cs typeface="Arial Unicode MS"/>
              </a:rPr>
              <a:t>0.8</a:t>
            </a:r>
            <a:endParaRPr kumimoji="0" lang="en-US" altLang="en-US" sz="2100" b="0" i="0" u="none" strike="noStrike" kern="1200" cap="none" spc="0" normalizeH="0" baseline="0" noProof="0" dirty="0">
              <a:ln>
                <a:noFill/>
              </a:ln>
              <a:solidFill>
                <a:prstClr val="black"/>
              </a:solidFill>
              <a:effectLst/>
              <a:uLnTx/>
              <a:uFillTx/>
              <a:latin typeface="Arial"/>
              <a:ea typeface="Arial Unicode MS"/>
              <a:cs typeface="Arial Unicode MS"/>
            </a:endParaRPr>
          </a:p>
        </p:txBody>
      </p:sp>
      <p:sp>
        <p:nvSpPr>
          <p:cNvPr id="749" name="Line 52">
            <a:extLst>
              <a:ext uri="{FF2B5EF4-FFF2-40B4-BE49-F238E27FC236}">
                <a16:creationId xmlns:a16="http://schemas.microsoft.com/office/drawing/2014/main" id="{3090DE83-A9B3-4ED1-9F99-2E0F839CEB15}"/>
              </a:ext>
            </a:extLst>
          </p:cNvPr>
          <p:cNvSpPr>
            <a:spLocks noChangeShapeType="1"/>
          </p:cNvSpPr>
          <p:nvPr/>
        </p:nvSpPr>
        <p:spPr bwMode="auto">
          <a:xfrm>
            <a:off x="2586362" y="2301902"/>
            <a:ext cx="65165"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50" name="Rectangle 53">
            <a:extLst>
              <a:ext uri="{FF2B5EF4-FFF2-40B4-BE49-F238E27FC236}">
                <a16:creationId xmlns:a16="http://schemas.microsoft.com/office/drawing/2014/main" id="{F925DD63-A561-4966-86C7-681A28056105}"/>
              </a:ext>
            </a:extLst>
          </p:cNvPr>
          <p:cNvSpPr>
            <a:spLocks noChangeArrowheads="1"/>
          </p:cNvSpPr>
          <p:nvPr/>
        </p:nvSpPr>
        <p:spPr bwMode="auto">
          <a:xfrm>
            <a:off x="2372893" y="2741247"/>
            <a:ext cx="147476"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dirty="0">
                <a:ln>
                  <a:noFill/>
                </a:ln>
                <a:solidFill>
                  <a:srgbClr val="000000"/>
                </a:solidFill>
                <a:effectLst/>
                <a:uLnTx/>
                <a:uFillTx/>
                <a:latin typeface="Arial"/>
                <a:ea typeface="Arial Unicode MS"/>
                <a:cs typeface="Arial Unicode MS"/>
              </a:rPr>
              <a:t>0.6</a:t>
            </a:r>
            <a:endParaRPr kumimoji="0" lang="en-US" altLang="en-US" sz="2100" b="0" i="0" u="none" strike="noStrike" kern="1200" cap="none" spc="0" normalizeH="0" baseline="0" noProof="0" dirty="0">
              <a:ln>
                <a:noFill/>
              </a:ln>
              <a:solidFill>
                <a:prstClr val="black"/>
              </a:solidFill>
              <a:effectLst/>
              <a:uLnTx/>
              <a:uFillTx/>
              <a:latin typeface="Arial"/>
              <a:ea typeface="Arial Unicode MS"/>
              <a:cs typeface="Arial Unicode MS"/>
            </a:endParaRPr>
          </a:p>
        </p:txBody>
      </p:sp>
      <p:sp>
        <p:nvSpPr>
          <p:cNvPr id="751" name="Line 54">
            <a:extLst>
              <a:ext uri="{FF2B5EF4-FFF2-40B4-BE49-F238E27FC236}">
                <a16:creationId xmlns:a16="http://schemas.microsoft.com/office/drawing/2014/main" id="{3200EDC4-73AE-4A11-A287-77F6EE3C7A1C}"/>
              </a:ext>
            </a:extLst>
          </p:cNvPr>
          <p:cNvSpPr>
            <a:spLocks noChangeShapeType="1"/>
          </p:cNvSpPr>
          <p:nvPr/>
        </p:nvSpPr>
        <p:spPr bwMode="auto">
          <a:xfrm>
            <a:off x="2586362" y="2792734"/>
            <a:ext cx="65165"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52" name="Rectangle 55">
            <a:extLst>
              <a:ext uri="{FF2B5EF4-FFF2-40B4-BE49-F238E27FC236}">
                <a16:creationId xmlns:a16="http://schemas.microsoft.com/office/drawing/2014/main" id="{FAF18F6D-8AB6-4EB4-A3EF-1E48BC8FC326}"/>
              </a:ext>
            </a:extLst>
          </p:cNvPr>
          <p:cNvSpPr>
            <a:spLocks noChangeArrowheads="1"/>
          </p:cNvSpPr>
          <p:nvPr/>
        </p:nvSpPr>
        <p:spPr bwMode="auto">
          <a:xfrm rot="16200000">
            <a:off x="1517460" y="2957358"/>
            <a:ext cx="108843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a:ea typeface="Arial Unicode MS"/>
                <a:cs typeface="Arial Unicode MS"/>
              </a:rPr>
              <a:t>Probability of OS</a:t>
            </a:r>
            <a:endParaRPr kumimoji="0" lang="en-US" altLang="en-US" sz="2700" b="1" i="0" u="none" strike="noStrike" kern="1200" cap="none" spc="0" normalizeH="0" baseline="0" noProof="0" dirty="0">
              <a:ln>
                <a:noFill/>
              </a:ln>
              <a:solidFill>
                <a:prstClr val="black"/>
              </a:solidFill>
              <a:effectLst/>
              <a:uLnTx/>
              <a:uFillTx/>
              <a:latin typeface="Arial"/>
              <a:ea typeface="Arial Unicode MS"/>
              <a:cs typeface="Arial Unicode MS"/>
            </a:endParaRPr>
          </a:p>
        </p:txBody>
      </p:sp>
      <p:sp>
        <p:nvSpPr>
          <p:cNvPr id="753" name="Line 282">
            <a:extLst>
              <a:ext uri="{FF2B5EF4-FFF2-40B4-BE49-F238E27FC236}">
                <a16:creationId xmlns:a16="http://schemas.microsoft.com/office/drawing/2014/main" id="{F73837AE-8E5D-42DD-BC47-9C4286965FA3}"/>
              </a:ext>
            </a:extLst>
          </p:cNvPr>
          <p:cNvSpPr>
            <a:spLocks noChangeShapeType="1"/>
          </p:cNvSpPr>
          <p:nvPr/>
        </p:nvSpPr>
        <p:spPr bwMode="auto">
          <a:xfrm flipV="1">
            <a:off x="4408705" y="4393169"/>
            <a:ext cx="0" cy="20937"/>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54" name="Line 356">
            <a:extLst>
              <a:ext uri="{FF2B5EF4-FFF2-40B4-BE49-F238E27FC236}">
                <a16:creationId xmlns:a16="http://schemas.microsoft.com/office/drawing/2014/main" id="{BE8415F2-5AB4-4831-B3F2-AA4A8A6402C3}"/>
              </a:ext>
            </a:extLst>
          </p:cNvPr>
          <p:cNvSpPr>
            <a:spLocks noChangeShapeType="1"/>
          </p:cNvSpPr>
          <p:nvPr/>
        </p:nvSpPr>
        <p:spPr bwMode="auto">
          <a:xfrm flipV="1">
            <a:off x="6026569" y="4393169"/>
            <a:ext cx="0" cy="20937"/>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55" name="Rectangle 5">
            <a:extLst>
              <a:ext uri="{FF2B5EF4-FFF2-40B4-BE49-F238E27FC236}">
                <a16:creationId xmlns:a16="http://schemas.microsoft.com/office/drawing/2014/main" id="{FC42D039-CF0D-494D-8214-840032FB1448}"/>
              </a:ext>
            </a:extLst>
          </p:cNvPr>
          <p:cNvSpPr>
            <a:spLocks noChangeArrowheads="1"/>
          </p:cNvSpPr>
          <p:nvPr/>
        </p:nvSpPr>
        <p:spPr bwMode="auto">
          <a:xfrm>
            <a:off x="5156967" y="4740207"/>
            <a:ext cx="222657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a:ea typeface="Arial Unicode MS"/>
                <a:cs typeface="Arial Unicode MS"/>
              </a:rPr>
              <a:t>Time from randomization (months)</a:t>
            </a:r>
            <a:endParaRPr kumimoji="0" lang="en-US" altLang="en-US" sz="2700" b="1" i="0" u="none" strike="noStrike" kern="1200" cap="none" spc="0" normalizeH="0" baseline="0" noProof="0" dirty="0">
              <a:ln>
                <a:noFill/>
              </a:ln>
              <a:solidFill>
                <a:prstClr val="black"/>
              </a:solidFill>
              <a:effectLst/>
              <a:uLnTx/>
              <a:uFillTx/>
              <a:latin typeface="Arial"/>
              <a:ea typeface="Arial Unicode MS"/>
              <a:cs typeface="Arial Unicode MS"/>
            </a:endParaRPr>
          </a:p>
        </p:txBody>
      </p:sp>
      <p:sp>
        <p:nvSpPr>
          <p:cNvPr id="756" name="Rectangle 9">
            <a:extLst>
              <a:ext uri="{FF2B5EF4-FFF2-40B4-BE49-F238E27FC236}">
                <a16:creationId xmlns:a16="http://schemas.microsoft.com/office/drawing/2014/main" id="{24588BC8-F18F-4B93-A878-5A1835C045F0}"/>
              </a:ext>
            </a:extLst>
          </p:cNvPr>
          <p:cNvSpPr>
            <a:spLocks noChangeArrowheads="1"/>
          </p:cNvSpPr>
          <p:nvPr/>
        </p:nvSpPr>
        <p:spPr bwMode="auto">
          <a:xfrm>
            <a:off x="2762001" y="4500604"/>
            <a:ext cx="5931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srgbClr val="000000"/>
                </a:solidFill>
                <a:effectLst/>
                <a:uLnTx/>
                <a:uFillTx/>
                <a:latin typeface="Arial"/>
                <a:ea typeface="Arial Unicode MS"/>
                <a:cs typeface="Arial Unicode MS"/>
              </a:rPr>
              <a:t>0</a:t>
            </a:r>
            <a:endParaRPr kumimoji="0" lang="en-US" alt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57" name="Rectangle 11">
            <a:extLst>
              <a:ext uri="{FF2B5EF4-FFF2-40B4-BE49-F238E27FC236}">
                <a16:creationId xmlns:a16="http://schemas.microsoft.com/office/drawing/2014/main" id="{ADB8145D-AF73-4345-B3C6-5D9740C1DED8}"/>
              </a:ext>
            </a:extLst>
          </p:cNvPr>
          <p:cNvSpPr>
            <a:spLocks noChangeArrowheads="1"/>
          </p:cNvSpPr>
          <p:nvPr/>
        </p:nvSpPr>
        <p:spPr bwMode="auto">
          <a:xfrm>
            <a:off x="3166467" y="4500604"/>
            <a:ext cx="5931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srgbClr val="000000"/>
                </a:solidFill>
                <a:effectLst/>
                <a:uLnTx/>
                <a:uFillTx/>
                <a:latin typeface="Arial"/>
                <a:ea typeface="Arial Unicode MS"/>
                <a:cs typeface="Arial Unicode MS"/>
              </a:rPr>
              <a:t>3</a:t>
            </a:r>
            <a:endParaRPr kumimoji="0" lang="en-US" alt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58" name="Rectangle 13">
            <a:extLst>
              <a:ext uri="{FF2B5EF4-FFF2-40B4-BE49-F238E27FC236}">
                <a16:creationId xmlns:a16="http://schemas.microsoft.com/office/drawing/2014/main" id="{66B4D640-838F-4F9D-9C6F-231C48A984A9}"/>
              </a:ext>
            </a:extLst>
          </p:cNvPr>
          <p:cNvSpPr>
            <a:spLocks noChangeArrowheads="1"/>
          </p:cNvSpPr>
          <p:nvPr/>
        </p:nvSpPr>
        <p:spPr bwMode="auto">
          <a:xfrm>
            <a:off x="3575427" y="4500604"/>
            <a:ext cx="5931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srgbClr val="000000"/>
                </a:solidFill>
                <a:effectLst/>
                <a:uLnTx/>
                <a:uFillTx/>
                <a:latin typeface="Arial"/>
                <a:ea typeface="Arial Unicode MS"/>
                <a:cs typeface="Arial Unicode MS"/>
              </a:rPr>
              <a:t>6</a:t>
            </a:r>
            <a:endParaRPr kumimoji="0" lang="en-US" alt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59" name="Rectangle 15">
            <a:extLst>
              <a:ext uri="{FF2B5EF4-FFF2-40B4-BE49-F238E27FC236}">
                <a16:creationId xmlns:a16="http://schemas.microsoft.com/office/drawing/2014/main" id="{D2D6931E-AD21-4667-A311-6055CE48D9B6}"/>
              </a:ext>
            </a:extLst>
          </p:cNvPr>
          <p:cNvSpPr>
            <a:spLocks noChangeArrowheads="1"/>
          </p:cNvSpPr>
          <p:nvPr/>
        </p:nvSpPr>
        <p:spPr bwMode="auto">
          <a:xfrm>
            <a:off x="3979893" y="4500604"/>
            <a:ext cx="5931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srgbClr val="000000"/>
                </a:solidFill>
                <a:effectLst/>
                <a:uLnTx/>
                <a:uFillTx/>
                <a:latin typeface="Arial"/>
                <a:ea typeface="Arial Unicode MS"/>
                <a:cs typeface="Arial Unicode MS"/>
              </a:rPr>
              <a:t>9</a:t>
            </a:r>
            <a:endParaRPr kumimoji="0" lang="en-US" alt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60" name="Rectangle 44">
            <a:extLst>
              <a:ext uri="{FF2B5EF4-FFF2-40B4-BE49-F238E27FC236}">
                <a16:creationId xmlns:a16="http://schemas.microsoft.com/office/drawing/2014/main" id="{0EA41654-324C-4226-AD1B-FAAC41A1CBB9}"/>
              </a:ext>
            </a:extLst>
          </p:cNvPr>
          <p:cNvSpPr>
            <a:spLocks noChangeArrowheads="1"/>
          </p:cNvSpPr>
          <p:nvPr/>
        </p:nvSpPr>
        <p:spPr bwMode="auto">
          <a:xfrm>
            <a:off x="4348406" y="4500604"/>
            <a:ext cx="11862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srgbClr val="000000"/>
                </a:solidFill>
                <a:effectLst/>
                <a:uLnTx/>
                <a:uFillTx/>
                <a:latin typeface="Arial"/>
                <a:ea typeface="Arial Unicode MS"/>
                <a:cs typeface="Arial Unicode MS"/>
              </a:rPr>
              <a:t>12</a:t>
            </a:r>
            <a:endParaRPr kumimoji="0" lang="en-US" alt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61" name="Rectangle 46">
            <a:extLst>
              <a:ext uri="{FF2B5EF4-FFF2-40B4-BE49-F238E27FC236}">
                <a16:creationId xmlns:a16="http://schemas.microsoft.com/office/drawing/2014/main" id="{FFFDE66F-2C87-49DD-A363-DD619C9B6FE4}"/>
              </a:ext>
            </a:extLst>
          </p:cNvPr>
          <p:cNvSpPr>
            <a:spLocks noChangeArrowheads="1"/>
          </p:cNvSpPr>
          <p:nvPr/>
        </p:nvSpPr>
        <p:spPr bwMode="auto">
          <a:xfrm>
            <a:off x="4752872" y="4500604"/>
            <a:ext cx="11862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srgbClr val="000000"/>
                </a:solidFill>
                <a:effectLst/>
                <a:uLnTx/>
                <a:uFillTx/>
                <a:latin typeface="Arial"/>
                <a:ea typeface="Arial Unicode MS"/>
                <a:cs typeface="Arial Unicode MS"/>
              </a:rPr>
              <a:t>15</a:t>
            </a:r>
            <a:endParaRPr kumimoji="0" lang="en-US" alt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62" name="Rectangle 48">
            <a:extLst>
              <a:ext uri="{FF2B5EF4-FFF2-40B4-BE49-F238E27FC236}">
                <a16:creationId xmlns:a16="http://schemas.microsoft.com/office/drawing/2014/main" id="{5F50C24A-BE66-44F5-A461-CD3B844175B3}"/>
              </a:ext>
            </a:extLst>
          </p:cNvPr>
          <p:cNvSpPr>
            <a:spLocks noChangeArrowheads="1"/>
          </p:cNvSpPr>
          <p:nvPr/>
        </p:nvSpPr>
        <p:spPr bwMode="auto">
          <a:xfrm>
            <a:off x="5155092" y="4500604"/>
            <a:ext cx="11862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srgbClr val="000000"/>
                </a:solidFill>
                <a:effectLst/>
                <a:uLnTx/>
                <a:uFillTx/>
                <a:latin typeface="Arial"/>
                <a:ea typeface="Arial Unicode MS"/>
                <a:cs typeface="Arial Unicode MS"/>
              </a:rPr>
              <a:t>18</a:t>
            </a:r>
            <a:endParaRPr kumimoji="0" lang="en-US" alt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63" name="Rectangle 50">
            <a:extLst>
              <a:ext uri="{FF2B5EF4-FFF2-40B4-BE49-F238E27FC236}">
                <a16:creationId xmlns:a16="http://schemas.microsoft.com/office/drawing/2014/main" id="{F74D06BB-2431-4B80-8494-3C7AC69DD123}"/>
              </a:ext>
            </a:extLst>
          </p:cNvPr>
          <p:cNvSpPr>
            <a:spLocks noChangeArrowheads="1"/>
          </p:cNvSpPr>
          <p:nvPr/>
        </p:nvSpPr>
        <p:spPr bwMode="auto">
          <a:xfrm>
            <a:off x="5559558" y="4500604"/>
            <a:ext cx="11862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srgbClr val="000000"/>
                </a:solidFill>
                <a:effectLst/>
                <a:uLnTx/>
                <a:uFillTx/>
                <a:latin typeface="Arial"/>
                <a:ea typeface="Arial Unicode MS"/>
                <a:cs typeface="Arial Unicode MS"/>
              </a:rPr>
              <a:t>21</a:t>
            </a:r>
            <a:endParaRPr kumimoji="0" lang="en-US" alt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64" name="Rectangle 52">
            <a:extLst>
              <a:ext uri="{FF2B5EF4-FFF2-40B4-BE49-F238E27FC236}">
                <a16:creationId xmlns:a16="http://schemas.microsoft.com/office/drawing/2014/main" id="{F77124F0-D889-44AD-8A2B-9830B4543FC9}"/>
              </a:ext>
            </a:extLst>
          </p:cNvPr>
          <p:cNvSpPr>
            <a:spLocks noChangeArrowheads="1"/>
          </p:cNvSpPr>
          <p:nvPr/>
        </p:nvSpPr>
        <p:spPr bwMode="auto">
          <a:xfrm>
            <a:off x="5970950" y="4500604"/>
            <a:ext cx="11862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srgbClr val="000000"/>
                </a:solidFill>
                <a:effectLst/>
                <a:uLnTx/>
                <a:uFillTx/>
                <a:latin typeface="Arial"/>
                <a:ea typeface="Arial Unicode MS"/>
                <a:cs typeface="Arial Unicode MS"/>
              </a:rPr>
              <a:t>24</a:t>
            </a:r>
            <a:endParaRPr kumimoji="0" lang="en-US" alt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65" name="Rectangle 54">
            <a:extLst>
              <a:ext uri="{FF2B5EF4-FFF2-40B4-BE49-F238E27FC236}">
                <a16:creationId xmlns:a16="http://schemas.microsoft.com/office/drawing/2014/main" id="{C094EF25-3B9A-4466-AEEA-3E870C92A271}"/>
              </a:ext>
            </a:extLst>
          </p:cNvPr>
          <p:cNvSpPr>
            <a:spLocks noChangeArrowheads="1"/>
          </p:cNvSpPr>
          <p:nvPr/>
        </p:nvSpPr>
        <p:spPr bwMode="auto">
          <a:xfrm>
            <a:off x="6368489" y="4500604"/>
            <a:ext cx="11862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srgbClr val="000000"/>
                </a:solidFill>
                <a:effectLst/>
                <a:uLnTx/>
                <a:uFillTx/>
                <a:latin typeface="Arial"/>
                <a:ea typeface="Arial Unicode MS"/>
                <a:cs typeface="Arial Unicode MS"/>
              </a:rPr>
              <a:t>27</a:t>
            </a:r>
            <a:endParaRPr kumimoji="0" lang="en-US" alt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66" name="Rectangle 56">
            <a:extLst>
              <a:ext uri="{FF2B5EF4-FFF2-40B4-BE49-F238E27FC236}">
                <a16:creationId xmlns:a16="http://schemas.microsoft.com/office/drawing/2014/main" id="{FAF827B8-A207-4A0E-9E2F-30E67BE39E0B}"/>
              </a:ext>
            </a:extLst>
          </p:cNvPr>
          <p:cNvSpPr>
            <a:spLocks noChangeArrowheads="1"/>
          </p:cNvSpPr>
          <p:nvPr/>
        </p:nvSpPr>
        <p:spPr bwMode="auto">
          <a:xfrm>
            <a:off x="6772955" y="4500604"/>
            <a:ext cx="11862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srgbClr val="000000"/>
                </a:solidFill>
                <a:effectLst/>
                <a:uLnTx/>
                <a:uFillTx/>
                <a:latin typeface="Arial"/>
                <a:ea typeface="Arial Unicode MS"/>
                <a:cs typeface="Arial Unicode MS"/>
              </a:rPr>
              <a:t>30</a:t>
            </a:r>
            <a:endParaRPr kumimoji="0" lang="en-US" alt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67" name="Rectangle 58">
            <a:extLst>
              <a:ext uri="{FF2B5EF4-FFF2-40B4-BE49-F238E27FC236}">
                <a16:creationId xmlns:a16="http://schemas.microsoft.com/office/drawing/2014/main" id="{5D863095-11D2-4172-BD50-ABC6F0C34AF3}"/>
              </a:ext>
            </a:extLst>
          </p:cNvPr>
          <p:cNvSpPr>
            <a:spLocks noChangeArrowheads="1"/>
          </p:cNvSpPr>
          <p:nvPr/>
        </p:nvSpPr>
        <p:spPr bwMode="auto">
          <a:xfrm>
            <a:off x="7181915" y="4500604"/>
            <a:ext cx="11862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srgbClr val="000000"/>
                </a:solidFill>
                <a:effectLst/>
                <a:uLnTx/>
                <a:uFillTx/>
                <a:latin typeface="Arial"/>
                <a:ea typeface="Arial Unicode MS"/>
                <a:cs typeface="Arial Unicode MS"/>
              </a:rPr>
              <a:t>33</a:t>
            </a:r>
            <a:endParaRPr kumimoji="0" lang="en-US" alt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68" name="Rectangle 60">
            <a:extLst>
              <a:ext uri="{FF2B5EF4-FFF2-40B4-BE49-F238E27FC236}">
                <a16:creationId xmlns:a16="http://schemas.microsoft.com/office/drawing/2014/main" id="{AD8BBFB0-F9BB-4A22-BFBE-DBC6ADBAEC7C}"/>
              </a:ext>
            </a:extLst>
          </p:cNvPr>
          <p:cNvSpPr>
            <a:spLocks noChangeArrowheads="1"/>
          </p:cNvSpPr>
          <p:nvPr/>
        </p:nvSpPr>
        <p:spPr bwMode="auto">
          <a:xfrm>
            <a:off x="7586381" y="4500604"/>
            <a:ext cx="11862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srgbClr val="000000"/>
                </a:solidFill>
                <a:effectLst/>
                <a:uLnTx/>
                <a:uFillTx/>
                <a:latin typeface="Arial"/>
                <a:ea typeface="Arial Unicode MS"/>
                <a:cs typeface="Arial Unicode MS"/>
              </a:rPr>
              <a:t>36</a:t>
            </a:r>
            <a:endParaRPr kumimoji="0" lang="en-US" alt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69" name="Rectangle 62">
            <a:extLst>
              <a:ext uri="{FF2B5EF4-FFF2-40B4-BE49-F238E27FC236}">
                <a16:creationId xmlns:a16="http://schemas.microsoft.com/office/drawing/2014/main" id="{94A746C4-7D98-4620-BA19-EE64D948626A}"/>
              </a:ext>
            </a:extLst>
          </p:cNvPr>
          <p:cNvSpPr>
            <a:spLocks noChangeArrowheads="1"/>
          </p:cNvSpPr>
          <p:nvPr/>
        </p:nvSpPr>
        <p:spPr bwMode="auto">
          <a:xfrm>
            <a:off x="7990847" y="4500604"/>
            <a:ext cx="11862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srgbClr val="000000"/>
                </a:solidFill>
                <a:effectLst/>
                <a:uLnTx/>
                <a:uFillTx/>
                <a:latin typeface="Arial"/>
                <a:ea typeface="Arial Unicode MS"/>
                <a:cs typeface="Arial Unicode MS"/>
              </a:rPr>
              <a:t>39</a:t>
            </a:r>
            <a:endParaRPr kumimoji="0" lang="en-US" alt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70" name="Rectangle 64">
            <a:extLst>
              <a:ext uri="{FF2B5EF4-FFF2-40B4-BE49-F238E27FC236}">
                <a16:creationId xmlns:a16="http://schemas.microsoft.com/office/drawing/2014/main" id="{709D77D7-E88F-4319-A1EA-CBFDAB051AFC}"/>
              </a:ext>
            </a:extLst>
          </p:cNvPr>
          <p:cNvSpPr>
            <a:spLocks noChangeArrowheads="1"/>
          </p:cNvSpPr>
          <p:nvPr/>
        </p:nvSpPr>
        <p:spPr bwMode="auto">
          <a:xfrm>
            <a:off x="8395312" y="4500604"/>
            <a:ext cx="11862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srgbClr val="000000"/>
                </a:solidFill>
                <a:effectLst/>
                <a:uLnTx/>
                <a:uFillTx/>
                <a:latin typeface="Arial"/>
                <a:ea typeface="Arial Unicode MS"/>
                <a:cs typeface="Arial Unicode MS"/>
              </a:rPr>
              <a:t>42</a:t>
            </a:r>
            <a:endParaRPr kumimoji="0" lang="en-US" alt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71" name="Rectangle 66">
            <a:extLst>
              <a:ext uri="{FF2B5EF4-FFF2-40B4-BE49-F238E27FC236}">
                <a16:creationId xmlns:a16="http://schemas.microsoft.com/office/drawing/2014/main" id="{F3B33FF7-21F8-476D-AC4C-6D7786F7733D}"/>
              </a:ext>
            </a:extLst>
          </p:cNvPr>
          <p:cNvSpPr>
            <a:spLocks noChangeArrowheads="1"/>
          </p:cNvSpPr>
          <p:nvPr/>
        </p:nvSpPr>
        <p:spPr bwMode="auto">
          <a:xfrm>
            <a:off x="8799778" y="4500604"/>
            <a:ext cx="11862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srgbClr val="000000"/>
                </a:solidFill>
                <a:effectLst/>
                <a:uLnTx/>
                <a:uFillTx/>
                <a:latin typeface="Arial"/>
                <a:ea typeface="Arial Unicode MS"/>
                <a:cs typeface="Arial Unicode MS"/>
              </a:rPr>
              <a:t>45</a:t>
            </a:r>
            <a:endParaRPr kumimoji="0" lang="en-US" alt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72" name="Rectangle 68">
            <a:extLst>
              <a:ext uri="{FF2B5EF4-FFF2-40B4-BE49-F238E27FC236}">
                <a16:creationId xmlns:a16="http://schemas.microsoft.com/office/drawing/2014/main" id="{8767F569-D15F-40BF-A096-03027079FE2E}"/>
              </a:ext>
            </a:extLst>
          </p:cNvPr>
          <p:cNvSpPr>
            <a:spLocks noChangeArrowheads="1"/>
          </p:cNvSpPr>
          <p:nvPr/>
        </p:nvSpPr>
        <p:spPr bwMode="auto">
          <a:xfrm>
            <a:off x="9204244" y="4500604"/>
            <a:ext cx="11862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srgbClr val="000000"/>
                </a:solidFill>
                <a:effectLst/>
                <a:uLnTx/>
                <a:uFillTx/>
                <a:latin typeface="Arial"/>
                <a:ea typeface="Arial Unicode MS"/>
                <a:cs typeface="Arial Unicode MS"/>
              </a:rPr>
              <a:t>48</a:t>
            </a:r>
            <a:endParaRPr kumimoji="0" lang="en-US" alt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73" name="Rectangle 69">
            <a:extLst>
              <a:ext uri="{FF2B5EF4-FFF2-40B4-BE49-F238E27FC236}">
                <a16:creationId xmlns:a16="http://schemas.microsoft.com/office/drawing/2014/main" id="{0D3895F0-2D1E-45C2-BE98-960199B29B31}"/>
              </a:ext>
            </a:extLst>
          </p:cNvPr>
          <p:cNvSpPr>
            <a:spLocks noChangeArrowheads="1"/>
          </p:cNvSpPr>
          <p:nvPr/>
        </p:nvSpPr>
        <p:spPr bwMode="auto">
          <a:xfrm>
            <a:off x="9608710" y="4500604"/>
            <a:ext cx="11862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dirty="0">
                <a:ln>
                  <a:noFill/>
                </a:ln>
                <a:solidFill>
                  <a:srgbClr val="000000"/>
                </a:solidFill>
                <a:effectLst/>
                <a:uLnTx/>
                <a:uFillTx/>
                <a:latin typeface="Arial"/>
                <a:ea typeface="Arial Unicode MS"/>
                <a:cs typeface="Arial Unicode MS"/>
              </a:rPr>
              <a:t>51</a:t>
            </a:r>
            <a:endParaRPr kumimoji="0" lang="en-US" altLang="en-US" sz="2100" b="0" i="0" u="none" strike="noStrike" kern="1200" cap="none" spc="0" normalizeH="0" baseline="0" noProof="0" dirty="0">
              <a:ln>
                <a:noFill/>
              </a:ln>
              <a:solidFill>
                <a:prstClr val="black"/>
              </a:solidFill>
              <a:effectLst/>
              <a:uLnTx/>
              <a:uFillTx/>
              <a:latin typeface="Arial"/>
              <a:ea typeface="Arial Unicode MS"/>
              <a:cs typeface="Arial Unicode MS"/>
            </a:endParaRPr>
          </a:p>
        </p:txBody>
      </p:sp>
      <p:sp>
        <p:nvSpPr>
          <p:cNvPr id="774" name="Rectangle 126">
            <a:extLst>
              <a:ext uri="{FF2B5EF4-FFF2-40B4-BE49-F238E27FC236}">
                <a16:creationId xmlns:a16="http://schemas.microsoft.com/office/drawing/2014/main" id="{517BDA8D-8F57-4C53-B662-DCC6B71F6B82}"/>
              </a:ext>
            </a:extLst>
          </p:cNvPr>
          <p:cNvSpPr>
            <a:spLocks noChangeArrowheads="1"/>
          </p:cNvSpPr>
          <p:nvPr/>
        </p:nvSpPr>
        <p:spPr bwMode="auto">
          <a:xfrm>
            <a:off x="3083142" y="3922925"/>
            <a:ext cx="1402628"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dirty="0">
                <a:ln>
                  <a:noFill/>
                </a:ln>
                <a:solidFill>
                  <a:srgbClr val="000000"/>
                </a:solidFill>
                <a:effectLst/>
                <a:uLnTx/>
                <a:uFillTx/>
                <a:latin typeface="Arial"/>
                <a:ea typeface="Arial Unicode MS"/>
                <a:cs typeface="Arial Unicode MS"/>
              </a:rPr>
              <a:t>Durvalumab + Tremelimumab</a:t>
            </a:r>
            <a:endParaRPr kumimoji="0" lang="en-US" altLang="en-US" sz="2100" b="0" i="0" u="none" strike="noStrike" kern="1200" cap="none" spc="0" normalizeH="0" baseline="0" noProof="0" dirty="0">
              <a:ln>
                <a:noFill/>
              </a:ln>
              <a:solidFill>
                <a:prstClr val="black"/>
              </a:solidFill>
              <a:effectLst/>
              <a:uLnTx/>
              <a:uFillTx/>
              <a:latin typeface="Arial"/>
              <a:ea typeface="Arial Unicode MS"/>
              <a:cs typeface="Arial Unicode MS"/>
            </a:endParaRPr>
          </a:p>
        </p:txBody>
      </p:sp>
      <p:sp>
        <p:nvSpPr>
          <p:cNvPr id="775" name="Line 280">
            <a:extLst>
              <a:ext uri="{FF2B5EF4-FFF2-40B4-BE49-F238E27FC236}">
                <a16:creationId xmlns:a16="http://schemas.microsoft.com/office/drawing/2014/main" id="{BB31C67A-631B-41F3-A37B-8E824405A08B}"/>
              </a:ext>
            </a:extLst>
          </p:cNvPr>
          <p:cNvSpPr>
            <a:spLocks noChangeShapeType="1"/>
          </p:cNvSpPr>
          <p:nvPr/>
        </p:nvSpPr>
        <p:spPr bwMode="auto">
          <a:xfrm>
            <a:off x="2793089" y="3995193"/>
            <a:ext cx="238186" cy="0"/>
          </a:xfrm>
          <a:prstGeom prst="line">
            <a:avLst/>
          </a:prstGeom>
          <a:noFill/>
          <a:ln w="28575">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76" name="Rectangle 158">
            <a:extLst>
              <a:ext uri="{FF2B5EF4-FFF2-40B4-BE49-F238E27FC236}">
                <a16:creationId xmlns:a16="http://schemas.microsoft.com/office/drawing/2014/main" id="{486536A0-9AB6-4413-9835-4079547D8560}"/>
              </a:ext>
            </a:extLst>
          </p:cNvPr>
          <p:cNvSpPr>
            <a:spLocks noChangeArrowheads="1"/>
          </p:cNvSpPr>
          <p:nvPr/>
        </p:nvSpPr>
        <p:spPr bwMode="auto">
          <a:xfrm>
            <a:off x="3090071" y="4153842"/>
            <a:ext cx="697307"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dirty="0">
                <a:ln>
                  <a:noFill/>
                </a:ln>
                <a:solidFill>
                  <a:srgbClr val="000000"/>
                </a:solidFill>
                <a:effectLst/>
                <a:uLnTx/>
                <a:uFillTx/>
                <a:latin typeface="Arial"/>
                <a:ea typeface="Arial Unicode MS"/>
                <a:cs typeface="Arial Unicode MS"/>
              </a:rPr>
              <a:t>Chemotherapy</a:t>
            </a:r>
            <a:endParaRPr kumimoji="0" lang="en-US" altLang="en-US" sz="2100" b="0" i="0" u="none" strike="noStrike" kern="1200" cap="none" spc="0" normalizeH="0" baseline="0" noProof="0" dirty="0">
              <a:ln>
                <a:noFill/>
              </a:ln>
              <a:solidFill>
                <a:prstClr val="black"/>
              </a:solidFill>
              <a:effectLst/>
              <a:uLnTx/>
              <a:uFillTx/>
              <a:latin typeface="Arial"/>
              <a:ea typeface="Arial Unicode MS"/>
              <a:cs typeface="Arial Unicode MS"/>
            </a:endParaRPr>
          </a:p>
        </p:txBody>
      </p:sp>
      <p:sp>
        <p:nvSpPr>
          <p:cNvPr id="777" name="Line 197">
            <a:extLst>
              <a:ext uri="{FF2B5EF4-FFF2-40B4-BE49-F238E27FC236}">
                <a16:creationId xmlns:a16="http://schemas.microsoft.com/office/drawing/2014/main" id="{2997B0B7-1E57-4037-8435-1BEF0306D106}"/>
              </a:ext>
            </a:extLst>
          </p:cNvPr>
          <p:cNvSpPr>
            <a:spLocks noChangeShapeType="1"/>
          </p:cNvSpPr>
          <p:nvPr/>
        </p:nvSpPr>
        <p:spPr bwMode="auto">
          <a:xfrm>
            <a:off x="2793089" y="4221458"/>
            <a:ext cx="238186" cy="0"/>
          </a:xfrm>
          <a:prstGeom prst="line">
            <a:avLst/>
          </a:prstGeom>
          <a:noFill/>
          <a:ln w="28575">
            <a:solidFill>
              <a:srgbClr val="00664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78" name="Line 255">
            <a:extLst>
              <a:ext uri="{FF2B5EF4-FFF2-40B4-BE49-F238E27FC236}">
                <a16:creationId xmlns:a16="http://schemas.microsoft.com/office/drawing/2014/main" id="{E58CCDAE-2A9F-4201-AA1E-408D926D9043}"/>
              </a:ext>
            </a:extLst>
          </p:cNvPr>
          <p:cNvSpPr>
            <a:spLocks noChangeShapeType="1"/>
          </p:cNvSpPr>
          <p:nvPr/>
        </p:nvSpPr>
        <p:spPr bwMode="auto">
          <a:xfrm flipH="1">
            <a:off x="2777641" y="1788386"/>
            <a:ext cx="49435" cy="0"/>
          </a:xfrm>
          <a:prstGeom prst="line">
            <a:avLst/>
          </a:prstGeom>
          <a:noFill/>
          <a:ln w="6350">
            <a:solidFill>
              <a:srgbClr val="00A7D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79" name="Line 254">
            <a:extLst>
              <a:ext uri="{FF2B5EF4-FFF2-40B4-BE49-F238E27FC236}">
                <a16:creationId xmlns:a16="http://schemas.microsoft.com/office/drawing/2014/main" id="{8E993A36-71BC-495A-8D9C-8FAD0C9D2A5B}"/>
              </a:ext>
            </a:extLst>
          </p:cNvPr>
          <p:cNvSpPr>
            <a:spLocks noChangeShapeType="1"/>
          </p:cNvSpPr>
          <p:nvPr/>
        </p:nvSpPr>
        <p:spPr bwMode="auto">
          <a:xfrm>
            <a:off x="2802356" y="1767449"/>
            <a:ext cx="0" cy="46524"/>
          </a:xfrm>
          <a:prstGeom prst="line">
            <a:avLst/>
          </a:prstGeom>
          <a:noFill/>
          <a:ln w="6350">
            <a:solidFill>
              <a:srgbClr val="00A7D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780" name="Freeform 129">
            <a:extLst>
              <a:ext uri="{FF2B5EF4-FFF2-40B4-BE49-F238E27FC236}">
                <a16:creationId xmlns:a16="http://schemas.microsoft.com/office/drawing/2014/main" id="{6CD1A06D-4583-427B-8C02-5CF832B337E4}"/>
              </a:ext>
            </a:extLst>
          </p:cNvPr>
          <p:cNvSpPr>
            <a:spLocks/>
          </p:cNvSpPr>
          <p:nvPr/>
        </p:nvSpPr>
        <p:spPr bwMode="auto">
          <a:xfrm>
            <a:off x="2786626" y="1793040"/>
            <a:ext cx="6761322" cy="2065675"/>
          </a:xfrm>
          <a:custGeom>
            <a:avLst/>
            <a:gdLst>
              <a:gd name="T0" fmla="*/ 21 w 3009"/>
              <a:gd name="T1" fmla="*/ 12 h 888"/>
              <a:gd name="T2" fmla="*/ 32 w 3009"/>
              <a:gd name="T3" fmla="*/ 27 h 888"/>
              <a:gd name="T4" fmla="*/ 66 w 3009"/>
              <a:gd name="T5" fmla="*/ 41 h 888"/>
              <a:gd name="T6" fmla="*/ 131 w 3009"/>
              <a:gd name="T7" fmla="*/ 54 h 888"/>
              <a:gd name="T8" fmla="*/ 165 w 3009"/>
              <a:gd name="T9" fmla="*/ 70 h 888"/>
              <a:gd name="T10" fmla="*/ 189 w 3009"/>
              <a:gd name="T11" fmla="*/ 84 h 888"/>
              <a:gd name="T12" fmla="*/ 212 w 3009"/>
              <a:gd name="T13" fmla="*/ 95 h 888"/>
              <a:gd name="T14" fmla="*/ 236 w 3009"/>
              <a:gd name="T15" fmla="*/ 108 h 888"/>
              <a:gd name="T16" fmla="*/ 254 w 3009"/>
              <a:gd name="T17" fmla="*/ 120 h 888"/>
              <a:gd name="T18" fmla="*/ 306 w 3009"/>
              <a:gd name="T19" fmla="*/ 135 h 888"/>
              <a:gd name="T20" fmla="*/ 329 w 3009"/>
              <a:gd name="T21" fmla="*/ 160 h 888"/>
              <a:gd name="T22" fmla="*/ 351 w 3009"/>
              <a:gd name="T23" fmla="*/ 173 h 888"/>
              <a:gd name="T24" fmla="*/ 369 w 3009"/>
              <a:gd name="T25" fmla="*/ 198 h 888"/>
              <a:gd name="T26" fmla="*/ 387 w 3009"/>
              <a:gd name="T27" fmla="*/ 216 h 888"/>
              <a:gd name="T28" fmla="*/ 412 w 3009"/>
              <a:gd name="T29" fmla="*/ 234 h 888"/>
              <a:gd name="T30" fmla="*/ 425 w 3009"/>
              <a:gd name="T31" fmla="*/ 254 h 888"/>
              <a:gd name="T32" fmla="*/ 450 w 3009"/>
              <a:gd name="T33" fmla="*/ 275 h 888"/>
              <a:gd name="T34" fmla="*/ 464 w 3009"/>
              <a:gd name="T35" fmla="*/ 288 h 888"/>
              <a:gd name="T36" fmla="*/ 477 w 3009"/>
              <a:gd name="T37" fmla="*/ 306 h 888"/>
              <a:gd name="T38" fmla="*/ 506 w 3009"/>
              <a:gd name="T39" fmla="*/ 333 h 888"/>
              <a:gd name="T40" fmla="*/ 524 w 3009"/>
              <a:gd name="T41" fmla="*/ 351 h 888"/>
              <a:gd name="T42" fmla="*/ 540 w 3009"/>
              <a:gd name="T43" fmla="*/ 369 h 888"/>
              <a:gd name="T44" fmla="*/ 556 w 3009"/>
              <a:gd name="T45" fmla="*/ 387 h 888"/>
              <a:gd name="T46" fmla="*/ 574 w 3009"/>
              <a:gd name="T47" fmla="*/ 403 h 888"/>
              <a:gd name="T48" fmla="*/ 603 w 3009"/>
              <a:gd name="T49" fmla="*/ 421 h 888"/>
              <a:gd name="T50" fmla="*/ 619 w 3009"/>
              <a:gd name="T51" fmla="*/ 436 h 888"/>
              <a:gd name="T52" fmla="*/ 634 w 3009"/>
              <a:gd name="T53" fmla="*/ 457 h 888"/>
              <a:gd name="T54" fmla="*/ 655 w 3009"/>
              <a:gd name="T55" fmla="*/ 470 h 888"/>
              <a:gd name="T56" fmla="*/ 679 w 3009"/>
              <a:gd name="T57" fmla="*/ 490 h 888"/>
              <a:gd name="T58" fmla="*/ 713 w 3009"/>
              <a:gd name="T59" fmla="*/ 517 h 888"/>
              <a:gd name="T60" fmla="*/ 733 w 3009"/>
              <a:gd name="T61" fmla="*/ 535 h 888"/>
              <a:gd name="T62" fmla="*/ 767 w 3009"/>
              <a:gd name="T63" fmla="*/ 556 h 888"/>
              <a:gd name="T64" fmla="*/ 794 w 3009"/>
              <a:gd name="T65" fmla="*/ 567 h 888"/>
              <a:gd name="T66" fmla="*/ 830 w 3009"/>
              <a:gd name="T67" fmla="*/ 583 h 888"/>
              <a:gd name="T68" fmla="*/ 859 w 3009"/>
              <a:gd name="T69" fmla="*/ 598 h 888"/>
              <a:gd name="T70" fmla="*/ 884 w 3009"/>
              <a:gd name="T71" fmla="*/ 616 h 888"/>
              <a:gd name="T72" fmla="*/ 922 w 3009"/>
              <a:gd name="T73" fmla="*/ 639 h 888"/>
              <a:gd name="T74" fmla="*/ 972 w 3009"/>
              <a:gd name="T75" fmla="*/ 655 h 888"/>
              <a:gd name="T76" fmla="*/ 1026 w 3009"/>
              <a:gd name="T77" fmla="*/ 668 h 888"/>
              <a:gd name="T78" fmla="*/ 1057 w 3009"/>
              <a:gd name="T79" fmla="*/ 682 h 888"/>
              <a:gd name="T80" fmla="*/ 1116 w 3009"/>
              <a:gd name="T81" fmla="*/ 693 h 888"/>
              <a:gd name="T82" fmla="*/ 1192 w 3009"/>
              <a:gd name="T83" fmla="*/ 709 h 888"/>
              <a:gd name="T84" fmla="*/ 1237 w 3009"/>
              <a:gd name="T85" fmla="*/ 720 h 888"/>
              <a:gd name="T86" fmla="*/ 1341 w 3009"/>
              <a:gd name="T87" fmla="*/ 735 h 888"/>
              <a:gd name="T88" fmla="*/ 1381 w 3009"/>
              <a:gd name="T89" fmla="*/ 747 h 888"/>
              <a:gd name="T90" fmla="*/ 1406 w 3009"/>
              <a:gd name="T91" fmla="*/ 758 h 888"/>
              <a:gd name="T92" fmla="*/ 1489 w 3009"/>
              <a:gd name="T93" fmla="*/ 769 h 888"/>
              <a:gd name="T94" fmla="*/ 1595 w 3009"/>
              <a:gd name="T95" fmla="*/ 783 h 888"/>
              <a:gd name="T96" fmla="*/ 1725 w 3009"/>
              <a:gd name="T97" fmla="*/ 794 h 888"/>
              <a:gd name="T98" fmla="*/ 1833 w 3009"/>
              <a:gd name="T99" fmla="*/ 805 h 888"/>
              <a:gd name="T100" fmla="*/ 1898 w 3009"/>
              <a:gd name="T101" fmla="*/ 816 h 888"/>
              <a:gd name="T102" fmla="*/ 1941 w 3009"/>
              <a:gd name="T103" fmla="*/ 828 h 888"/>
              <a:gd name="T104" fmla="*/ 2087 w 3009"/>
              <a:gd name="T105" fmla="*/ 839 h 888"/>
              <a:gd name="T106" fmla="*/ 2240 w 3009"/>
              <a:gd name="T107" fmla="*/ 855 h 888"/>
              <a:gd name="T108" fmla="*/ 2445 w 3009"/>
              <a:gd name="T109" fmla="*/ 868 h 888"/>
              <a:gd name="T110" fmla="*/ 3009 w 3009"/>
              <a:gd name="T111"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9" h="888">
                <a:moveTo>
                  <a:pt x="0" y="0"/>
                </a:moveTo>
                <a:lnTo>
                  <a:pt x="9" y="0"/>
                </a:lnTo>
                <a:lnTo>
                  <a:pt x="9" y="7"/>
                </a:lnTo>
                <a:lnTo>
                  <a:pt x="16" y="7"/>
                </a:lnTo>
                <a:lnTo>
                  <a:pt x="16" y="12"/>
                </a:lnTo>
                <a:lnTo>
                  <a:pt x="21" y="12"/>
                </a:lnTo>
                <a:lnTo>
                  <a:pt x="21" y="18"/>
                </a:lnTo>
                <a:lnTo>
                  <a:pt x="25" y="18"/>
                </a:lnTo>
                <a:lnTo>
                  <a:pt x="25" y="23"/>
                </a:lnTo>
                <a:lnTo>
                  <a:pt x="30" y="23"/>
                </a:lnTo>
                <a:lnTo>
                  <a:pt x="30" y="27"/>
                </a:lnTo>
                <a:lnTo>
                  <a:pt x="32" y="27"/>
                </a:lnTo>
                <a:lnTo>
                  <a:pt x="32" y="32"/>
                </a:lnTo>
                <a:lnTo>
                  <a:pt x="45" y="32"/>
                </a:lnTo>
                <a:lnTo>
                  <a:pt x="45" y="36"/>
                </a:lnTo>
                <a:lnTo>
                  <a:pt x="61" y="36"/>
                </a:lnTo>
                <a:lnTo>
                  <a:pt x="61" y="41"/>
                </a:lnTo>
                <a:lnTo>
                  <a:pt x="66" y="41"/>
                </a:lnTo>
                <a:lnTo>
                  <a:pt x="66" y="43"/>
                </a:lnTo>
                <a:lnTo>
                  <a:pt x="77" y="43"/>
                </a:lnTo>
                <a:lnTo>
                  <a:pt x="77" y="50"/>
                </a:lnTo>
                <a:lnTo>
                  <a:pt x="102" y="50"/>
                </a:lnTo>
                <a:lnTo>
                  <a:pt x="102" y="54"/>
                </a:lnTo>
                <a:lnTo>
                  <a:pt x="131" y="54"/>
                </a:lnTo>
                <a:lnTo>
                  <a:pt x="131" y="61"/>
                </a:lnTo>
                <a:lnTo>
                  <a:pt x="144" y="61"/>
                </a:lnTo>
                <a:lnTo>
                  <a:pt x="144" y="63"/>
                </a:lnTo>
                <a:lnTo>
                  <a:pt x="149" y="63"/>
                </a:lnTo>
                <a:lnTo>
                  <a:pt x="149" y="70"/>
                </a:lnTo>
                <a:lnTo>
                  <a:pt x="165" y="70"/>
                </a:lnTo>
                <a:lnTo>
                  <a:pt x="165" y="77"/>
                </a:lnTo>
                <a:lnTo>
                  <a:pt x="169" y="77"/>
                </a:lnTo>
                <a:lnTo>
                  <a:pt x="169" y="79"/>
                </a:lnTo>
                <a:lnTo>
                  <a:pt x="183" y="79"/>
                </a:lnTo>
                <a:lnTo>
                  <a:pt x="183" y="84"/>
                </a:lnTo>
                <a:lnTo>
                  <a:pt x="189" y="84"/>
                </a:lnTo>
                <a:lnTo>
                  <a:pt x="189" y="88"/>
                </a:lnTo>
                <a:lnTo>
                  <a:pt x="203" y="88"/>
                </a:lnTo>
                <a:lnTo>
                  <a:pt x="203" y="93"/>
                </a:lnTo>
                <a:lnTo>
                  <a:pt x="207" y="93"/>
                </a:lnTo>
                <a:lnTo>
                  <a:pt x="207" y="95"/>
                </a:lnTo>
                <a:lnTo>
                  <a:pt x="212" y="95"/>
                </a:lnTo>
                <a:lnTo>
                  <a:pt x="212" y="99"/>
                </a:lnTo>
                <a:lnTo>
                  <a:pt x="227" y="99"/>
                </a:lnTo>
                <a:lnTo>
                  <a:pt x="227" y="104"/>
                </a:lnTo>
                <a:lnTo>
                  <a:pt x="232" y="104"/>
                </a:lnTo>
                <a:lnTo>
                  <a:pt x="232" y="108"/>
                </a:lnTo>
                <a:lnTo>
                  <a:pt x="236" y="108"/>
                </a:lnTo>
                <a:lnTo>
                  <a:pt x="236" y="113"/>
                </a:lnTo>
                <a:lnTo>
                  <a:pt x="243" y="113"/>
                </a:lnTo>
                <a:lnTo>
                  <a:pt x="243" y="115"/>
                </a:lnTo>
                <a:lnTo>
                  <a:pt x="250" y="115"/>
                </a:lnTo>
                <a:lnTo>
                  <a:pt x="250" y="120"/>
                </a:lnTo>
                <a:lnTo>
                  <a:pt x="254" y="120"/>
                </a:lnTo>
                <a:lnTo>
                  <a:pt x="254" y="124"/>
                </a:lnTo>
                <a:lnTo>
                  <a:pt x="277" y="124"/>
                </a:lnTo>
                <a:lnTo>
                  <a:pt x="277" y="131"/>
                </a:lnTo>
                <a:lnTo>
                  <a:pt x="297" y="131"/>
                </a:lnTo>
                <a:lnTo>
                  <a:pt x="297" y="135"/>
                </a:lnTo>
                <a:lnTo>
                  <a:pt x="306" y="135"/>
                </a:lnTo>
                <a:lnTo>
                  <a:pt x="306" y="144"/>
                </a:lnTo>
                <a:lnTo>
                  <a:pt x="311" y="144"/>
                </a:lnTo>
                <a:lnTo>
                  <a:pt x="311" y="155"/>
                </a:lnTo>
                <a:lnTo>
                  <a:pt x="322" y="155"/>
                </a:lnTo>
                <a:lnTo>
                  <a:pt x="322" y="160"/>
                </a:lnTo>
                <a:lnTo>
                  <a:pt x="329" y="160"/>
                </a:lnTo>
                <a:lnTo>
                  <a:pt x="329" y="164"/>
                </a:lnTo>
                <a:lnTo>
                  <a:pt x="335" y="164"/>
                </a:lnTo>
                <a:lnTo>
                  <a:pt x="335" y="169"/>
                </a:lnTo>
                <a:lnTo>
                  <a:pt x="347" y="169"/>
                </a:lnTo>
                <a:lnTo>
                  <a:pt x="347" y="173"/>
                </a:lnTo>
                <a:lnTo>
                  <a:pt x="351" y="173"/>
                </a:lnTo>
                <a:lnTo>
                  <a:pt x="351" y="182"/>
                </a:lnTo>
                <a:lnTo>
                  <a:pt x="358" y="182"/>
                </a:lnTo>
                <a:lnTo>
                  <a:pt x="358" y="194"/>
                </a:lnTo>
                <a:lnTo>
                  <a:pt x="362" y="194"/>
                </a:lnTo>
                <a:lnTo>
                  <a:pt x="362" y="198"/>
                </a:lnTo>
                <a:lnTo>
                  <a:pt x="369" y="198"/>
                </a:lnTo>
                <a:lnTo>
                  <a:pt x="369" y="205"/>
                </a:lnTo>
                <a:lnTo>
                  <a:pt x="376" y="205"/>
                </a:lnTo>
                <a:lnTo>
                  <a:pt x="376" y="209"/>
                </a:lnTo>
                <a:lnTo>
                  <a:pt x="380" y="209"/>
                </a:lnTo>
                <a:lnTo>
                  <a:pt x="380" y="216"/>
                </a:lnTo>
                <a:lnTo>
                  <a:pt x="387" y="216"/>
                </a:lnTo>
                <a:lnTo>
                  <a:pt x="387" y="223"/>
                </a:lnTo>
                <a:lnTo>
                  <a:pt x="401" y="223"/>
                </a:lnTo>
                <a:lnTo>
                  <a:pt x="401" y="230"/>
                </a:lnTo>
                <a:lnTo>
                  <a:pt x="403" y="230"/>
                </a:lnTo>
                <a:lnTo>
                  <a:pt x="403" y="234"/>
                </a:lnTo>
                <a:lnTo>
                  <a:pt x="412" y="234"/>
                </a:lnTo>
                <a:lnTo>
                  <a:pt x="412" y="241"/>
                </a:lnTo>
                <a:lnTo>
                  <a:pt x="419" y="241"/>
                </a:lnTo>
                <a:lnTo>
                  <a:pt x="419" y="250"/>
                </a:lnTo>
                <a:lnTo>
                  <a:pt x="423" y="250"/>
                </a:lnTo>
                <a:lnTo>
                  <a:pt x="423" y="254"/>
                </a:lnTo>
                <a:lnTo>
                  <a:pt x="425" y="254"/>
                </a:lnTo>
                <a:lnTo>
                  <a:pt x="425" y="261"/>
                </a:lnTo>
                <a:lnTo>
                  <a:pt x="430" y="261"/>
                </a:lnTo>
                <a:lnTo>
                  <a:pt x="430" y="270"/>
                </a:lnTo>
                <a:lnTo>
                  <a:pt x="441" y="270"/>
                </a:lnTo>
                <a:lnTo>
                  <a:pt x="441" y="275"/>
                </a:lnTo>
                <a:lnTo>
                  <a:pt x="450" y="275"/>
                </a:lnTo>
                <a:lnTo>
                  <a:pt x="450" y="279"/>
                </a:lnTo>
                <a:lnTo>
                  <a:pt x="455" y="279"/>
                </a:lnTo>
                <a:lnTo>
                  <a:pt x="455" y="284"/>
                </a:lnTo>
                <a:lnTo>
                  <a:pt x="459" y="284"/>
                </a:lnTo>
                <a:lnTo>
                  <a:pt x="459" y="288"/>
                </a:lnTo>
                <a:lnTo>
                  <a:pt x="464" y="288"/>
                </a:lnTo>
                <a:lnTo>
                  <a:pt x="464" y="295"/>
                </a:lnTo>
                <a:lnTo>
                  <a:pt x="468" y="295"/>
                </a:lnTo>
                <a:lnTo>
                  <a:pt x="468" y="302"/>
                </a:lnTo>
                <a:lnTo>
                  <a:pt x="473" y="302"/>
                </a:lnTo>
                <a:lnTo>
                  <a:pt x="473" y="306"/>
                </a:lnTo>
                <a:lnTo>
                  <a:pt x="477" y="306"/>
                </a:lnTo>
                <a:lnTo>
                  <a:pt x="477" y="313"/>
                </a:lnTo>
                <a:lnTo>
                  <a:pt x="497" y="313"/>
                </a:lnTo>
                <a:lnTo>
                  <a:pt x="497" y="322"/>
                </a:lnTo>
                <a:lnTo>
                  <a:pt x="500" y="322"/>
                </a:lnTo>
                <a:lnTo>
                  <a:pt x="500" y="333"/>
                </a:lnTo>
                <a:lnTo>
                  <a:pt x="506" y="333"/>
                </a:lnTo>
                <a:lnTo>
                  <a:pt x="506" y="340"/>
                </a:lnTo>
                <a:lnTo>
                  <a:pt x="513" y="340"/>
                </a:lnTo>
                <a:lnTo>
                  <a:pt x="513" y="344"/>
                </a:lnTo>
                <a:lnTo>
                  <a:pt x="518" y="344"/>
                </a:lnTo>
                <a:lnTo>
                  <a:pt x="518" y="351"/>
                </a:lnTo>
                <a:lnTo>
                  <a:pt x="524" y="351"/>
                </a:lnTo>
                <a:lnTo>
                  <a:pt x="524" y="358"/>
                </a:lnTo>
                <a:lnTo>
                  <a:pt x="527" y="358"/>
                </a:lnTo>
                <a:lnTo>
                  <a:pt x="527" y="365"/>
                </a:lnTo>
                <a:lnTo>
                  <a:pt x="533" y="365"/>
                </a:lnTo>
                <a:lnTo>
                  <a:pt x="533" y="369"/>
                </a:lnTo>
                <a:lnTo>
                  <a:pt x="540" y="369"/>
                </a:lnTo>
                <a:lnTo>
                  <a:pt x="540" y="374"/>
                </a:lnTo>
                <a:lnTo>
                  <a:pt x="545" y="374"/>
                </a:lnTo>
                <a:lnTo>
                  <a:pt x="545" y="383"/>
                </a:lnTo>
                <a:lnTo>
                  <a:pt x="549" y="383"/>
                </a:lnTo>
                <a:lnTo>
                  <a:pt x="549" y="387"/>
                </a:lnTo>
                <a:lnTo>
                  <a:pt x="556" y="387"/>
                </a:lnTo>
                <a:lnTo>
                  <a:pt x="556" y="394"/>
                </a:lnTo>
                <a:lnTo>
                  <a:pt x="565" y="394"/>
                </a:lnTo>
                <a:lnTo>
                  <a:pt x="565" y="398"/>
                </a:lnTo>
                <a:lnTo>
                  <a:pt x="572" y="398"/>
                </a:lnTo>
                <a:lnTo>
                  <a:pt x="572" y="403"/>
                </a:lnTo>
                <a:lnTo>
                  <a:pt x="574" y="403"/>
                </a:lnTo>
                <a:lnTo>
                  <a:pt x="574" y="410"/>
                </a:lnTo>
                <a:lnTo>
                  <a:pt x="583" y="410"/>
                </a:lnTo>
                <a:lnTo>
                  <a:pt x="583" y="416"/>
                </a:lnTo>
                <a:lnTo>
                  <a:pt x="587" y="416"/>
                </a:lnTo>
                <a:lnTo>
                  <a:pt x="587" y="421"/>
                </a:lnTo>
                <a:lnTo>
                  <a:pt x="603" y="421"/>
                </a:lnTo>
                <a:lnTo>
                  <a:pt x="603" y="425"/>
                </a:lnTo>
                <a:lnTo>
                  <a:pt x="610" y="425"/>
                </a:lnTo>
                <a:lnTo>
                  <a:pt x="610" y="432"/>
                </a:lnTo>
                <a:lnTo>
                  <a:pt x="614" y="432"/>
                </a:lnTo>
                <a:lnTo>
                  <a:pt x="614" y="436"/>
                </a:lnTo>
                <a:lnTo>
                  <a:pt x="619" y="436"/>
                </a:lnTo>
                <a:lnTo>
                  <a:pt x="619" y="441"/>
                </a:lnTo>
                <a:lnTo>
                  <a:pt x="625" y="441"/>
                </a:lnTo>
                <a:lnTo>
                  <a:pt x="625" y="448"/>
                </a:lnTo>
                <a:lnTo>
                  <a:pt x="628" y="448"/>
                </a:lnTo>
                <a:lnTo>
                  <a:pt x="628" y="457"/>
                </a:lnTo>
                <a:lnTo>
                  <a:pt x="634" y="457"/>
                </a:lnTo>
                <a:lnTo>
                  <a:pt x="634" y="461"/>
                </a:lnTo>
                <a:lnTo>
                  <a:pt x="639" y="461"/>
                </a:lnTo>
                <a:lnTo>
                  <a:pt x="639" y="466"/>
                </a:lnTo>
                <a:lnTo>
                  <a:pt x="646" y="466"/>
                </a:lnTo>
                <a:lnTo>
                  <a:pt x="646" y="470"/>
                </a:lnTo>
                <a:lnTo>
                  <a:pt x="655" y="470"/>
                </a:lnTo>
                <a:lnTo>
                  <a:pt x="655" y="479"/>
                </a:lnTo>
                <a:lnTo>
                  <a:pt x="659" y="479"/>
                </a:lnTo>
                <a:lnTo>
                  <a:pt x="659" y="484"/>
                </a:lnTo>
                <a:lnTo>
                  <a:pt x="664" y="484"/>
                </a:lnTo>
                <a:lnTo>
                  <a:pt x="664" y="490"/>
                </a:lnTo>
                <a:lnTo>
                  <a:pt x="679" y="490"/>
                </a:lnTo>
                <a:lnTo>
                  <a:pt x="679" y="497"/>
                </a:lnTo>
                <a:lnTo>
                  <a:pt x="695" y="497"/>
                </a:lnTo>
                <a:lnTo>
                  <a:pt x="695" y="506"/>
                </a:lnTo>
                <a:lnTo>
                  <a:pt x="709" y="506"/>
                </a:lnTo>
                <a:lnTo>
                  <a:pt x="709" y="517"/>
                </a:lnTo>
                <a:lnTo>
                  <a:pt x="713" y="517"/>
                </a:lnTo>
                <a:lnTo>
                  <a:pt x="713" y="526"/>
                </a:lnTo>
                <a:lnTo>
                  <a:pt x="722" y="526"/>
                </a:lnTo>
                <a:lnTo>
                  <a:pt x="722" y="531"/>
                </a:lnTo>
                <a:lnTo>
                  <a:pt x="729" y="531"/>
                </a:lnTo>
                <a:lnTo>
                  <a:pt x="729" y="535"/>
                </a:lnTo>
                <a:lnTo>
                  <a:pt x="733" y="535"/>
                </a:lnTo>
                <a:lnTo>
                  <a:pt x="733" y="542"/>
                </a:lnTo>
                <a:lnTo>
                  <a:pt x="738" y="542"/>
                </a:lnTo>
                <a:lnTo>
                  <a:pt x="738" y="547"/>
                </a:lnTo>
                <a:lnTo>
                  <a:pt x="742" y="547"/>
                </a:lnTo>
                <a:lnTo>
                  <a:pt x="742" y="556"/>
                </a:lnTo>
                <a:lnTo>
                  <a:pt x="767" y="556"/>
                </a:lnTo>
                <a:lnTo>
                  <a:pt x="767" y="560"/>
                </a:lnTo>
                <a:lnTo>
                  <a:pt x="772" y="560"/>
                </a:lnTo>
                <a:lnTo>
                  <a:pt x="772" y="562"/>
                </a:lnTo>
                <a:lnTo>
                  <a:pt x="790" y="562"/>
                </a:lnTo>
                <a:lnTo>
                  <a:pt x="790" y="567"/>
                </a:lnTo>
                <a:lnTo>
                  <a:pt x="794" y="567"/>
                </a:lnTo>
                <a:lnTo>
                  <a:pt x="794" y="574"/>
                </a:lnTo>
                <a:lnTo>
                  <a:pt x="805" y="574"/>
                </a:lnTo>
                <a:lnTo>
                  <a:pt x="805" y="576"/>
                </a:lnTo>
                <a:lnTo>
                  <a:pt x="814" y="576"/>
                </a:lnTo>
                <a:lnTo>
                  <a:pt x="814" y="583"/>
                </a:lnTo>
                <a:lnTo>
                  <a:pt x="830" y="583"/>
                </a:lnTo>
                <a:lnTo>
                  <a:pt x="830" y="587"/>
                </a:lnTo>
                <a:lnTo>
                  <a:pt x="839" y="587"/>
                </a:lnTo>
                <a:lnTo>
                  <a:pt x="839" y="592"/>
                </a:lnTo>
                <a:lnTo>
                  <a:pt x="846" y="592"/>
                </a:lnTo>
                <a:lnTo>
                  <a:pt x="846" y="598"/>
                </a:lnTo>
                <a:lnTo>
                  <a:pt x="859" y="598"/>
                </a:lnTo>
                <a:lnTo>
                  <a:pt x="859" y="603"/>
                </a:lnTo>
                <a:lnTo>
                  <a:pt x="873" y="603"/>
                </a:lnTo>
                <a:lnTo>
                  <a:pt x="873" y="607"/>
                </a:lnTo>
                <a:lnTo>
                  <a:pt x="877" y="607"/>
                </a:lnTo>
                <a:lnTo>
                  <a:pt x="877" y="616"/>
                </a:lnTo>
                <a:lnTo>
                  <a:pt x="884" y="616"/>
                </a:lnTo>
                <a:lnTo>
                  <a:pt x="884" y="621"/>
                </a:lnTo>
                <a:lnTo>
                  <a:pt x="900" y="621"/>
                </a:lnTo>
                <a:lnTo>
                  <a:pt x="900" y="630"/>
                </a:lnTo>
                <a:lnTo>
                  <a:pt x="907" y="630"/>
                </a:lnTo>
                <a:lnTo>
                  <a:pt x="907" y="639"/>
                </a:lnTo>
                <a:lnTo>
                  <a:pt x="922" y="639"/>
                </a:lnTo>
                <a:lnTo>
                  <a:pt x="922" y="643"/>
                </a:lnTo>
                <a:lnTo>
                  <a:pt x="954" y="643"/>
                </a:lnTo>
                <a:lnTo>
                  <a:pt x="954" y="650"/>
                </a:lnTo>
                <a:lnTo>
                  <a:pt x="965" y="650"/>
                </a:lnTo>
                <a:lnTo>
                  <a:pt x="965" y="655"/>
                </a:lnTo>
                <a:lnTo>
                  <a:pt x="972" y="655"/>
                </a:lnTo>
                <a:lnTo>
                  <a:pt x="972" y="657"/>
                </a:lnTo>
                <a:lnTo>
                  <a:pt x="979" y="657"/>
                </a:lnTo>
                <a:lnTo>
                  <a:pt x="979" y="664"/>
                </a:lnTo>
                <a:lnTo>
                  <a:pt x="1019" y="664"/>
                </a:lnTo>
                <a:lnTo>
                  <a:pt x="1019" y="668"/>
                </a:lnTo>
                <a:lnTo>
                  <a:pt x="1026" y="668"/>
                </a:lnTo>
                <a:lnTo>
                  <a:pt x="1026" y="673"/>
                </a:lnTo>
                <a:lnTo>
                  <a:pt x="1035" y="673"/>
                </a:lnTo>
                <a:lnTo>
                  <a:pt x="1035" y="677"/>
                </a:lnTo>
                <a:lnTo>
                  <a:pt x="1050" y="677"/>
                </a:lnTo>
                <a:lnTo>
                  <a:pt x="1050" y="682"/>
                </a:lnTo>
                <a:lnTo>
                  <a:pt x="1057" y="682"/>
                </a:lnTo>
                <a:lnTo>
                  <a:pt x="1057" y="684"/>
                </a:lnTo>
                <a:lnTo>
                  <a:pt x="1100" y="684"/>
                </a:lnTo>
                <a:lnTo>
                  <a:pt x="1100" y="688"/>
                </a:lnTo>
                <a:lnTo>
                  <a:pt x="1104" y="688"/>
                </a:lnTo>
                <a:lnTo>
                  <a:pt x="1104" y="693"/>
                </a:lnTo>
                <a:lnTo>
                  <a:pt x="1116" y="693"/>
                </a:lnTo>
                <a:lnTo>
                  <a:pt x="1116" y="697"/>
                </a:lnTo>
                <a:lnTo>
                  <a:pt x="1131" y="697"/>
                </a:lnTo>
                <a:lnTo>
                  <a:pt x="1131" y="704"/>
                </a:lnTo>
                <a:lnTo>
                  <a:pt x="1161" y="704"/>
                </a:lnTo>
                <a:lnTo>
                  <a:pt x="1161" y="709"/>
                </a:lnTo>
                <a:lnTo>
                  <a:pt x="1192" y="709"/>
                </a:lnTo>
                <a:lnTo>
                  <a:pt x="1192" y="711"/>
                </a:lnTo>
                <a:lnTo>
                  <a:pt x="1197" y="711"/>
                </a:lnTo>
                <a:lnTo>
                  <a:pt x="1197" y="715"/>
                </a:lnTo>
                <a:lnTo>
                  <a:pt x="1210" y="715"/>
                </a:lnTo>
                <a:lnTo>
                  <a:pt x="1210" y="720"/>
                </a:lnTo>
                <a:lnTo>
                  <a:pt x="1237" y="720"/>
                </a:lnTo>
                <a:lnTo>
                  <a:pt x="1237" y="724"/>
                </a:lnTo>
                <a:lnTo>
                  <a:pt x="1278" y="724"/>
                </a:lnTo>
                <a:lnTo>
                  <a:pt x="1278" y="729"/>
                </a:lnTo>
                <a:lnTo>
                  <a:pt x="1320" y="729"/>
                </a:lnTo>
                <a:lnTo>
                  <a:pt x="1320" y="735"/>
                </a:lnTo>
                <a:lnTo>
                  <a:pt x="1341" y="735"/>
                </a:lnTo>
                <a:lnTo>
                  <a:pt x="1341" y="740"/>
                </a:lnTo>
                <a:lnTo>
                  <a:pt x="1356" y="740"/>
                </a:lnTo>
                <a:lnTo>
                  <a:pt x="1356" y="744"/>
                </a:lnTo>
                <a:lnTo>
                  <a:pt x="1365" y="744"/>
                </a:lnTo>
                <a:lnTo>
                  <a:pt x="1365" y="747"/>
                </a:lnTo>
                <a:lnTo>
                  <a:pt x="1381" y="747"/>
                </a:lnTo>
                <a:lnTo>
                  <a:pt x="1381" y="751"/>
                </a:lnTo>
                <a:lnTo>
                  <a:pt x="1392" y="751"/>
                </a:lnTo>
                <a:lnTo>
                  <a:pt x="1392" y="753"/>
                </a:lnTo>
                <a:lnTo>
                  <a:pt x="1397" y="753"/>
                </a:lnTo>
                <a:lnTo>
                  <a:pt x="1397" y="758"/>
                </a:lnTo>
                <a:lnTo>
                  <a:pt x="1406" y="758"/>
                </a:lnTo>
                <a:lnTo>
                  <a:pt x="1406" y="762"/>
                </a:lnTo>
                <a:lnTo>
                  <a:pt x="1455" y="762"/>
                </a:lnTo>
                <a:lnTo>
                  <a:pt x="1455" y="765"/>
                </a:lnTo>
                <a:lnTo>
                  <a:pt x="1464" y="765"/>
                </a:lnTo>
                <a:lnTo>
                  <a:pt x="1464" y="769"/>
                </a:lnTo>
                <a:lnTo>
                  <a:pt x="1489" y="769"/>
                </a:lnTo>
                <a:lnTo>
                  <a:pt x="1489" y="774"/>
                </a:lnTo>
                <a:lnTo>
                  <a:pt x="1507" y="774"/>
                </a:lnTo>
                <a:lnTo>
                  <a:pt x="1507" y="778"/>
                </a:lnTo>
                <a:lnTo>
                  <a:pt x="1590" y="778"/>
                </a:lnTo>
                <a:lnTo>
                  <a:pt x="1590" y="783"/>
                </a:lnTo>
                <a:lnTo>
                  <a:pt x="1595" y="783"/>
                </a:lnTo>
                <a:lnTo>
                  <a:pt x="1595" y="785"/>
                </a:lnTo>
                <a:lnTo>
                  <a:pt x="1608" y="785"/>
                </a:lnTo>
                <a:lnTo>
                  <a:pt x="1608" y="789"/>
                </a:lnTo>
                <a:lnTo>
                  <a:pt x="1646" y="789"/>
                </a:lnTo>
                <a:lnTo>
                  <a:pt x="1646" y="794"/>
                </a:lnTo>
                <a:lnTo>
                  <a:pt x="1725" y="794"/>
                </a:lnTo>
                <a:lnTo>
                  <a:pt x="1725" y="796"/>
                </a:lnTo>
                <a:lnTo>
                  <a:pt x="1786" y="796"/>
                </a:lnTo>
                <a:lnTo>
                  <a:pt x="1786" y="801"/>
                </a:lnTo>
                <a:lnTo>
                  <a:pt x="1797" y="801"/>
                </a:lnTo>
                <a:lnTo>
                  <a:pt x="1797" y="805"/>
                </a:lnTo>
                <a:lnTo>
                  <a:pt x="1833" y="805"/>
                </a:lnTo>
                <a:lnTo>
                  <a:pt x="1833" y="810"/>
                </a:lnTo>
                <a:lnTo>
                  <a:pt x="1869" y="810"/>
                </a:lnTo>
                <a:lnTo>
                  <a:pt x="1869" y="814"/>
                </a:lnTo>
                <a:lnTo>
                  <a:pt x="1889" y="814"/>
                </a:lnTo>
                <a:lnTo>
                  <a:pt x="1889" y="816"/>
                </a:lnTo>
                <a:lnTo>
                  <a:pt x="1898" y="816"/>
                </a:lnTo>
                <a:lnTo>
                  <a:pt x="1898" y="821"/>
                </a:lnTo>
                <a:lnTo>
                  <a:pt x="1923" y="821"/>
                </a:lnTo>
                <a:lnTo>
                  <a:pt x="1923" y="823"/>
                </a:lnTo>
                <a:lnTo>
                  <a:pt x="1932" y="823"/>
                </a:lnTo>
                <a:lnTo>
                  <a:pt x="1932" y="828"/>
                </a:lnTo>
                <a:lnTo>
                  <a:pt x="1941" y="828"/>
                </a:lnTo>
                <a:lnTo>
                  <a:pt x="1941" y="832"/>
                </a:lnTo>
                <a:lnTo>
                  <a:pt x="1945" y="832"/>
                </a:lnTo>
                <a:lnTo>
                  <a:pt x="1945" y="834"/>
                </a:lnTo>
                <a:lnTo>
                  <a:pt x="1959" y="834"/>
                </a:lnTo>
                <a:lnTo>
                  <a:pt x="1959" y="839"/>
                </a:lnTo>
                <a:lnTo>
                  <a:pt x="2087" y="839"/>
                </a:lnTo>
                <a:lnTo>
                  <a:pt x="2087" y="843"/>
                </a:lnTo>
                <a:lnTo>
                  <a:pt x="2157" y="843"/>
                </a:lnTo>
                <a:lnTo>
                  <a:pt x="2157" y="848"/>
                </a:lnTo>
                <a:lnTo>
                  <a:pt x="2179" y="848"/>
                </a:lnTo>
                <a:lnTo>
                  <a:pt x="2179" y="855"/>
                </a:lnTo>
                <a:lnTo>
                  <a:pt x="2240" y="855"/>
                </a:lnTo>
                <a:lnTo>
                  <a:pt x="2240" y="859"/>
                </a:lnTo>
                <a:lnTo>
                  <a:pt x="2292" y="859"/>
                </a:lnTo>
                <a:lnTo>
                  <a:pt x="2292" y="864"/>
                </a:lnTo>
                <a:lnTo>
                  <a:pt x="2314" y="864"/>
                </a:lnTo>
                <a:lnTo>
                  <a:pt x="2314" y="868"/>
                </a:lnTo>
                <a:lnTo>
                  <a:pt x="2445" y="868"/>
                </a:lnTo>
                <a:lnTo>
                  <a:pt x="2445" y="870"/>
                </a:lnTo>
                <a:lnTo>
                  <a:pt x="2526" y="870"/>
                </a:lnTo>
                <a:lnTo>
                  <a:pt x="2526" y="877"/>
                </a:lnTo>
                <a:lnTo>
                  <a:pt x="2618" y="877"/>
                </a:lnTo>
                <a:lnTo>
                  <a:pt x="2618" y="888"/>
                </a:lnTo>
                <a:lnTo>
                  <a:pt x="3009" y="888"/>
                </a:lnTo>
              </a:path>
            </a:pathLst>
          </a:custGeom>
          <a:noFill/>
          <a:ln w="19050">
            <a:solidFill>
              <a:srgbClr val="00664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81" name="Freeform 130">
            <a:extLst>
              <a:ext uri="{FF2B5EF4-FFF2-40B4-BE49-F238E27FC236}">
                <a16:creationId xmlns:a16="http://schemas.microsoft.com/office/drawing/2014/main" id="{EBEF5D34-CE33-428B-A2C8-E1D4B462664A}"/>
              </a:ext>
            </a:extLst>
          </p:cNvPr>
          <p:cNvSpPr>
            <a:spLocks/>
          </p:cNvSpPr>
          <p:nvPr/>
        </p:nvSpPr>
        <p:spPr bwMode="auto">
          <a:xfrm>
            <a:off x="2786626" y="1804668"/>
            <a:ext cx="6428762" cy="1914472"/>
          </a:xfrm>
          <a:custGeom>
            <a:avLst/>
            <a:gdLst>
              <a:gd name="T0" fmla="*/ 39 w 2861"/>
              <a:gd name="T1" fmla="*/ 11 h 823"/>
              <a:gd name="T2" fmla="*/ 63 w 2861"/>
              <a:gd name="T3" fmla="*/ 29 h 823"/>
              <a:gd name="T4" fmla="*/ 86 w 2861"/>
              <a:gd name="T5" fmla="*/ 58 h 823"/>
              <a:gd name="T6" fmla="*/ 113 w 2861"/>
              <a:gd name="T7" fmla="*/ 76 h 823"/>
              <a:gd name="T8" fmla="*/ 133 w 2861"/>
              <a:gd name="T9" fmla="*/ 99 h 823"/>
              <a:gd name="T10" fmla="*/ 151 w 2861"/>
              <a:gd name="T11" fmla="*/ 124 h 823"/>
              <a:gd name="T12" fmla="*/ 178 w 2861"/>
              <a:gd name="T13" fmla="*/ 139 h 823"/>
              <a:gd name="T14" fmla="*/ 209 w 2861"/>
              <a:gd name="T15" fmla="*/ 164 h 823"/>
              <a:gd name="T16" fmla="*/ 225 w 2861"/>
              <a:gd name="T17" fmla="*/ 184 h 823"/>
              <a:gd name="T18" fmla="*/ 241 w 2861"/>
              <a:gd name="T19" fmla="*/ 200 h 823"/>
              <a:gd name="T20" fmla="*/ 275 w 2861"/>
              <a:gd name="T21" fmla="*/ 225 h 823"/>
              <a:gd name="T22" fmla="*/ 297 w 2861"/>
              <a:gd name="T23" fmla="*/ 243 h 823"/>
              <a:gd name="T24" fmla="*/ 320 w 2861"/>
              <a:gd name="T25" fmla="*/ 252 h 823"/>
              <a:gd name="T26" fmla="*/ 340 w 2861"/>
              <a:gd name="T27" fmla="*/ 274 h 823"/>
              <a:gd name="T28" fmla="*/ 371 w 2861"/>
              <a:gd name="T29" fmla="*/ 294 h 823"/>
              <a:gd name="T30" fmla="*/ 414 w 2861"/>
              <a:gd name="T31" fmla="*/ 308 h 823"/>
              <a:gd name="T32" fmla="*/ 434 w 2861"/>
              <a:gd name="T33" fmla="*/ 319 h 823"/>
              <a:gd name="T34" fmla="*/ 479 w 2861"/>
              <a:gd name="T35" fmla="*/ 330 h 823"/>
              <a:gd name="T36" fmla="*/ 504 w 2861"/>
              <a:gd name="T37" fmla="*/ 342 h 823"/>
              <a:gd name="T38" fmla="*/ 540 w 2861"/>
              <a:gd name="T39" fmla="*/ 355 h 823"/>
              <a:gd name="T40" fmla="*/ 576 w 2861"/>
              <a:gd name="T41" fmla="*/ 369 h 823"/>
              <a:gd name="T42" fmla="*/ 596 w 2861"/>
              <a:gd name="T43" fmla="*/ 382 h 823"/>
              <a:gd name="T44" fmla="*/ 625 w 2861"/>
              <a:gd name="T45" fmla="*/ 396 h 823"/>
              <a:gd name="T46" fmla="*/ 641 w 2861"/>
              <a:gd name="T47" fmla="*/ 407 h 823"/>
              <a:gd name="T48" fmla="*/ 686 w 2861"/>
              <a:gd name="T49" fmla="*/ 420 h 823"/>
              <a:gd name="T50" fmla="*/ 711 w 2861"/>
              <a:gd name="T51" fmla="*/ 443 h 823"/>
              <a:gd name="T52" fmla="*/ 747 w 2861"/>
              <a:gd name="T53" fmla="*/ 458 h 823"/>
              <a:gd name="T54" fmla="*/ 787 w 2861"/>
              <a:gd name="T55" fmla="*/ 472 h 823"/>
              <a:gd name="T56" fmla="*/ 835 w 2861"/>
              <a:gd name="T57" fmla="*/ 488 h 823"/>
              <a:gd name="T58" fmla="*/ 889 w 2861"/>
              <a:gd name="T59" fmla="*/ 512 h 823"/>
              <a:gd name="T60" fmla="*/ 911 w 2861"/>
              <a:gd name="T61" fmla="*/ 528 h 823"/>
              <a:gd name="T62" fmla="*/ 972 w 2861"/>
              <a:gd name="T63" fmla="*/ 539 h 823"/>
              <a:gd name="T64" fmla="*/ 1017 w 2861"/>
              <a:gd name="T65" fmla="*/ 553 h 823"/>
              <a:gd name="T66" fmla="*/ 1062 w 2861"/>
              <a:gd name="T67" fmla="*/ 569 h 823"/>
              <a:gd name="T68" fmla="*/ 1084 w 2861"/>
              <a:gd name="T69" fmla="*/ 587 h 823"/>
              <a:gd name="T70" fmla="*/ 1140 w 2861"/>
              <a:gd name="T71" fmla="*/ 600 h 823"/>
              <a:gd name="T72" fmla="*/ 1192 w 2861"/>
              <a:gd name="T73" fmla="*/ 611 h 823"/>
              <a:gd name="T74" fmla="*/ 1224 w 2861"/>
              <a:gd name="T75" fmla="*/ 620 h 823"/>
              <a:gd name="T76" fmla="*/ 1298 w 2861"/>
              <a:gd name="T77" fmla="*/ 632 h 823"/>
              <a:gd name="T78" fmla="*/ 1437 w 2861"/>
              <a:gd name="T79" fmla="*/ 645 h 823"/>
              <a:gd name="T80" fmla="*/ 1502 w 2861"/>
              <a:gd name="T81" fmla="*/ 656 h 823"/>
              <a:gd name="T82" fmla="*/ 1534 w 2861"/>
              <a:gd name="T83" fmla="*/ 668 h 823"/>
              <a:gd name="T84" fmla="*/ 1604 w 2861"/>
              <a:gd name="T85" fmla="*/ 683 h 823"/>
              <a:gd name="T86" fmla="*/ 1709 w 2861"/>
              <a:gd name="T87" fmla="*/ 695 h 823"/>
              <a:gd name="T88" fmla="*/ 1763 w 2861"/>
              <a:gd name="T89" fmla="*/ 706 h 823"/>
              <a:gd name="T90" fmla="*/ 1788 w 2861"/>
              <a:gd name="T91" fmla="*/ 717 h 823"/>
              <a:gd name="T92" fmla="*/ 1835 w 2861"/>
              <a:gd name="T93" fmla="*/ 728 h 823"/>
              <a:gd name="T94" fmla="*/ 1957 w 2861"/>
              <a:gd name="T95" fmla="*/ 739 h 823"/>
              <a:gd name="T96" fmla="*/ 2078 w 2861"/>
              <a:gd name="T97" fmla="*/ 757 h 823"/>
              <a:gd name="T98" fmla="*/ 2130 w 2861"/>
              <a:gd name="T99" fmla="*/ 769 h 823"/>
              <a:gd name="T100" fmla="*/ 2307 w 2861"/>
              <a:gd name="T101" fmla="*/ 780 h 823"/>
              <a:gd name="T102" fmla="*/ 2348 w 2861"/>
              <a:gd name="T103" fmla="*/ 791 h 823"/>
              <a:gd name="T104" fmla="*/ 2672 w 2861"/>
              <a:gd name="T105" fmla="*/ 805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61" h="823">
                <a:moveTo>
                  <a:pt x="0" y="0"/>
                </a:moveTo>
                <a:lnTo>
                  <a:pt x="30" y="0"/>
                </a:lnTo>
                <a:lnTo>
                  <a:pt x="30" y="7"/>
                </a:lnTo>
                <a:lnTo>
                  <a:pt x="32" y="7"/>
                </a:lnTo>
                <a:lnTo>
                  <a:pt x="32" y="11"/>
                </a:lnTo>
                <a:lnTo>
                  <a:pt x="39" y="11"/>
                </a:lnTo>
                <a:lnTo>
                  <a:pt x="39" y="13"/>
                </a:lnTo>
                <a:lnTo>
                  <a:pt x="45" y="13"/>
                </a:lnTo>
                <a:lnTo>
                  <a:pt x="45" y="22"/>
                </a:lnTo>
                <a:lnTo>
                  <a:pt x="57" y="22"/>
                </a:lnTo>
                <a:lnTo>
                  <a:pt x="57" y="29"/>
                </a:lnTo>
                <a:lnTo>
                  <a:pt x="63" y="29"/>
                </a:lnTo>
                <a:lnTo>
                  <a:pt x="63" y="43"/>
                </a:lnTo>
                <a:lnTo>
                  <a:pt x="70" y="43"/>
                </a:lnTo>
                <a:lnTo>
                  <a:pt x="70" y="47"/>
                </a:lnTo>
                <a:lnTo>
                  <a:pt x="77" y="47"/>
                </a:lnTo>
                <a:lnTo>
                  <a:pt x="77" y="58"/>
                </a:lnTo>
                <a:lnTo>
                  <a:pt x="86" y="58"/>
                </a:lnTo>
                <a:lnTo>
                  <a:pt x="86" y="63"/>
                </a:lnTo>
                <a:lnTo>
                  <a:pt x="97" y="63"/>
                </a:lnTo>
                <a:lnTo>
                  <a:pt x="97" y="72"/>
                </a:lnTo>
                <a:lnTo>
                  <a:pt x="102" y="72"/>
                </a:lnTo>
                <a:lnTo>
                  <a:pt x="102" y="76"/>
                </a:lnTo>
                <a:lnTo>
                  <a:pt x="113" y="76"/>
                </a:lnTo>
                <a:lnTo>
                  <a:pt x="113" y="79"/>
                </a:lnTo>
                <a:lnTo>
                  <a:pt x="120" y="79"/>
                </a:lnTo>
                <a:lnTo>
                  <a:pt x="120" y="92"/>
                </a:lnTo>
                <a:lnTo>
                  <a:pt x="129" y="92"/>
                </a:lnTo>
                <a:lnTo>
                  <a:pt x="129" y="99"/>
                </a:lnTo>
                <a:lnTo>
                  <a:pt x="133" y="99"/>
                </a:lnTo>
                <a:lnTo>
                  <a:pt x="133" y="106"/>
                </a:lnTo>
                <a:lnTo>
                  <a:pt x="142" y="106"/>
                </a:lnTo>
                <a:lnTo>
                  <a:pt x="142" y="119"/>
                </a:lnTo>
                <a:lnTo>
                  <a:pt x="144" y="119"/>
                </a:lnTo>
                <a:lnTo>
                  <a:pt x="144" y="124"/>
                </a:lnTo>
                <a:lnTo>
                  <a:pt x="151" y="124"/>
                </a:lnTo>
                <a:lnTo>
                  <a:pt x="151" y="126"/>
                </a:lnTo>
                <a:lnTo>
                  <a:pt x="158" y="126"/>
                </a:lnTo>
                <a:lnTo>
                  <a:pt x="158" y="135"/>
                </a:lnTo>
                <a:lnTo>
                  <a:pt x="167" y="135"/>
                </a:lnTo>
                <a:lnTo>
                  <a:pt x="167" y="139"/>
                </a:lnTo>
                <a:lnTo>
                  <a:pt x="178" y="139"/>
                </a:lnTo>
                <a:lnTo>
                  <a:pt x="178" y="148"/>
                </a:lnTo>
                <a:lnTo>
                  <a:pt x="198" y="148"/>
                </a:lnTo>
                <a:lnTo>
                  <a:pt x="198" y="159"/>
                </a:lnTo>
                <a:lnTo>
                  <a:pt x="205" y="159"/>
                </a:lnTo>
                <a:lnTo>
                  <a:pt x="205" y="164"/>
                </a:lnTo>
                <a:lnTo>
                  <a:pt x="209" y="164"/>
                </a:lnTo>
                <a:lnTo>
                  <a:pt x="209" y="173"/>
                </a:lnTo>
                <a:lnTo>
                  <a:pt x="214" y="173"/>
                </a:lnTo>
                <a:lnTo>
                  <a:pt x="214" y="177"/>
                </a:lnTo>
                <a:lnTo>
                  <a:pt x="221" y="177"/>
                </a:lnTo>
                <a:lnTo>
                  <a:pt x="221" y="184"/>
                </a:lnTo>
                <a:lnTo>
                  <a:pt x="225" y="184"/>
                </a:lnTo>
                <a:lnTo>
                  <a:pt x="225" y="191"/>
                </a:lnTo>
                <a:lnTo>
                  <a:pt x="230" y="191"/>
                </a:lnTo>
                <a:lnTo>
                  <a:pt x="230" y="198"/>
                </a:lnTo>
                <a:lnTo>
                  <a:pt x="234" y="198"/>
                </a:lnTo>
                <a:lnTo>
                  <a:pt x="234" y="200"/>
                </a:lnTo>
                <a:lnTo>
                  <a:pt x="241" y="200"/>
                </a:lnTo>
                <a:lnTo>
                  <a:pt x="241" y="204"/>
                </a:lnTo>
                <a:lnTo>
                  <a:pt x="250" y="204"/>
                </a:lnTo>
                <a:lnTo>
                  <a:pt x="250" y="220"/>
                </a:lnTo>
                <a:lnTo>
                  <a:pt x="261" y="220"/>
                </a:lnTo>
                <a:lnTo>
                  <a:pt x="261" y="225"/>
                </a:lnTo>
                <a:lnTo>
                  <a:pt x="275" y="225"/>
                </a:lnTo>
                <a:lnTo>
                  <a:pt x="275" y="229"/>
                </a:lnTo>
                <a:lnTo>
                  <a:pt x="281" y="229"/>
                </a:lnTo>
                <a:lnTo>
                  <a:pt x="281" y="236"/>
                </a:lnTo>
                <a:lnTo>
                  <a:pt x="293" y="236"/>
                </a:lnTo>
                <a:lnTo>
                  <a:pt x="293" y="243"/>
                </a:lnTo>
                <a:lnTo>
                  <a:pt x="297" y="243"/>
                </a:lnTo>
                <a:lnTo>
                  <a:pt x="297" y="245"/>
                </a:lnTo>
                <a:lnTo>
                  <a:pt x="302" y="245"/>
                </a:lnTo>
                <a:lnTo>
                  <a:pt x="302" y="249"/>
                </a:lnTo>
                <a:lnTo>
                  <a:pt x="306" y="249"/>
                </a:lnTo>
                <a:lnTo>
                  <a:pt x="306" y="252"/>
                </a:lnTo>
                <a:lnTo>
                  <a:pt x="320" y="252"/>
                </a:lnTo>
                <a:lnTo>
                  <a:pt x="320" y="263"/>
                </a:lnTo>
                <a:lnTo>
                  <a:pt x="326" y="263"/>
                </a:lnTo>
                <a:lnTo>
                  <a:pt x="326" y="265"/>
                </a:lnTo>
                <a:lnTo>
                  <a:pt x="331" y="265"/>
                </a:lnTo>
                <a:lnTo>
                  <a:pt x="331" y="274"/>
                </a:lnTo>
                <a:lnTo>
                  <a:pt x="340" y="274"/>
                </a:lnTo>
                <a:lnTo>
                  <a:pt x="340" y="276"/>
                </a:lnTo>
                <a:lnTo>
                  <a:pt x="347" y="276"/>
                </a:lnTo>
                <a:lnTo>
                  <a:pt x="347" y="281"/>
                </a:lnTo>
                <a:lnTo>
                  <a:pt x="356" y="281"/>
                </a:lnTo>
                <a:lnTo>
                  <a:pt x="356" y="294"/>
                </a:lnTo>
                <a:lnTo>
                  <a:pt x="371" y="294"/>
                </a:lnTo>
                <a:lnTo>
                  <a:pt x="371" y="297"/>
                </a:lnTo>
                <a:lnTo>
                  <a:pt x="378" y="297"/>
                </a:lnTo>
                <a:lnTo>
                  <a:pt x="378" y="301"/>
                </a:lnTo>
                <a:lnTo>
                  <a:pt x="385" y="301"/>
                </a:lnTo>
                <a:lnTo>
                  <a:pt x="385" y="308"/>
                </a:lnTo>
                <a:lnTo>
                  <a:pt x="414" y="308"/>
                </a:lnTo>
                <a:lnTo>
                  <a:pt x="414" y="310"/>
                </a:lnTo>
                <a:lnTo>
                  <a:pt x="423" y="310"/>
                </a:lnTo>
                <a:lnTo>
                  <a:pt x="423" y="315"/>
                </a:lnTo>
                <a:lnTo>
                  <a:pt x="428" y="315"/>
                </a:lnTo>
                <a:lnTo>
                  <a:pt x="428" y="319"/>
                </a:lnTo>
                <a:lnTo>
                  <a:pt x="434" y="319"/>
                </a:lnTo>
                <a:lnTo>
                  <a:pt x="434" y="321"/>
                </a:lnTo>
                <a:lnTo>
                  <a:pt x="455" y="321"/>
                </a:lnTo>
                <a:lnTo>
                  <a:pt x="455" y="326"/>
                </a:lnTo>
                <a:lnTo>
                  <a:pt x="473" y="326"/>
                </a:lnTo>
                <a:lnTo>
                  <a:pt x="473" y="330"/>
                </a:lnTo>
                <a:lnTo>
                  <a:pt x="479" y="330"/>
                </a:lnTo>
                <a:lnTo>
                  <a:pt x="479" y="335"/>
                </a:lnTo>
                <a:lnTo>
                  <a:pt x="486" y="335"/>
                </a:lnTo>
                <a:lnTo>
                  <a:pt x="486" y="337"/>
                </a:lnTo>
                <a:lnTo>
                  <a:pt x="491" y="337"/>
                </a:lnTo>
                <a:lnTo>
                  <a:pt x="491" y="342"/>
                </a:lnTo>
                <a:lnTo>
                  <a:pt x="504" y="342"/>
                </a:lnTo>
                <a:lnTo>
                  <a:pt x="504" y="346"/>
                </a:lnTo>
                <a:lnTo>
                  <a:pt x="518" y="346"/>
                </a:lnTo>
                <a:lnTo>
                  <a:pt x="518" y="351"/>
                </a:lnTo>
                <a:lnTo>
                  <a:pt x="529" y="351"/>
                </a:lnTo>
                <a:lnTo>
                  <a:pt x="529" y="355"/>
                </a:lnTo>
                <a:lnTo>
                  <a:pt x="540" y="355"/>
                </a:lnTo>
                <a:lnTo>
                  <a:pt x="540" y="362"/>
                </a:lnTo>
                <a:lnTo>
                  <a:pt x="565" y="362"/>
                </a:lnTo>
                <a:lnTo>
                  <a:pt x="565" y="366"/>
                </a:lnTo>
                <a:lnTo>
                  <a:pt x="572" y="366"/>
                </a:lnTo>
                <a:lnTo>
                  <a:pt x="572" y="369"/>
                </a:lnTo>
                <a:lnTo>
                  <a:pt x="576" y="369"/>
                </a:lnTo>
                <a:lnTo>
                  <a:pt x="576" y="373"/>
                </a:lnTo>
                <a:lnTo>
                  <a:pt x="581" y="373"/>
                </a:lnTo>
                <a:lnTo>
                  <a:pt x="581" y="378"/>
                </a:lnTo>
                <a:lnTo>
                  <a:pt x="590" y="378"/>
                </a:lnTo>
                <a:lnTo>
                  <a:pt x="590" y="382"/>
                </a:lnTo>
                <a:lnTo>
                  <a:pt x="596" y="382"/>
                </a:lnTo>
                <a:lnTo>
                  <a:pt x="596" y="387"/>
                </a:lnTo>
                <a:lnTo>
                  <a:pt x="607" y="387"/>
                </a:lnTo>
                <a:lnTo>
                  <a:pt x="607" y="391"/>
                </a:lnTo>
                <a:lnTo>
                  <a:pt x="619" y="391"/>
                </a:lnTo>
                <a:lnTo>
                  <a:pt x="619" y="396"/>
                </a:lnTo>
                <a:lnTo>
                  <a:pt x="625" y="396"/>
                </a:lnTo>
                <a:lnTo>
                  <a:pt x="625" y="400"/>
                </a:lnTo>
                <a:lnTo>
                  <a:pt x="630" y="400"/>
                </a:lnTo>
                <a:lnTo>
                  <a:pt x="630" y="402"/>
                </a:lnTo>
                <a:lnTo>
                  <a:pt x="634" y="402"/>
                </a:lnTo>
                <a:lnTo>
                  <a:pt x="634" y="407"/>
                </a:lnTo>
                <a:lnTo>
                  <a:pt x="641" y="407"/>
                </a:lnTo>
                <a:lnTo>
                  <a:pt x="641" y="411"/>
                </a:lnTo>
                <a:lnTo>
                  <a:pt x="646" y="411"/>
                </a:lnTo>
                <a:lnTo>
                  <a:pt x="646" y="416"/>
                </a:lnTo>
                <a:lnTo>
                  <a:pt x="673" y="416"/>
                </a:lnTo>
                <a:lnTo>
                  <a:pt x="673" y="420"/>
                </a:lnTo>
                <a:lnTo>
                  <a:pt x="686" y="420"/>
                </a:lnTo>
                <a:lnTo>
                  <a:pt x="686" y="425"/>
                </a:lnTo>
                <a:lnTo>
                  <a:pt x="695" y="425"/>
                </a:lnTo>
                <a:lnTo>
                  <a:pt x="695" y="440"/>
                </a:lnTo>
                <a:lnTo>
                  <a:pt x="702" y="440"/>
                </a:lnTo>
                <a:lnTo>
                  <a:pt x="702" y="443"/>
                </a:lnTo>
                <a:lnTo>
                  <a:pt x="711" y="443"/>
                </a:lnTo>
                <a:lnTo>
                  <a:pt x="711" y="447"/>
                </a:lnTo>
                <a:lnTo>
                  <a:pt x="727" y="447"/>
                </a:lnTo>
                <a:lnTo>
                  <a:pt x="727" y="454"/>
                </a:lnTo>
                <a:lnTo>
                  <a:pt x="733" y="454"/>
                </a:lnTo>
                <a:lnTo>
                  <a:pt x="733" y="458"/>
                </a:lnTo>
                <a:lnTo>
                  <a:pt x="747" y="458"/>
                </a:lnTo>
                <a:lnTo>
                  <a:pt x="747" y="463"/>
                </a:lnTo>
                <a:lnTo>
                  <a:pt x="751" y="463"/>
                </a:lnTo>
                <a:lnTo>
                  <a:pt x="751" y="467"/>
                </a:lnTo>
                <a:lnTo>
                  <a:pt x="758" y="467"/>
                </a:lnTo>
                <a:lnTo>
                  <a:pt x="758" y="472"/>
                </a:lnTo>
                <a:lnTo>
                  <a:pt x="787" y="472"/>
                </a:lnTo>
                <a:lnTo>
                  <a:pt x="787" y="476"/>
                </a:lnTo>
                <a:lnTo>
                  <a:pt x="810" y="476"/>
                </a:lnTo>
                <a:lnTo>
                  <a:pt x="810" y="481"/>
                </a:lnTo>
                <a:lnTo>
                  <a:pt x="814" y="481"/>
                </a:lnTo>
                <a:lnTo>
                  <a:pt x="814" y="488"/>
                </a:lnTo>
                <a:lnTo>
                  <a:pt x="835" y="488"/>
                </a:lnTo>
                <a:lnTo>
                  <a:pt x="835" y="497"/>
                </a:lnTo>
                <a:lnTo>
                  <a:pt x="848" y="497"/>
                </a:lnTo>
                <a:lnTo>
                  <a:pt x="848" y="508"/>
                </a:lnTo>
                <a:lnTo>
                  <a:pt x="877" y="508"/>
                </a:lnTo>
                <a:lnTo>
                  <a:pt x="877" y="512"/>
                </a:lnTo>
                <a:lnTo>
                  <a:pt x="889" y="512"/>
                </a:lnTo>
                <a:lnTo>
                  <a:pt x="889" y="521"/>
                </a:lnTo>
                <a:lnTo>
                  <a:pt x="902" y="521"/>
                </a:lnTo>
                <a:lnTo>
                  <a:pt x="902" y="526"/>
                </a:lnTo>
                <a:lnTo>
                  <a:pt x="907" y="526"/>
                </a:lnTo>
                <a:lnTo>
                  <a:pt x="907" y="528"/>
                </a:lnTo>
                <a:lnTo>
                  <a:pt x="911" y="528"/>
                </a:lnTo>
                <a:lnTo>
                  <a:pt x="911" y="533"/>
                </a:lnTo>
                <a:lnTo>
                  <a:pt x="949" y="533"/>
                </a:lnTo>
                <a:lnTo>
                  <a:pt x="949" y="537"/>
                </a:lnTo>
                <a:lnTo>
                  <a:pt x="963" y="537"/>
                </a:lnTo>
                <a:lnTo>
                  <a:pt x="963" y="539"/>
                </a:lnTo>
                <a:lnTo>
                  <a:pt x="972" y="539"/>
                </a:lnTo>
                <a:lnTo>
                  <a:pt x="972" y="544"/>
                </a:lnTo>
                <a:lnTo>
                  <a:pt x="985" y="544"/>
                </a:lnTo>
                <a:lnTo>
                  <a:pt x="985" y="548"/>
                </a:lnTo>
                <a:lnTo>
                  <a:pt x="1001" y="548"/>
                </a:lnTo>
                <a:lnTo>
                  <a:pt x="1001" y="553"/>
                </a:lnTo>
                <a:lnTo>
                  <a:pt x="1017" y="553"/>
                </a:lnTo>
                <a:lnTo>
                  <a:pt x="1017" y="557"/>
                </a:lnTo>
                <a:lnTo>
                  <a:pt x="1035" y="557"/>
                </a:lnTo>
                <a:lnTo>
                  <a:pt x="1035" y="564"/>
                </a:lnTo>
                <a:lnTo>
                  <a:pt x="1046" y="564"/>
                </a:lnTo>
                <a:lnTo>
                  <a:pt x="1046" y="569"/>
                </a:lnTo>
                <a:lnTo>
                  <a:pt x="1062" y="569"/>
                </a:lnTo>
                <a:lnTo>
                  <a:pt x="1062" y="573"/>
                </a:lnTo>
                <a:lnTo>
                  <a:pt x="1066" y="573"/>
                </a:lnTo>
                <a:lnTo>
                  <a:pt x="1066" y="578"/>
                </a:lnTo>
                <a:lnTo>
                  <a:pt x="1080" y="578"/>
                </a:lnTo>
                <a:lnTo>
                  <a:pt x="1080" y="587"/>
                </a:lnTo>
                <a:lnTo>
                  <a:pt x="1084" y="587"/>
                </a:lnTo>
                <a:lnTo>
                  <a:pt x="1084" y="589"/>
                </a:lnTo>
                <a:lnTo>
                  <a:pt x="1095" y="589"/>
                </a:lnTo>
                <a:lnTo>
                  <a:pt x="1095" y="596"/>
                </a:lnTo>
                <a:lnTo>
                  <a:pt x="1127" y="596"/>
                </a:lnTo>
                <a:lnTo>
                  <a:pt x="1127" y="600"/>
                </a:lnTo>
                <a:lnTo>
                  <a:pt x="1140" y="600"/>
                </a:lnTo>
                <a:lnTo>
                  <a:pt x="1140" y="602"/>
                </a:lnTo>
                <a:lnTo>
                  <a:pt x="1154" y="602"/>
                </a:lnTo>
                <a:lnTo>
                  <a:pt x="1154" y="607"/>
                </a:lnTo>
                <a:lnTo>
                  <a:pt x="1181" y="607"/>
                </a:lnTo>
                <a:lnTo>
                  <a:pt x="1181" y="611"/>
                </a:lnTo>
                <a:lnTo>
                  <a:pt x="1192" y="611"/>
                </a:lnTo>
                <a:lnTo>
                  <a:pt x="1192" y="614"/>
                </a:lnTo>
                <a:lnTo>
                  <a:pt x="1203" y="614"/>
                </a:lnTo>
                <a:lnTo>
                  <a:pt x="1203" y="618"/>
                </a:lnTo>
                <a:lnTo>
                  <a:pt x="1212" y="618"/>
                </a:lnTo>
                <a:lnTo>
                  <a:pt x="1212" y="620"/>
                </a:lnTo>
                <a:lnTo>
                  <a:pt x="1224" y="620"/>
                </a:lnTo>
                <a:lnTo>
                  <a:pt x="1224" y="625"/>
                </a:lnTo>
                <a:lnTo>
                  <a:pt x="1271" y="625"/>
                </a:lnTo>
                <a:lnTo>
                  <a:pt x="1271" y="629"/>
                </a:lnTo>
                <a:lnTo>
                  <a:pt x="1280" y="629"/>
                </a:lnTo>
                <a:lnTo>
                  <a:pt x="1280" y="632"/>
                </a:lnTo>
                <a:lnTo>
                  <a:pt x="1298" y="632"/>
                </a:lnTo>
                <a:lnTo>
                  <a:pt x="1298" y="638"/>
                </a:lnTo>
                <a:lnTo>
                  <a:pt x="1345" y="638"/>
                </a:lnTo>
                <a:lnTo>
                  <a:pt x="1345" y="641"/>
                </a:lnTo>
                <a:lnTo>
                  <a:pt x="1374" y="641"/>
                </a:lnTo>
                <a:lnTo>
                  <a:pt x="1374" y="645"/>
                </a:lnTo>
                <a:lnTo>
                  <a:pt x="1437" y="645"/>
                </a:lnTo>
                <a:lnTo>
                  <a:pt x="1437" y="650"/>
                </a:lnTo>
                <a:lnTo>
                  <a:pt x="1455" y="650"/>
                </a:lnTo>
                <a:lnTo>
                  <a:pt x="1455" y="652"/>
                </a:lnTo>
                <a:lnTo>
                  <a:pt x="1496" y="652"/>
                </a:lnTo>
                <a:lnTo>
                  <a:pt x="1496" y="656"/>
                </a:lnTo>
                <a:lnTo>
                  <a:pt x="1502" y="656"/>
                </a:lnTo>
                <a:lnTo>
                  <a:pt x="1502" y="659"/>
                </a:lnTo>
                <a:lnTo>
                  <a:pt x="1520" y="659"/>
                </a:lnTo>
                <a:lnTo>
                  <a:pt x="1520" y="663"/>
                </a:lnTo>
                <a:lnTo>
                  <a:pt x="1527" y="663"/>
                </a:lnTo>
                <a:lnTo>
                  <a:pt x="1527" y="668"/>
                </a:lnTo>
                <a:lnTo>
                  <a:pt x="1534" y="668"/>
                </a:lnTo>
                <a:lnTo>
                  <a:pt x="1534" y="674"/>
                </a:lnTo>
                <a:lnTo>
                  <a:pt x="1586" y="674"/>
                </a:lnTo>
                <a:lnTo>
                  <a:pt x="1586" y="679"/>
                </a:lnTo>
                <a:lnTo>
                  <a:pt x="1595" y="679"/>
                </a:lnTo>
                <a:lnTo>
                  <a:pt x="1595" y="683"/>
                </a:lnTo>
                <a:lnTo>
                  <a:pt x="1604" y="683"/>
                </a:lnTo>
                <a:lnTo>
                  <a:pt x="1604" y="688"/>
                </a:lnTo>
                <a:lnTo>
                  <a:pt x="1613" y="688"/>
                </a:lnTo>
                <a:lnTo>
                  <a:pt x="1613" y="692"/>
                </a:lnTo>
                <a:lnTo>
                  <a:pt x="1660" y="692"/>
                </a:lnTo>
                <a:lnTo>
                  <a:pt x="1660" y="695"/>
                </a:lnTo>
                <a:lnTo>
                  <a:pt x="1709" y="695"/>
                </a:lnTo>
                <a:lnTo>
                  <a:pt x="1709" y="699"/>
                </a:lnTo>
                <a:lnTo>
                  <a:pt x="1718" y="699"/>
                </a:lnTo>
                <a:lnTo>
                  <a:pt x="1718" y="701"/>
                </a:lnTo>
                <a:lnTo>
                  <a:pt x="1725" y="701"/>
                </a:lnTo>
                <a:lnTo>
                  <a:pt x="1725" y="706"/>
                </a:lnTo>
                <a:lnTo>
                  <a:pt x="1763" y="706"/>
                </a:lnTo>
                <a:lnTo>
                  <a:pt x="1763" y="708"/>
                </a:lnTo>
                <a:lnTo>
                  <a:pt x="1766" y="708"/>
                </a:lnTo>
                <a:lnTo>
                  <a:pt x="1766" y="715"/>
                </a:lnTo>
                <a:lnTo>
                  <a:pt x="1781" y="715"/>
                </a:lnTo>
                <a:lnTo>
                  <a:pt x="1781" y="717"/>
                </a:lnTo>
                <a:lnTo>
                  <a:pt x="1788" y="717"/>
                </a:lnTo>
                <a:lnTo>
                  <a:pt x="1788" y="721"/>
                </a:lnTo>
                <a:lnTo>
                  <a:pt x="1820" y="721"/>
                </a:lnTo>
                <a:lnTo>
                  <a:pt x="1820" y="726"/>
                </a:lnTo>
                <a:lnTo>
                  <a:pt x="1829" y="726"/>
                </a:lnTo>
                <a:lnTo>
                  <a:pt x="1829" y="728"/>
                </a:lnTo>
                <a:lnTo>
                  <a:pt x="1835" y="728"/>
                </a:lnTo>
                <a:lnTo>
                  <a:pt x="1835" y="733"/>
                </a:lnTo>
                <a:lnTo>
                  <a:pt x="1871" y="733"/>
                </a:lnTo>
                <a:lnTo>
                  <a:pt x="1871" y="737"/>
                </a:lnTo>
                <a:lnTo>
                  <a:pt x="1941" y="737"/>
                </a:lnTo>
                <a:lnTo>
                  <a:pt x="1941" y="739"/>
                </a:lnTo>
                <a:lnTo>
                  <a:pt x="1957" y="739"/>
                </a:lnTo>
                <a:lnTo>
                  <a:pt x="1957" y="751"/>
                </a:lnTo>
                <a:lnTo>
                  <a:pt x="1981" y="751"/>
                </a:lnTo>
                <a:lnTo>
                  <a:pt x="1981" y="753"/>
                </a:lnTo>
                <a:lnTo>
                  <a:pt x="2022" y="753"/>
                </a:lnTo>
                <a:lnTo>
                  <a:pt x="2022" y="757"/>
                </a:lnTo>
                <a:lnTo>
                  <a:pt x="2078" y="757"/>
                </a:lnTo>
                <a:lnTo>
                  <a:pt x="2078" y="762"/>
                </a:lnTo>
                <a:lnTo>
                  <a:pt x="2085" y="762"/>
                </a:lnTo>
                <a:lnTo>
                  <a:pt x="2085" y="764"/>
                </a:lnTo>
                <a:lnTo>
                  <a:pt x="2103" y="764"/>
                </a:lnTo>
                <a:lnTo>
                  <a:pt x="2103" y="769"/>
                </a:lnTo>
                <a:lnTo>
                  <a:pt x="2130" y="769"/>
                </a:lnTo>
                <a:lnTo>
                  <a:pt x="2130" y="773"/>
                </a:lnTo>
                <a:lnTo>
                  <a:pt x="2146" y="773"/>
                </a:lnTo>
                <a:lnTo>
                  <a:pt x="2146" y="778"/>
                </a:lnTo>
                <a:lnTo>
                  <a:pt x="2301" y="778"/>
                </a:lnTo>
                <a:lnTo>
                  <a:pt x="2301" y="780"/>
                </a:lnTo>
                <a:lnTo>
                  <a:pt x="2307" y="780"/>
                </a:lnTo>
                <a:lnTo>
                  <a:pt x="2307" y="784"/>
                </a:lnTo>
                <a:lnTo>
                  <a:pt x="2321" y="784"/>
                </a:lnTo>
                <a:lnTo>
                  <a:pt x="2321" y="789"/>
                </a:lnTo>
                <a:lnTo>
                  <a:pt x="2325" y="789"/>
                </a:lnTo>
                <a:lnTo>
                  <a:pt x="2325" y="791"/>
                </a:lnTo>
                <a:lnTo>
                  <a:pt x="2348" y="791"/>
                </a:lnTo>
                <a:lnTo>
                  <a:pt x="2348" y="796"/>
                </a:lnTo>
                <a:lnTo>
                  <a:pt x="2424" y="796"/>
                </a:lnTo>
                <a:lnTo>
                  <a:pt x="2424" y="800"/>
                </a:lnTo>
                <a:lnTo>
                  <a:pt x="2433" y="800"/>
                </a:lnTo>
                <a:lnTo>
                  <a:pt x="2433" y="805"/>
                </a:lnTo>
                <a:lnTo>
                  <a:pt x="2672" y="805"/>
                </a:lnTo>
                <a:lnTo>
                  <a:pt x="2672" y="823"/>
                </a:lnTo>
                <a:lnTo>
                  <a:pt x="2861" y="823"/>
                </a:lnTo>
              </a:path>
            </a:pathLst>
          </a:custGeom>
          <a:noFill/>
          <a:ln w="19050">
            <a:solidFill>
              <a:schemeClr val="accent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82" name="Line 131">
            <a:extLst>
              <a:ext uri="{FF2B5EF4-FFF2-40B4-BE49-F238E27FC236}">
                <a16:creationId xmlns:a16="http://schemas.microsoft.com/office/drawing/2014/main" id="{0CE71B4E-DA75-400F-8536-F4F23E011BA6}"/>
              </a:ext>
            </a:extLst>
          </p:cNvPr>
          <p:cNvSpPr>
            <a:spLocks noChangeShapeType="1"/>
          </p:cNvSpPr>
          <p:nvPr/>
        </p:nvSpPr>
        <p:spPr bwMode="auto">
          <a:xfrm>
            <a:off x="9208646" y="3691228"/>
            <a:ext cx="0" cy="48851"/>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83" name="Line 132">
            <a:extLst>
              <a:ext uri="{FF2B5EF4-FFF2-40B4-BE49-F238E27FC236}">
                <a16:creationId xmlns:a16="http://schemas.microsoft.com/office/drawing/2014/main" id="{775084F6-067C-4796-975D-B4E91AC2614D}"/>
              </a:ext>
            </a:extLst>
          </p:cNvPr>
          <p:cNvSpPr>
            <a:spLocks noChangeShapeType="1"/>
          </p:cNvSpPr>
          <p:nvPr/>
        </p:nvSpPr>
        <p:spPr bwMode="auto">
          <a:xfrm flipH="1">
            <a:off x="9183930" y="3719140"/>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84" name="Line 133">
            <a:extLst>
              <a:ext uri="{FF2B5EF4-FFF2-40B4-BE49-F238E27FC236}">
                <a16:creationId xmlns:a16="http://schemas.microsoft.com/office/drawing/2014/main" id="{8F08CB34-98DC-422B-8CD1-2C556AF1967B}"/>
              </a:ext>
            </a:extLst>
          </p:cNvPr>
          <p:cNvSpPr>
            <a:spLocks noChangeShapeType="1"/>
          </p:cNvSpPr>
          <p:nvPr/>
        </p:nvSpPr>
        <p:spPr bwMode="auto">
          <a:xfrm>
            <a:off x="9022141" y="3691228"/>
            <a:ext cx="0" cy="48851"/>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85" name="Line 134">
            <a:extLst>
              <a:ext uri="{FF2B5EF4-FFF2-40B4-BE49-F238E27FC236}">
                <a16:creationId xmlns:a16="http://schemas.microsoft.com/office/drawing/2014/main" id="{749B9BAE-8569-4F7B-AE61-A1FBCE92507D}"/>
              </a:ext>
            </a:extLst>
          </p:cNvPr>
          <p:cNvSpPr>
            <a:spLocks noChangeShapeType="1"/>
          </p:cNvSpPr>
          <p:nvPr/>
        </p:nvSpPr>
        <p:spPr bwMode="auto">
          <a:xfrm flipH="1">
            <a:off x="8997427" y="3719140"/>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86" name="Line 135">
            <a:extLst>
              <a:ext uri="{FF2B5EF4-FFF2-40B4-BE49-F238E27FC236}">
                <a16:creationId xmlns:a16="http://schemas.microsoft.com/office/drawing/2014/main" id="{63564B10-9E32-4782-B6E5-DED68762DF78}"/>
              </a:ext>
            </a:extLst>
          </p:cNvPr>
          <p:cNvSpPr>
            <a:spLocks noChangeShapeType="1"/>
          </p:cNvSpPr>
          <p:nvPr/>
        </p:nvSpPr>
        <p:spPr bwMode="auto">
          <a:xfrm>
            <a:off x="9067082" y="3691228"/>
            <a:ext cx="0" cy="48851"/>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87" name="Line 136">
            <a:extLst>
              <a:ext uri="{FF2B5EF4-FFF2-40B4-BE49-F238E27FC236}">
                <a16:creationId xmlns:a16="http://schemas.microsoft.com/office/drawing/2014/main" id="{6675E86E-8282-48AD-9359-CC0537AA4FFD}"/>
              </a:ext>
            </a:extLst>
          </p:cNvPr>
          <p:cNvSpPr>
            <a:spLocks noChangeShapeType="1"/>
          </p:cNvSpPr>
          <p:nvPr/>
        </p:nvSpPr>
        <p:spPr bwMode="auto">
          <a:xfrm flipH="1">
            <a:off x="9042368" y="3719140"/>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88" name="Line 137">
            <a:extLst>
              <a:ext uri="{FF2B5EF4-FFF2-40B4-BE49-F238E27FC236}">
                <a16:creationId xmlns:a16="http://schemas.microsoft.com/office/drawing/2014/main" id="{D6AF5892-9D36-4E5A-AB7E-59B9B42772EB}"/>
              </a:ext>
            </a:extLst>
          </p:cNvPr>
          <p:cNvSpPr>
            <a:spLocks noChangeShapeType="1"/>
          </p:cNvSpPr>
          <p:nvPr/>
        </p:nvSpPr>
        <p:spPr bwMode="auto">
          <a:xfrm>
            <a:off x="8932261" y="3691228"/>
            <a:ext cx="0" cy="48851"/>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89" name="Line 138">
            <a:extLst>
              <a:ext uri="{FF2B5EF4-FFF2-40B4-BE49-F238E27FC236}">
                <a16:creationId xmlns:a16="http://schemas.microsoft.com/office/drawing/2014/main" id="{8DF8A3EF-4713-4902-835D-6D0FCF6BEA83}"/>
              </a:ext>
            </a:extLst>
          </p:cNvPr>
          <p:cNvSpPr>
            <a:spLocks noChangeShapeType="1"/>
          </p:cNvSpPr>
          <p:nvPr/>
        </p:nvSpPr>
        <p:spPr bwMode="auto">
          <a:xfrm flipH="1">
            <a:off x="8905298" y="3719140"/>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90" name="Line 139">
            <a:extLst>
              <a:ext uri="{FF2B5EF4-FFF2-40B4-BE49-F238E27FC236}">
                <a16:creationId xmlns:a16="http://schemas.microsoft.com/office/drawing/2014/main" id="{C73EAF65-5EA6-42EC-BB1B-78027CF134C1}"/>
              </a:ext>
            </a:extLst>
          </p:cNvPr>
          <p:cNvSpPr>
            <a:spLocks noChangeShapeType="1"/>
          </p:cNvSpPr>
          <p:nvPr/>
        </p:nvSpPr>
        <p:spPr bwMode="auto">
          <a:xfrm>
            <a:off x="8997425" y="3691228"/>
            <a:ext cx="0" cy="48851"/>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91" name="Line 140">
            <a:extLst>
              <a:ext uri="{FF2B5EF4-FFF2-40B4-BE49-F238E27FC236}">
                <a16:creationId xmlns:a16="http://schemas.microsoft.com/office/drawing/2014/main" id="{D81B4DCA-2F78-4A5A-9B93-31D69B1DCA1F}"/>
              </a:ext>
            </a:extLst>
          </p:cNvPr>
          <p:cNvSpPr>
            <a:spLocks noChangeShapeType="1"/>
          </p:cNvSpPr>
          <p:nvPr/>
        </p:nvSpPr>
        <p:spPr bwMode="auto">
          <a:xfrm flipH="1">
            <a:off x="8972709" y="3719140"/>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92" name="Line 141">
            <a:extLst>
              <a:ext uri="{FF2B5EF4-FFF2-40B4-BE49-F238E27FC236}">
                <a16:creationId xmlns:a16="http://schemas.microsoft.com/office/drawing/2014/main" id="{15F90FC3-A6E7-45F5-B79E-484AAAC8FCAD}"/>
              </a:ext>
            </a:extLst>
          </p:cNvPr>
          <p:cNvSpPr>
            <a:spLocks noChangeShapeType="1"/>
          </p:cNvSpPr>
          <p:nvPr/>
        </p:nvSpPr>
        <p:spPr bwMode="auto">
          <a:xfrm>
            <a:off x="8891814" y="3691228"/>
            <a:ext cx="0" cy="48851"/>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93" name="Line 142">
            <a:extLst>
              <a:ext uri="{FF2B5EF4-FFF2-40B4-BE49-F238E27FC236}">
                <a16:creationId xmlns:a16="http://schemas.microsoft.com/office/drawing/2014/main" id="{273767C1-BDA7-485E-9A12-FA11B21C9937}"/>
              </a:ext>
            </a:extLst>
          </p:cNvPr>
          <p:cNvSpPr>
            <a:spLocks noChangeShapeType="1"/>
          </p:cNvSpPr>
          <p:nvPr/>
        </p:nvSpPr>
        <p:spPr bwMode="auto">
          <a:xfrm flipH="1">
            <a:off x="8864851" y="3719140"/>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94" name="Line 143">
            <a:extLst>
              <a:ext uri="{FF2B5EF4-FFF2-40B4-BE49-F238E27FC236}">
                <a16:creationId xmlns:a16="http://schemas.microsoft.com/office/drawing/2014/main" id="{8311C6E9-2684-4004-8096-9880DD01A3DB}"/>
              </a:ext>
            </a:extLst>
          </p:cNvPr>
          <p:cNvSpPr>
            <a:spLocks noChangeShapeType="1"/>
          </p:cNvSpPr>
          <p:nvPr/>
        </p:nvSpPr>
        <p:spPr bwMode="auto">
          <a:xfrm>
            <a:off x="8900802" y="3691228"/>
            <a:ext cx="0" cy="48851"/>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95" name="Line 144">
            <a:extLst>
              <a:ext uri="{FF2B5EF4-FFF2-40B4-BE49-F238E27FC236}">
                <a16:creationId xmlns:a16="http://schemas.microsoft.com/office/drawing/2014/main" id="{C1C30BA5-71B6-4249-BC11-14B8C2BE8512}"/>
              </a:ext>
            </a:extLst>
          </p:cNvPr>
          <p:cNvSpPr>
            <a:spLocks noChangeShapeType="1"/>
          </p:cNvSpPr>
          <p:nvPr/>
        </p:nvSpPr>
        <p:spPr bwMode="auto">
          <a:xfrm flipH="1">
            <a:off x="8876087" y="3719140"/>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96" name="Line 145">
            <a:extLst>
              <a:ext uri="{FF2B5EF4-FFF2-40B4-BE49-F238E27FC236}">
                <a16:creationId xmlns:a16="http://schemas.microsoft.com/office/drawing/2014/main" id="{5A25DEB4-0D1F-42D1-998A-49040E70F1EA}"/>
              </a:ext>
            </a:extLst>
          </p:cNvPr>
          <p:cNvSpPr>
            <a:spLocks noChangeShapeType="1"/>
          </p:cNvSpPr>
          <p:nvPr/>
        </p:nvSpPr>
        <p:spPr bwMode="auto">
          <a:xfrm>
            <a:off x="8876085" y="3691228"/>
            <a:ext cx="0" cy="48851"/>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97" name="Line 146">
            <a:extLst>
              <a:ext uri="{FF2B5EF4-FFF2-40B4-BE49-F238E27FC236}">
                <a16:creationId xmlns:a16="http://schemas.microsoft.com/office/drawing/2014/main" id="{ACB2C2E6-73B3-411C-9259-CF56C297E015}"/>
              </a:ext>
            </a:extLst>
          </p:cNvPr>
          <p:cNvSpPr>
            <a:spLocks noChangeShapeType="1"/>
          </p:cNvSpPr>
          <p:nvPr/>
        </p:nvSpPr>
        <p:spPr bwMode="auto">
          <a:xfrm flipH="1">
            <a:off x="8851369" y="3719140"/>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98" name="Line 147">
            <a:extLst>
              <a:ext uri="{FF2B5EF4-FFF2-40B4-BE49-F238E27FC236}">
                <a16:creationId xmlns:a16="http://schemas.microsoft.com/office/drawing/2014/main" id="{2E3FF012-7D1B-4841-8204-9346A9A20A43}"/>
              </a:ext>
            </a:extLst>
          </p:cNvPr>
          <p:cNvSpPr>
            <a:spLocks noChangeShapeType="1"/>
          </p:cNvSpPr>
          <p:nvPr/>
        </p:nvSpPr>
        <p:spPr bwMode="auto">
          <a:xfrm>
            <a:off x="8806426" y="3691228"/>
            <a:ext cx="0" cy="48851"/>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799" name="Line 148">
            <a:extLst>
              <a:ext uri="{FF2B5EF4-FFF2-40B4-BE49-F238E27FC236}">
                <a16:creationId xmlns:a16="http://schemas.microsoft.com/office/drawing/2014/main" id="{38A4C7AA-4A58-4967-9F37-341BDB1AE90C}"/>
              </a:ext>
            </a:extLst>
          </p:cNvPr>
          <p:cNvSpPr>
            <a:spLocks noChangeShapeType="1"/>
          </p:cNvSpPr>
          <p:nvPr/>
        </p:nvSpPr>
        <p:spPr bwMode="auto">
          <a:xfrm flipH="1">
            <a:off x="8779464" y="3719140"/>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00" name="Line 149">
            <a:extLst>
              <a:ext uri="{FF2B5EF4-FFF2-40B4-BE49-F238E27FC236}">
                <a16:creationId xmlns:a16="http://schemas.microsoft.com/office/drawing/2014/main" id="{A50E22F9-3F44-4829-8114-097D45771353}"/>
              </a:ext>
            </a:extLst>
          </p:cNvPr>
          <p:cNvSpPr>
            <a:spLocks noChangeShapeType="1"/>
          </p:cNvSpPr>
          <p:nvPr/>
        </p:nvSpPr>
        <p:spPr bwMode="auto">
          <a:xfrm>
            <a:off x="8786204"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01" name="Line 150">
            <a:extLst>
              <a:ext uri="{FF2B5EF4-FFF2-40B4-BE49-F238E27FC236}">
                <a16:creationId xmlns:a16="http://schemas.microsoft.com/office/drawing/2014/main" id="{74C15199-D7FE-4346-ABAF-7ABC631D0666}"/>
              </a:ext>
            </a:extLst>
          </p:cNvPr>
          <p:cNvSpPr>
            <a:spLocks noChangeShapeType="1"/>
          </p:cNvSpPr>
          <p:nvPr/>
        </p:nvSpPr>
        <p:spPr bwMode="auto">
          <a:xfrm flipH="1">
            <a:off x="8765982" y="3670289"/>
            <a:ext cx="44941"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02" name="Line 151">
            <a:extLst>
              <a:ext uri="{FF2B5EF4-FFF2-40B4-BE49-F238E27FC236}">
                <a16:creationId xmlns:a16="http://schemas.microsoft.com/office/drawing/2014/main" id="{8A398A5F-7275-4CAA-B548-E35D1FC6D62A}"/>
              </a:ext>
            </a:extLst>
          </p:cNvPr>
          <p:cNvSpPr>
            <a:spLocks noChangeShapeType="1"/>
          </p:cNvSpPr>
          <p:nvPr/>
        </p:nvSpPr>
        <p:spPr bwMode="auto">
          <a:xfrm>
            <a:off x="8750251"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03" name="Line 152">
            <a:extLst>
              <a:ext uri="{FF2B5EF4-FFF2-40B4-BE49-F238E27FC236}">
                <a16:creationId xmlns:a16="http://schemas.microsoft.com/office/drawing/2014/main" id="{FBEDB65B-98DE-47A7-94B5-84FA07EA1C80}"/>
              </a:ext>
            </a:extLst>
          </p:cNvPr>
          <p:cNvSpPr>
            <a:spLocks noChangeShapeType="1"/>
          </p:cNvSpPr>
          <p:nvPr/>
        </p:nvSpPr>
        <p:spPr bwMode="auto">
          <a:xfrm flipH="1">
            <a:off x="8725536" y="3670289"/>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04" name="Line 153">
            <a:extLst>
              <a:ext uri="{FF2B5EF4-FFF2-40B4-BE49-F238E27FC236}">
                <a16:creationId xmlns:a16="http://schemas.microsoft.com/office/drawing/2014/main" id="{AB5D5BC5-D765-4602-9D34-5BCCCD835253}"/>
              </a:ext>
            </a:extLst>
          </p:cNvPr>
          <p:cNvSpPr>
            <a:spLocks noChangeShapeType="1"/>
          </p:cNvSpPr>
          <p:nvPr/>
        </p:nvSpPr>
        <p:spPr bwMode="auto">
          <a:xfrm>
            <a:off x="8673853"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05" name="Line 154">
            <a:extLst>
              <a:ext uri="{FF2B5EF4-FFF2-40B4-BE49-F238E27FC236}">
                <a16:creationId xmlns:a16="http://schemas.microsoft.com/office/drawing/2014/main" id="{48748BA9-075F-4A4D-9479-72FC4818F371}"/>
              </a:ext>
            </a:extLst>
          </p:cNvPr>
          <p:cNvSpPr>
            <a:spLocks noChangeShapeType="1"/>
          </p:cNvSpPr>
          <p:nvPr/>
        </p:nvSpPr>
        <p:spPr bwMode="auto">
          <a:xfrm flipH="1">
            <a:off x="8649136" y="3670289"/>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06" name="Line 155">
            <a:extLst>
              <a:ext uri="{FF2B5EF4-FFF2-40B4-BE49-F238E27FC236}">
                <a16:creationId xmlns:a16="http://schemas.microsoft.com/office/drawing/2014/main" id="{E9DBE207-66FD-4724-891D-7EBF3CB71ED0}"/>
              </a:ext>
            </a:extLst>
          </p:cNvPr>
          <p:cNvSpPr>
            <a:spLocks noChangeShapeType="1"/>
          </p:cNvSpPr>
          <p:nvPr/>
        </p:nvSpPr>
        <p:spPr bwMode="auto">
          <a:xfrm>
            <a:off x="8689581"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07" name="Line 156">
            <a:extLst>
              <a:ext uri="{FF2B5EF4-FFF2-40B4-BE49-F238E27FC236}">
                <a16:creationId xmlns:a16="http://schemas.microsoft.com/office/drawing/2014/main" id="{EEEB3A47-3DFD-4CF6-8EEA-0BFE664C65F3}"/>
              </a:ext>
            </a:extLst>
          </p:cNvPr>
          <p:cNvSpPr>
            <a:spLocks noChangeShapeType="1"/>
          </p:cNvSpPr>
          <p:nvPr/>
        </p:nvSpPr>
        <p:spPr bwMode="auto">
          <a:xfrm flipH="1">
            <a:off x="8664866" y="3670289"/>
            <a:ext cx="44941"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08" name="Line 157">
            <a:extLst>
              <a:ext uri="{FF2B5EF4-FFF2-40B4-BE49-F238E27FC236}">
                <a16:creationId xmlns:a16="http://schemas.microsoft.com/office/drawing/2014/main" id="{B1BC9B6A-A884-4238-BE14-D73A5DBAAA8F}"/>
              </a:ext>
            </a:extLst>
          </p:cNvPr>
          <p:cNvSpPr>
            <a:spLocks noChangeShapeType="1"/>
          </p:cNvSpPr>
          <p:nvPr/>
        </p:nvSpPr>
        <p:spPr bwMode="auto">
          <a:xfrm>
            <a:off x="8664864"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09" name="Line 158">
            <a:extLst>
              <a:ext uri="{FF2B5EF4-FFF2-40B4-BE49-F238E27FC236}">
                <a16:creationId xmlns:a16="http://schemas.microsoft.com/office/drawing/2014/main" id="{718724DD-1A16-408F-ABD6-A26FB1FB2397}"/>
              </a:ext>
            </a:extLst>
          </p:cNvPr>
          <p:cNvSpPr>
            <a:spLocks noChangeShapeType="1"/>
          </p:cNvSpPr>
          <p:nvPr/>
        </p:nvSpPr>
        <p:spPr bwMode="auto">
          <a:xfrm flipH="1">
            <a:off x="8637902" y="3670289"/>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10" name="Line 159">
            <a:extLst>
              <a:ext uri="{FF2B5EF4-FFF2-40B4-BE49-F238E27FC236}">
                <a16:creationId xmlns:a16="http://schemas.microsoft.com/office/drawing/2014/main" id="{8CFC5E1B-4B59-4EE4-B7C0-57F2927C3AAB}"/>
              </a:ext>
            </a:extLst>
          </p:cNvPr>
          <p:cNvSpPr>
            <a:spLocks noChangeShapeType="1"/>
          </p:cNvSpPr>
          <p:nvPr/>
        </p:nvSpPr>
        <p:spPr bwMode="auto">
          <a:xfrm>
            <a:off x="8637900"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11" name="Line 160">
            <a:extLst>
              <a:ext uri="{FF2B5EF4-FFF2-40B4-BE49-F238E27FC236}">
                <a16:creationId xmlns:a16="http://schemas.microsoft.com/office/drawing/2014/main" id="{E464340D-ABD3-447E-B5B7-F49D69908FB8}"/>
              </a:ext>
            </a:extLst>
          </p:cNvPr>
          <p:cNvSpPr>
            <a:spLocks noChangeShapeType="1"/>
          </p:cNvSpPr>
          <p:nvPr/>
        </p:nvSpPr>
        <p:spPr bwMode="auto">
          <a:xfrm flipH="1">
            <a:off x="8613183" y="3670289"/>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12" name="Line 161">
            <a:extLst>
              <a:ext uri="{FF2B5EF4-FFF2-40B4-BE49-F238E27FC236}">
                <a16:creationId xmlns:a16="http://schemas.microsoft.com/office/drawing/2014/main" id="{33438509-B32B-46EA-8463-D41C9E1F534F}"/>
              </a:ext>
            </a:extLst>
          </p:cNvPr>
          <p:cNvSpPr>
            <a:spLocks noChangeShapeType="1"/>
          </p:cNvSpPr>
          <p:nvPr/>
        </p:nvSpPr>
        <p:spPr bwMode="auto">
          <a:xfrm>
            <a:off x="8624418"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13" name="Line 162">
            <a:extLst>
              <a:ext uri="{FF2B5EF4-FFF2-40B4-BE49-F238E27FC236}">
                <a16:creationId xmlns:a16="http://schemas.microsoft.com/office/drawing/2014/main" id="{D641ED33-7816-4108-AC78-71DC28015586}"/>
              </a:ext>
            </a:extLst>
          </p:cNvPr>
          <p:cNvSpPr>
            <a:spLocks noChangeShapeType="1"/>
          </p:cNvSpPr>
          <p:nvPr/>
        </p:nvSpPr>
        <p:spPr bwMode="auto">
          <a:xfrm flipH="1">
            <a:off x="8597455" y="3670289"/>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14" name="Line 163">
            <a:extLst>
              <a:ext uri="{FF2B5EF4-FFF2-40B4-BE49-F238E27FC236}">
                <a16:creationId xmlns:a16="http://schemas.microsoft.com/office/drawing/2014/main" id="{A98E5784-FBDD-4AF2-84DD-D8D9B5677D92}"/>
              </a:ext>
            </a:extLst>
          </p:cNvPr>
          <p:cNvSpPr>
            <a:spLocks noChangeShapeType="1"/>
          </p:cNvSpPr>
          <p:nvPr/>
        </p:nvSpPr>
        <p:spPr bwMode="auto">
          <a:xfrm>
            <a:off x="8583971"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15" name="Line 164">
            <a:extLst>
              <a:ext uri="{FF2B5EF4-FFF2-40B4-BE49-F238E27FC236}">
                <a16:creationId xmlns:a16="http://schemas.microsoft.com/office/drawing/2014/main" id="{0AE4A89D-D68D-4276-91CB-49BE06C49874}"/>
              </a:ext>
            </a:extLst>
          </p:cNvPr>
          <p:cNvSpPr>
            <a:spLocks noChangeShapeType="1"/>
          </p:cNvSpPr>
          <p:nvPr/>
        </p:nvSpPr>
        <p:spPr bwMode="auto">
          <a:xfrm flipH="1">
            <a:off x="8557008" y="3670289"/>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16" name="Line 165">
            <a:extLst>
              <a:ext uri="{FF2B5EF4-FFF2-40B4-BE49-F238E27FC236}">
                <a16:creationId xmlns:a16="http://schemas.microsoft.com/office/drawing/2014/main" id="{8B19FD46-DF40-4375-8E87-430B3852B201}"/>
              </a:ext>
            </a:extLst>
          </p:cNvPr>
          <p:cNvSpPr>
            <a:spLocks noChangeShapeType="1"/>
          </p:cNvSpPr>
          <p:nvPr/>
        </p:nvSpPr>
        <p:spPr bwMode="auto">
          <a:xfrm>
            <a:off x="8548018"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17" name="Line 166">
            <a:extLst>
              <a:ext uri="{FF2B5EF4-FFF2-40B4-BE49-F238E27FC236}">
                <a16:creationId xmlns:a16="http://schemas.microsoft.com/office/drawing/2014/main" id="{8706E9D5-7D13-47CB-BA8B-EE7A6C0FFCD1}"/>
              </a:ext>
            </a:extLst>
          </p:cNvPr>
          <p:cNvSpPr>
            <a:spLocks noChangeShapeType="1"/>
          </p:cNvSpPr>
          <p:nvPr/>
        </p:nvSpPr>
        <p:spPr bwMode="auto">
          <a:xfrm flipH="1">
            <a:off x="8523303" y="3670289"/>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18" name="Line 167">
            <a:extLst>
              <a:ext uri="{FF2B5EF4-FFF2-40B4-BE49-F238E27FC236}">
                <a16:creationId xmlns:a16="http://schemas.microsoft.com/office/drawing/2014/main" id="{42BB3148-B453-46A9-A713-C01CD5861587}"/>
              </a:ext>
            </a:extLst>
          </p:cNvPr>
          <p:cNvSpPr>
            <a:spLocks noChangeShapeType="1"/>
          </p:cNvSpPr>
          <p:nvPr/>
        </p:nvSpPr>
        <p:spPr bwMode="auto">
          <a:xfrm>
            <a:off x="8557006"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19" name="Line 168">
            <a:extLst>
              <a:ext uri="{FF2B5EF4-FFF2-40B4-BE49-F238E27FC236}">
                <a16:creationId xmlns:a16="http://schemas.microsoft.com/office/drawing/2014/main" id="{04513FD3-6EB1-41E1-A19C-204308359877}"/>
              </a:ext>
            </a:extLst>
          </p:cNvPr>
          <p:cNvSpPr>
            <a:spLocks noChangeShapeType="1"/>
          </p:cNvSpPr>
          <p:nvPr/>
        </p:nvSpPr>
        <p:spPr bwMode="auto">
          <a:xfrm flipH="1">
            <a:off x="8532290" y="3670289"/>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20" name="Line 169">
            <a:extLst>
              <a:ext uri="{FF2B5EF4-FFF2-40B4-BE49-F238E27FC236}">
                <a16:creationId xmlns:a16="http://schemas.microsoft.com/office/drawing/2014/main" id="{CB3AF175-5497-4196-B720-E56328239B10}"/>
              </a:ext>
            </a:extLst>
          </p:cNvPr>
          <p:cNvSpPr>
            <a:spLocks noChangeShapeType="1"/>
          </p:cNvSpPr>
          <p:nvPr/>
        </p:nvSpPr>
        <p:spPr bwMode="auto">
          <a:xfrm>
            <a:off x="8568241"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21" name="Line 170">
            <a:extLst>
              <a:ext uri="{FF2B5EF4-FFF2-40B4-BE49-F238E27FC236}">
                <a16:creationId xmlns:a16="http://schemas.microsoft.com/office/drawing/2014/main" id="{D2E012F1-E972-4EAB-82E2-57450D4CBB59}"/>
              </a:ext>
            </a:extLst>
          </p:cNvPr>
          <p:cNvSpPr>
            <a:spLocks noChangeShapeType="1"/>
          </p:cNvSpPr>
          <p:nvPr/>
        </p:nvSpPr>
        <p:spPr bwMode="auto">
          <a:xfrm flipH="1">
            <a:off x="8548021" y="3670289"/>
            <a:ext cx="44941"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22" name="Line 171">
            <a:extLst>
              <a:ext uri="{FF2B5EF4-FFF2-40B4-BE49-F238E27FC236}">
                <a16:creationId xmlns:a16="http://schemas.microsoft.com/office/drawing/2014/main" id="{F1FB754F-F82C-4373-B4AE-F8E0651DB7E6}"/>
              </a:ext>
            </a:extLst>
          </p:cNvPr>
          <p:cNvSpPr>
            <a:spLocks noChangeShapeType="1"/>
          </p:cNvSpPr>
          <p:nvPr/>
        </p:nvSpPr>
        <p:spPr bwMode="auto">
          <a:xfrm>
            <a:off x="8536783"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23" name="Line 172">
            <a:extLst>
              <a:ext uri="{FF2B5EF4-FFF2-40B4-BE49-F238E27FC236}">
                <a16:creationId xmlns:a16="http://schemas.microsoft.com/office/drawing/2014/main" id="{E99D5DBF-009B-4B51-A36D-C0F6FB0D5E39}"/>
              </a:ext>
            </a:extLst>
          </p:cNvPr>
          <p:cNvSpPr>
            <a:spLocks noChangeShapeType="1"/>
          </p:cNvSpPr>
          <p:nvPr/>
        </p:nvSpPr>
        <p:spPr bwMode="auto">
          <a:xfrm flipH="1">
            <a:off x="8512067" y="3670289"/>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24" name="Line 173">
            <a:extLst>
              <a:ext uri="{FF2B5EF4-FFF2-40B4-BE49-F238E27FC236}">
                <a16:creationId xmlns:a16="http://schemas.microsoft.com/office/drawing/2014/main" id="{0E1A725A-A9F3-436F-91C8-652EFE9A0CC8}"/>
              </a:ext>
            </a:extLst>
          </p:cNvPr>
          <p:cNvSpPr>
            <a:spLocks noChangeShapeType="1"/>
          </p:cNvSpPr>
          <p:nvPr/>
        </p:nvSpPr>
        <p:spPr bwMode="auto">
          <a:xfrm>
            <a:off x="8476114"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25" name="Line 174">
            <a:extLst>
              <a:ext uri="{FF2B5EF4-FFF2-40B4-BE49-F238E27FC236}">
                <a16:creationId xmlns:a16="http://schemas.microsoft.com/office/drawing/2014/main" id="{6D725695-25AF-441A-AEA5-5ABCC6D47D96}"/>
              </a:ext>
            </a:extLst>
          </p:cNvPr>
          <p:cNvSpPr>
            <a:spLocks noChangeShapeType="1"/>
          </p:cNvSpPr>
          <p:nvPr/>
        </p:nvSpPr>
        <p:spPr bwMode="auto">
          <a:xfrm flipH="1">
            <a:off x="8451397" y="3670289"/>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26" name="Line 175">
            <a:extLst>
              <a:ext uri="{FF2B5EF4-FFF2-40B4-BE49-F238E27FC236}">
                <a16:creationId xmlns:a16="http://schemas.microsoft.com/office/drawing/2014/main" id="{0C976212-6A19-4A62-8E78-DCCCDBC6CE91}"/>
              </a:ext>
            </a:extLst>
          </p:cNvPr>
          <p:cNvSpPr>
            <a:spLocks noChangeShapeType="1"/>
          </p:cNvSpPr>
          <p:nvPr/>
        </p:nvSpPr>
        <p:spPr bwMode="auto">
          <a:xfrm>
            <a:off x="8507572"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27" name="Line 176">
            <a:extLst>
              <a:ext uri="{FF2B5EF4-FFF2-40B4-BE49-F238E27FC236}">
                <a16:creationId xmlns:a16="http://schemas.microsoft.com/office/drawing/2014/main" id="{543905D6-55F7-4A0B-B03B-54BB9EF23E62}"/>
              </a:ext>
            </a:extLst>
          </p:cNvPr>
          <p:cNvSpPr>
            <a:spLocks noChangeShapeType="1"/>
          </p:cNvSpPr>
          <p:nvPr/>
        </p:nvSpPr>
        <p:spPr bwMode="auto">
          <a:xfrm flipH="1">
            <a:off x="8482856" y="3670289"/>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28" name="Line 177">
            <a:extLst>
              <a:ext uri="{FF2B5EF4-FFF2-40B4-BE49-F238E27FC236}">
                <a16:creationId xmlns:a16="http://schemas.microsoft.com/office/drawing/2014/main" id="{5001902D-7BFE-40A6-9F77-D3862EF95F78}"/>
              </a:ext>
            </a:extLst>
          </p:cNvPr>
          <p:cNvSpPr>
            <a:spLocks noChangeShapeType="1"/>
          </p:cNvSpPr>
          <p:nvPr/>
        </p:nvSpPr>
        <p:spPr bwMode="auto">
          <a:xfrm>
            <a:off x="8467126"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29" name="Line 178">
            <a:extLst>
              <a:ext uri="{FF2B5EF4-FFF2-40B4-BE49-F238E27FC236}">
                <a16:creationId xmlns:a16="http://schemas.microsoft.com/office/drawing/2014/main" id="{5ADBEB96-28AB-4D35-89B0-66BFC96C496B}"/>
              </a:ext>
            </a:extLst>
          </p:cNvPr>
          <p:cNvSpPr>
            <a:spLocks noChangeShapeType="1"/>
          </p:cNvSpPr>
          <p:nvPr/>
        </p:nvSpPr>
        <p:spPr bwMode="auto">
          <a:xfrm flipH="1">
            <a:off x="8442409" y="3670289"/>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30" name="Line 179">
            <a:extLst>
              <a:ext uri="{FF2B5EF4-FFF2-40B4-BE49-F238E27FC236}">
                <a16:creationId xmlns:a16="http://schemas.microsoft.com/office/drawing/2014/main" id="{3D6EA49A-2A37-4696-98FA-E8FAA1561C2F}"/>
              </a:ext>
            </a:extLst>
          </p:cNvPr>
          <p:cNvSpPr>
            <a:spLocks noChangeShapeType="1"/>
          </p:cNvSpPr>
          <p:nvPr/>
        </p:nvSpPr>
        <p:spPr bwMode="auto">
          <a:xfrm>
            <a:off x="8451395"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31" name="Line 180">
            <a:extLst>
              <a:ext uri="{FF2B5EF4-FFF2-40B4-BE49-F238E27FC236}">
                <a16:creationId xmlns:a16="http://schemas.microsoft.com/office/drawing/2014/main" id="{EEA5CF34-0447-456C-B984-03A2EBA3D7DC}"/>
              </a:ext>
            </a:extLst>
          </p:cNvPr>
          <p:cNvSpPr>
            <a:spLocks noChangeShapeType="1"/>
          </p:cNvSpPr>
          <p:nvPr/>
        </p:nvSpPr>
        <p:spPr bwMode="auto">
          <a:xfrm flipH="1">
            <a:off x="8426681" y="3670289"/>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32" name="Line 181">
            <a:extLst>
              <a:ext uri="{FF2B5EF4-FFF2-40B4-BE49-F238E27FC236}">
                <a16:creationId xmlns:a16="http://schemas.microsoft.com/office/drawing/2014/main" id="{7C6EBA66-6B5A-44F6-91FB-EB63F65DB1B6}"/>
              </a:ext>
            </a:extLst>
          </p:cNvPr>
          <p:cNvSpPr>
            <a:spLocks noChangeShapeType="1"/>
          </p:cNvSpPr>
          <p:nvPr/>
        </p:nvSpPr>
        <p:spPr bwMode="auto">
          <a:xfrm>
            <a:off x="8442407"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33" name="Line 182">
            <a:extLst>
              <a:ext uri="{FF2B5EF4-FFF2-40B4-BE49-F238E27FC236}">
                <a16:creationId xmlns:a16="http://schemas.microsoft.com/office/drawing/2014/main" id="{151A690C-5084-438B-906A-719F2EDF803E}"/>
              </a:ext>
            </a:extLst>
          </p:cNvPr>
          <p:cNvSpPr>
            <a:spLocks noChangeShapeType="1"/>
          </p:cNvSpPr>
          <p:nvPr/>
        </p:nvSpPr>
        <p:spPr bwMode="auto">
          <a:xfrm flipH="1">
            <a:off x="8415445" y="3670289"/>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34" name="Line 183">
            <a:extLst>
              <a:ext uri="{FF2B5EF4-FFF2-40B4-BE49-F238E27FC236}">
                <a16:creationId xmlns:a16="http://schemas.microsoft.com/office/drawing/2014/main" id="{FCF2E58B-4A3C-409A-95BE-1025C5A8A5D9}"/>
              </a:ext>
            </a:extLst>
          </p:cNvPr>
          <p:cNvSpPr>
            <a:spLocks noChangeShapeType="1"/>
          </p:cNvSpPr>
          <p:nvPr/>
        </p:nvSpPr>
        <p:spPr bwMode="auto">
          <a:xfrm>
            <a:off x="8431173"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35" name="Line 184">
            <a:extLst>
              <a:ext uri="{FF2B5EF4-FFF2-40B4-BE49-F238E27FC236}">
                <a16:creationId xmlns:a16="http://schemas.microsoft.com/office/drawing/2014/main" id="{D8D65287-F2B8-4E6C-8701-7E6BAED878D5}"/>
              </a:ext>
            </a:extLst>
          </p:cNvPr>
          <p:cNvSpPr>
            <a:spLocks noChangeShapeType="1"/>
          </p:cNvSpPr>
          <p:nvPr/>
        </p:nvSpPr>
        <p:spPr bwMode="auto">
          <a:xfrm flipH="1">
            <a:off x="8406457" y="3670289"/>
            <a:ext cx="44941"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36" name="Line 185">
            <a:extLst>
              <a:ext uri="{FF2B5EF4-FFF2-40B4-BE49-F238E27FC236}">
                <a16:creationId xmlns:a16="http://schemas.microsoft.com/office/drawing/2014/main" id="{E265FD4A-E04A-479D-B843-ADD0F634A8A7}"/>
              </a:ext>
            </a:extLst>
          </p:cNvPr>
          <p:cNvSpPr>
            <a:spLocks noChangeShapeType="1"/>
          </p:cNvSpPr>
          <p:nvPr/>
        </p:nvSpPr>
        <p:spPr bwMode="auto">
          <a:xfrm>
            <a:off x="8415443"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37" name="Line 186">
            <a:extLst>
              <a:ext uri="{FF2B5EF4-FFF2-40B4-BE49-F238E27FC236}">
                <a16:creationId xmlns:a16="http://schemas.microsoft.com/office/drawing/2014/main" id="{E90A7BF5-4C32-4B5E-84B3-8835BBEE77EC}"/>
              </a:ext>
            </a:extLst>
          </p:cNvPr>
          <p:cNvSpPr>
            <a:spLocks noChangeShapeType="1"/>
          </p:cNvSpPr>
          <p:nvPr/>
        </p:nvSpPr>
        <p:spPr bwMode="auto">
          <a:xfrm flipH="1">
            <a:off x="8390728" y="3670289"/>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38" name="Line 187">
            <a:extLst>
              <a:ext uri="{FF2B5EF4-FFF2-40B4-BE49-F238E27FC236}">
                <a16:creationId xmlns:a16="http://schemas.microsoft.com/office/drawing/2014/main" id="{BA5E7753-E0BD-4326-B38B-5E686D147670}"/>
              </a:ext>
            </a:extLst>
          </p:cNvPr>
          <p:cNvSpPr>
            <a:spLocks noChangeShapeType="1"/>
          </p:cNvSpPr>
          <p:nvPr/>
        </p:nvSpPr>
        <p:spPr bwMode="auto">
          <a:xfrm>
            <a:off x="8406454"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39" name="Line 188">
            <a:extLst>
              <a:ext uri="{FF2B5EF4-FFF2-40B4-BE49-F238E27FC236}">
                <a16:creationId xmlns:a16="http://schemas.microsoft.com/office/drawing/2014/main" id="{7D9624A9-9F8B-48EA-A931-0CCF12E51E4E}"/>
              </a:ext>
            </a:extLst>
          </p:cNvPr>
          <p:cNvSpPr>
            <a:spLocks noChangeShapeType="1"/>
          </p:cNvSpPr>
          <p:nvPr/>
        </p:nvSpPr>
        <p:spPr bwMode="auto">
          <a:xfrm flipH="1">
            <a:off x="8381740" y="3670289"/>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40" name="Line 189">
            <a:extLst>
              <a:ext uri="{FF2B5EF4-FFF2-40B4-BE49-F238E27FC236}">
                <a16:creationId xmlns:a16="http://schemas.microsoft.com/office/drawing/2014/main" id="{21D0451D-8557-431B-9D53-97C1D602262C}"/>
              </a:ext>
            </a:extLst>
          </p:cNvPr>
          <p:cNvSpPr>
            <a:spLocks noChangeShapeType="1"/>
          </p:cNvSpPr>
          <p:nvPr/>
        </p:nvSpPr>
        <p:spPr bwMode="auto">
          <a:xfrm>
            <a:off x="8374996"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41" name="Line 190">
            <a:extLst>
              <a:ext uri="{FF2B5EF4-FFF2-40B4-BE49-F238E27FC236}">
                <a16:creationId xmlns:a16="http://schemas.microsoft.com/office/drawing/2014/main" id="{5397672A-3340-47D4-A6E5-E29B82F4E8B3}"/>
              </a:ext>
            </a:extLst>
          </p:cNvPr>
          <p:cNvSpPr>
            <a:spLocks noChangeShapeType="1"/>
          </p:cNvSpPr>
          <p:nvPr/>
        </p:nvSpPr>
        <p:spPr bwMode="auto">
          <a:xfrm flipH="1">
            <a:off x="8350281" y="3670289"/>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42" name="Line 191">
            <a:extLst>
              <a:ext uri="{FF2B5EF4-FFF2-40B4-BE49-F238E27FC236}">
                <a16:creationId xmlns:a16="http://schemas.microsoft.com/office/drawing/2014/main" id="{D8D085AB-BB7B-4296-A6CD-6B05D5A73DC4}"/>
              </a:ext>
            </a:extLst>
          </p:cNvPr>
          <p:cNvSpPr>
            <a:spLocks noChangeShapeType="1"/>
          </p:cNvSpPr>
          <p:nvPr/>
        </p:nvSpPr>
        <p:spPr bwMode="auto">
          <a:xfrm>
            <a:off x="8345785"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43" name="Line 192">
            <a:extLst>
              <a:ext uri="{FF2B5EF4-FFF2-40B4-BE49-F238E27FC236}">
                <a16:creationId xmlns:a16="http://schemas.microsoft.com/office/drawing/2014/main" id="{86A28964-C784-4524-AB15-CD26FEB0E237}"/>
              </a:ext>
            </a:extLst>
          </p:cNvPr>
          <p:cNvSpPr>
            <a:spLocks noChangeShapeType="1"/>
          </p:cNvSpPr>
          <p:nvPr/>
        </p:nvSpPr>
        <p:spPr bwMode="auto">
          <a:xfrm flipH="1">
            <a:off x="8321070" y="3670289"/>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44" name="Line 193">
            <a:extLst>
              <a:ext uri="{FF2B5EF4-FFF2-40B4-BE49-F238E27FC236}">
                <a16:creationId xmlns:a16="http://schemas.microsoft.com/office/drawing/2014/main" id="{3582BE90-914A-416F-9A5A-73C4E96FA307}"/>
              </a:ext>
            </a:extLst>
          </p:cNvPr>
          <p:cNvSpPr>
            <a:spLocks noChangeShapeType="1"/>
          </p:cNvSpPr>
          <p:nvPr/>
        </p:nvSpPr>
        <p:spPr bwMode="auto">
          <a:xfrm>
            <a:off x="8334550"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45" name="Line 194">
            <a:extLst>
              <a:ext uri="{FF2B5EF4-FFF2-40B4-BE49-F238E27FC236}">
                <a16:creationId xmlns:a16="http://schemas.microsoft.com/office/drawing/2014/main" id="{0F451985-CC14-481E-A381-CBA48DD0BA90}"/>
              </a:ext>
            </a:extLst>
          </p:cNvPr>
          <p:cNvSpPr>
            <a:spLocks noChangeShapeType="1"/>
          </p:cNvSpPr>
          <p:nvPr/>
        </p:nvSpPr>
        <p:spPr bwMode="auto">
          <a:xfrm flipH="1">
            <a:off x="8309834" y="3670289"/>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46" name="Line 195">
            <a:extLst>
              <a:ext uri="{FF2B5EF4-FFF2-40B4-BE49-F238E27FC236}">
                <a16:creationId xmlns:a16="http://schemas.microsoft.com/office/drawing/2014/main" id="{7A80A976-63D0-4A21-9CFA-47CDE1FE173D}"/>
              </a:ext>
            </a:extLst>
          </p:cNvPr>
          <p:cNvSpPr>
            <a:spLocks noChangeShapeType="1"/>
          </p:cNvSpPr>
          <p:nvPr/>
        </p:nvSpPr>
        <p:spPr bwMode="auto">
          <a:xfrm>
            <a:off x="8300845"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47" name="Line 196">
            <a:extLst>
              <a:ext uri="{FF2B5EF4-FFF2-40B4-BE49-F238E27FC236}">
                <a16:creationId xmlns:a16="http://schemas.microsoft.com/office/drawing/2014/main" id="{B397C085-E031-46AB-B4EE-BA1B5F265585}"/>
              </a:ext>
            </a:extLst>
          </p:cNvPr>
          <p:cNvSpPr>
            <a:spLocks noChangeShapeType="1"/>
          </p:cNvSpPr>
          <p:nvPr/>
        </p:nvSpPr>
        <p:spPr bwMode="auto">
          <a:xfrm flipH="1">
            <a:off x="8273882" y="3670289"/>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48" name="Line 197">
            <a:extLst>
              <a:ext uri="{FF2B5EF4-FFF2-40B4-BE49-F238E27FC236}">
                <a16:creationId xmlns:a16="http://schemas.microsoft.com/office/drawing/2014/main" id="{B8B9EFA0-C09F-4365-A89E-E9B124F16B91}"/>
              </a:ext>
            </a:extLst>
          </p:cNvPr>
          <p:cNvSpPr>
            <a:spLocks noChangeShapeType="1"/>
          </p:cNvSpPr>
          <p:nvPr/>
        </p:nvSpPr>
        <p:spPr bwMode="auto">
          <a:xfrm>
            <a:off x="8280621"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49" name="Line 198">
            <a:extLst>
              <a:ext uri="{FF2B5EF4-FFF2-40B4-BE49-F238E27FC236}">
                <a16:creationId xmlns:a16="http://schemas.microsoft.com/office/drawing/2014/main" id="{88958F0D-6EC4-4996-B01E-286BD45C7606}"/>
              </a:ext>
            </a:extLst>
          </p:cNvPr>
          <p:cNvSpPr>
            <a:spLocks noChangeShapeType="1"/>
          </p:cNvSpPr>
          <p:nvPr/>
        </p:nvSpPr>
        <p:spPr bwMode="auto">
          <a:xfrm flipH="1">
            <a:off x="8253658" y="3670289"/>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50" name="Line 199">
            <a:extLst>
              <a:ext uri="{FF2B5EF4-FFF2-40B4-BE49-F238E27FC236}">
                <a16:creationId xmlns:a16="http://schemas.microsoft.com/office/drawing/2014/main" id="{FE3F3226-E00E-4F76-AB78-BA4D73575B1F}"/>
              </a:ext>
            </a:extLst>
          </p:cNvPr>
          <p:cNvSpPr>
            <a:spLocks noChangeShapeType="1"/>
          </p:cNvSpPr>
          <p:nvPr/>
        </p:nvSpPr>
        <p:spPr bwMode="auto">
          <a:xfrm>
            <a:off x="8264893" y="3644701"/>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51" name="Line 200">
            <a:extLst>
              <a:ext uri="{FF2B5EF4-FFF2-40B4-BE49-F238E27FC236}">
                <a16:creationId xmlns:a16="http://schemas.microsoft.com/office/drawing/2014/main" id="{47FAAC1B-2243-4B23-B309-E77CCA7B84DA}"/>
              </a:ext>
            </a:extLst>
          </p:cNvPr>
          <p:cNvSpPr>
            <a:spLocks noChangeShapeType="1"/>
          </p:cNvSpPr>
          <p:nvPr/>
        </p:nvSpPr>
        <p:spPr bwMode="auto">
          <a:xfrm flipH="1">
            <a:off x="8240176" y="3670289"/>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52" name="Line 201">
            <a:extLst>
              <a:ext uri="{FF2B5EF4-FFF2-40B4-BE49-F238E27FC236}">
                <a16:creationId xmlns:a16="http://schemas.microsoft.com/office/drawing/2014/main" id="{8B6BCE37-A7A7-4667-869A-252193B91828}"/>
              </a:ext>
            </a:extLst>
          </p:cNvPr>
          <p:cNvSpPr>
            <a:spLocks noChangeShapeType="1"/>
          </p:cNvSpPr>
          <p:nvPr/>
        </p:nvSpPr>
        <p:spPr bwMode="auto">
          <a:xfrm>
            <a:off x="8213210" y="3628417"/>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53" name="Line 202">
            <a:extLst>
              <a:ext uri="{FF2B5EF4-FFF2-40B4-BE49-F238E27FC236}">
                <a16:creationId xmlns:a16="http://schemas.microsoft.com/office/drawing/2014/main" id="{B82EB66F-9072-4D7D-8871-7C3F3BF88B3C}"/>
              </a:ext>
            </a:extLst>
          </p:cNvPr>
          <p:cNvSpPr>
            <a:spLocks noChangeShapeType="1"/>
          </p:cNvSpPr>
          <p:nvPr/>
        </p:nvSpPr>
        <p:spPr bwMode="auto">
          <a:xfrm flipH="1">
            <a:off x="8188495" y="3656332"/>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54" name="Line 203">
            <a:extLst>
              <a:ext uri="{FF2B5EF4-FFF2-40B4-BE49-F238E27FC236}">
                <a16:creationId xmlns:a16="http://schemas.microsoft.com/office/drawing/2014/main" id="{BEDBD7F6-1623-4F78-ACC8-BEC3AA1B82F4}"/>
              </a:ext>
            </a:extLst>
          </p:cNvPr>
          <p:cNvSpPr>
            <a:spLocks noChangeShapeType="1"/>
          </p:cNvSpPr>
          <p:nvPr/>
        </p:nvSpPr>
        <p:spPr bwMode="auto">
          <a:xfrm>
            <a:off x="8127823" y="3628417"/>
            <a:ext cx="0" cy="53504"/>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55" name="Line 204">
            <a:extLst>
              <a:ext uri="{FF2B5EF4-FFF2-40B4-BE49-F238E27FC236}">
                <a16:creationId xmlns:a16="http://schemas.microsoft.com/office/drawing/2014/main" id="{145116D8-3642-40B5-A9A6-D7DA3DE65900}"/>
              </a:ext>
            </a:extLst>
          </p:cNvPr>
          <p:cNvSpPr>
            <a:spLocks noChangeShapeType="1"/>
          </p:cNvSpPr>
          <p:nvPr/>
        </p:nvSpPr>
        <p:spPr bwMode="auto">
          <a:xfrm flipH="1">
            <a:off x="8103108" y="3656332"/>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56" name="Line 206">
            <a:extLst>
              <a:ext uri="{FF2B5EF4-FFF2-40B4-BE49-F238E27FC236}">
                <a16:creationId xmlns:a16="http://schemas.microsoft.com/office/drawing/2014/main" id="{6519C019-F850-4FD8-92EB-29541EB0F101}"/>
              </a:ext>
            </a:extLst>
          </p:cNvPr>
          <p:cNvSpPr>
            <a:spLocks noChangeShapeType="1"/>
          </p:cNvSpPr>
          <p:nvPr/>
        </p:nvSpPr>
        <p:spPr bwMode="auto">
          <a:xfrm>
            <a:off x="8168271" y="3628417"/>
            <a:ext cx="0" cy="53502"/>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57" name="Line 207">
            <a:extLst>
              <a:ext uri="{FF2B5EF4-FFF2-40B4-BE49-F238E27FC236}">
                <a16:creationId xmlns:a16="http://schemas.microsoft.com/office/drawing/2014/main" id="{A7A682C4-7148-4F0F-B03A-69343A1EB9AB}"/>
              </a:ext>
            </a:extLst>
          </p:cNvPr>
          <p:cNvSpPr>
            <a:spLocks noChangeShapeType="1"/>
          </p:cNvSpPr>
          <p:nvPr/>
        </p:nvSpPr>
        <p:spPr bwMode="auto">
          <a:xfrm flipH="1">
            <a:off x="8143555" y="3656332"/>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58" name="Line 208">
            <a:extLst>
              <a:ext uri="{FF2B5EF4-FFF2-40B4-BE49-F238E27FC236}">
                <a16:creationId xmlns:a16="http://schemas.microsoft.com/office/drawing/2014/main" id="{5A055667-C378-48E2-9618-7EAC2D4000F9}"/>
              </a:ext>
            </a:extLst>
          </p:cNvPr>
          <p:cNvSpPr>
            <a:spLocks noChangeShapeType="1"/>
          </p:cNvSpPr>
          <p:nvPr/>
        </p:nvSpPr>
        <p:spPr bwMode="auto">
          <a:xfrm>
            <a:off x="8103106" y="3628417"/>
            <a:ext cx="0" cy="53502"/>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59" name="Line 209">
            <a:extLst>
              <a:ext uri="{FF2B5EF4-FFF2-40B4-BE49-F238E27FC236}">
                <a16:creationId xmlns:a16="http://schemas.microsoft.com/office/drawing/2014/main" id="{03FE19E0-9244-43E2-8E56-6FBE93CDA64D}"/>
              </a:ext>
            </a:extLst>
          </p:cNvPr>
          <p:cNvSpPr>
            <a:spLocks noChangeShapeType="1"/>
          </p:cNvSpPr>
          <p:nvPr/>
        </p:nvSpPr>
        <p:spPr bwMode="auto">
          <a:xfrm flipH="1">
            <a:off x="8078392" y="3656332"/>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60" name="Line 210">
            <a:extLst>
              <a:ext uri="{FF2B5EF4-FFF2-40B4-BE49-F238E27FC236}">
                <a16:creationId xmlns:a16="http://schemas.microsoft.com/office/drawing/2014/main" id="{B4F52E7D-60CF-4B98-B4CC-BBF4642F27E4}"/>
              </a:ext>
            </a:extLst>
          </p:cNvPr>
          <p:cNvSpPr>
            <a:spLocks noChangeShapeType="1"/>
          </p:cNvSpPr>
          <p:nvPr/>
        </p:nvSpPr>
        <p:spPr bwMode="auto">
          <a:xfrm>
            <a:off x="8078389" y="3628417"/>
            <a:ext cx="0" cy="53502"/>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61" name="Line 211">
            <a:extLst>
              <a:ext uri="{FF2B5EF4-FFF2-40B4-BE49-F238E27FC236}">
                <a16:creationId xmlns:a16="http://schemas.microsoft.com/office/drawing/2014/main" id="{2D2DDF80-FD30-4B40-88F8-A3F5769C2382}"/>
              </a:ext>
            </a:extLst>
          </p:cNvPr>
          <p:cNvSpPr>
            <a:spLocks noChangeShapeType="1"/>
          </p:cNvSpPr>
          <p:nvPr/>
        </p:nvSpPr>
        <p:spPr bwMode="auto">
          <a:xfrm flipH="1">
            <a:off x="8051426" y="3656332"/>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62" name="Line 212">
            <a:extLst>
              <a:ext uri="{FF2B5EF4-FFF2-40B4-BE49-F238E27FC236}">
                <a16:creationId xmlns:a16="http://schemas.microsoft.com/office/drawing/2014/main" id="{5575024D-F646-4327-809C-1E050715D4C3}"/>
              </a:ext>
            </a:extLst>
          </p:cNvPr>
          <p:cNvSpPr>
            <a:spLocks noChangeShapeType="1"/>
          </p:cNvSpPr>
          <p:nvPr/>
        </p:nvSpPr>
        <p:spPr bwMode="auto">
          <a:xfrm>
            <a:off x="8042437" y="3619114"/>
            <a:ext cx="0" cy="51177"/>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63" name="Line 213">
            <a:extLst>
              <a:ext uri="{FF2B5EF4-FFF2-40B4-BE49-F238E27FC236}">
                <a16:creationId xmlns:a16="http://schemas.microsoft.com/office/drawing/2014/main" id="{12C89021-C06B-491C-A07F-AE16E54B1553}"/>
              </a:ext>
            </a:extLst>
          </p:cNvPr>
          <p:cNvSpPr>
            <a:spLocks noChangeShapeType="1"/>
          </p:cNvSpPr>
          <p:nvPr/>
        </p:nvSpPr>
        <p:spPr bwMode="auto">
          <a:xfrm flipH="1">
            <a:off x="8017721" y="3644702"/>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64" name="Line 214">
            <a:extLst>
              <a:ext uri="{FF2B5EF4-FFF2-40B4-BE49-F238E27FC236}">
                <a16:creationId xmlns:a16="http://schemas.microsoft.com/office/drawing/2014/main" id="{D1575543-9F42-43A8-A8EE-748F2DAAA88B}"/>
              </a:ext>
            </a:extLst>
          </p:cNvPr>
          <p:cNvSpPr>
            <a:spLocks noChangeShapeType="1"/>
          </p:cNvSpPr>
          <p:nvPr/>
        </p:nvSpPr>
        <p:spPr bwMode="auto">
          <a:xfrm>
            <a:off x="7990754" y="3602830"/>
            <a:ext cx="0" cy="53502"/>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65" name="Line 215">
            <a:extLst>
              <a:ext uri="{FF2B5EF4-FFF2-40B4-BE49-F238E27FC236}">
                <a16:creationId xmlns:a16="http://schemas.microsoft.com/office/drawing/2014/main" id="{D076E109-7A70-4799-B065-5F9633E3389B}"/>
              </a:ext>
            </a:extLst>
          </p:cNvPr>
          <p:cNvSpPr>
            <a:spLocks noChangeShapeType="1"/>
          </p:cNvSpPr>
          <p:nvPr/>
        </p:nvSpPr>
        <p:spPr bwMode="auto">
          <a:xfrm flipH="1">
            <a:off x="7966040" y="3628417"/>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66" name="Line 216">
            <a:extLst>
              <a:ext uri="{FF2B5EF4-FFF2-40B4-BE49-F238E27FC236}">
                <a16:creationId xmlns:a16="http://schemas.microsoft.com/office/drawing/2014/main" id="{5D27B033-92EC-4AC8-997F-D943E4EBE78F}"/>
              </a:ext>
            </a:extLst>
          </p:cNvPr>
          <p:cNvSpPr>
            <a:spLocks noChangeShapeType="1"/>
          </p:cNvSpPr>
          <p:nvPr/>
        </p:nvSpPr>
        <p:spPr bwMode="auto">
          <a:xfrm>
            <a:off x="7977272" y="3602830"/>
            <a:ext cx="0" cy="53502"/>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67" name="Line 217">
            <a:extLst>
              <a:ext uri="{FF2B5EF4-FFF2-40B4-BE49-F238E27FC236}">
                <a16:creationId xmlns:a16="http://schemas.microsoft.com/office/drawing/2014/main" id="{CCB330AF-7390-4274-B074-745EB21FCA06}"/>
              </a:ext>
            </a:extLst>
          </p:cNvPr>
          <p:cNvSpPr>
            <a:spLocks noChangeShapeType="1"/>
          </p:cNvSpPr>
          <p:nvPr/>
        </p:nvSpPr>
        <p:spPr bwMode="auto">
          <a:xfrm flipH="1">
            <a:off x="7950309" y="3628417"/>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68" name="Line 218">
            <a:extLst>
              <a:ext uri="{FF2B5EF4-FFF2-40B4-BE49-F238E27FC236}">
                <a16:creationId xmlns:a16="http://schemas.microsoft.com/office/drawing/2014/main" id="{B1B046F2-BF76-4D7E-9FBD-314B8C2BBBC7}"/>
              </a:ext>
            </a:extLst>
          </p:cNvPr>
          <p:cNvSpPr>
            <a:spLocks noChangeShapeType="1"/>
          </p:cNvSpPr>
          <p:nvPr/>
        </p:nvSpPr>
        <p:spPr bwMode="auto">
          <a:xfrm>
            <a:off x="7950307" y="3586545"/>
            <a:ext cx="0" cy="4885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69" name="Line 219">
            <a:extLst>
              <a:ext uri="{FF2B5EF4-FFF2-40B4-BE49-F238E27FC236}">
                <a16:creationId xmlns:a16="http://schemas.microsoft.com/office/drawing/2014/main" id="{061E078C-D6DF-4EAD-AE9F-7BDC1940B8D6}"/>
              </a:ext>
            </a:extLst>
          </p:cNvPr>
          <p:cNvSpPr>
            <a:spLocks noChangeShapeType="1"/>
          </p:cNvSpPr>
          <p:nvPr/>
        </p:nvSpPr>
        <p:spPr bwMode="auto">
          <a:xfrm flipH="1">
            <a:off x="7925593" y="3614460"/>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70" name="Line 220">
            <a:extLst>
              <a:ext uri="{FF2B5EF4-FFF2-40B4-BE49-F238E27FC236}">
                <a16:creationId xmlns:a16="http://schemas.microsoft.com/office/drawing/2014/main" id="{ADD09F99-7971-4270-9C15-CB984362DE64}"/>
              </a:ext>
            </a:extLst>
          </p:cNvPr>
          <p:cNvSpPr>
            <a:spLocks noChangeShapeType="1"/>
          </p:cNvSpPr>
          <p:nvPr/>
        </p:nvSpPr>
        <p:spPr bwMode="auto">
          <a:xfrm>
            <a:off x="7941319" y="3586545"/>
            <a:ext cx="0" cy="4885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71" name="Line 221">
            <a:extLst>
              <a:ext uri="{FF2B5EF4-FFF2-40B4-BE49-F238E27FC236}">
                <a16:creationId xmlns:a16="http://schemas.microsoft.com/office/drawing/2014/main" id="{02F9C975-A041-44BF-B5C5-A2E0F303E445}"/>
              </a:ext>
            </a:extLst>
          </p:cNvPr>
          <p:cNvSpPr>
            <a:spLocks noChangeShapeType="1"/>
          </p:cNvSpPr>
          <p:nvPr/>
        </p:nvSpPr>
        <p:spPr bwMode="auto">
          <a:xfrm flipH="1">
            <a:off x="7916605" y="3614460"/>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72" name="Line 222">
            <a:extLst>
              <a:ext uri="{FF2B5EF4-FFF2-40B4-BE49-F238E27FC236}">
                <a16:creationId xmlns:a16="http://schemas.microsoft.com/office/drawing/2014/main" id="{B47D725E-5867-41FF-8F21-1925B21041D6}"/>
              </a:ext>
            </a:extLst>
          </p:cNvPr>
          <p:cNvSpPr>
            <a:spLocks noChangeShapeType="1"/>
          </p:cNvSpPr>
          <p:nvPr/>
        </p:nvSpPr>
        <p:spPr bwMode="auto">
          <a:xfrm>
            <a:off x="7909861" y="3586545"/>
            <a:ext cx="0" cy="4885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73" name="Line 223">
            <a:extLst>
              <a:ext uri="{FF2B5EF4-FFF2-40B4-BE49-F238E27FC236}">
                <a16:creationId xmlns:a16="http://schemas.microsoft.com/office/drawing/2014/main" id="{FADE4BA0-B220-4DD3-B5E6-A60A0D0D6665}"/>
              </a:ext>
            </a:extLst>
          </p:cNvPr>
          <p:cNvSpPr>
            <a:spLocks noChangeShapeType="1"/>
          </p:cNvSpPr>
          <p:nvPr/>
        </p:nvSpPr>
        <p:spPr bwMode="auto">
          <a:xfrm flipH="1">
            <a:off x="7885146" y="3614460"/>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74" name="Line 224">
            <a:extLst>
              <a:ext uri="{FF2B5EF4-FFF2-40B4-BE49-F238E27FC236}">
                <a16:creationId xmlns:a16="http://schemas.microsoft.com/office/drawing/2014/main" id="{3BD7DAE4-929C-4944-9EC8-4DE1F2014C79}"/>
              </a:ext>
            </a:extLst>
          </p:cNvPr>
          <p:cNvSpPr>
            <a:spLocks noChangeShapeType="1"/>
          </p:cNvSpPr>
          <p:nvPr/>
        </p:nvSpPr>
        <p:spPr bwMode="auto">
          <a:xfrm>
            <a:off x="7880650" y="3586545"/>
            <a:ext cx="0" cy="4885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75" name="Line 225">
            <a:extLst>
              <a:ext uri="{FF2B5EF4-FFF2-40B4-BE49-F238E27FC236}">
                <a16:creationId xmlns:a16="http://schemas.microsoft.com/office/drawing/2014/main" id="{2304F2C4-B528-442D-B72D-503251D7D74E}"/>
              </a:ext>
            </a:extLst>
          </p:cNvPr>
          <p:cNvSpPr>
            <a:spLocks noChangeShapeType="1"/>
          </p:cNvSpPr>
          <p:nvPr/>
        </p:nvSpPr>
        <p:spPr bwMode="auto">
          <a:xfrm flipH="1">
            <a:off x="7855935" y="3614460"/>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76" name="Line 226">
            <a:extLst>
              <a:ext uri="{FF2B5EF4-FFF2-40B4-BE49-F238E27FC236}">
                <a16:creationId xmlns:a16="http://schemas.microsoft.com/office/drawing/2014/main" id="{F9C512B7-686F-4749-B835-36B245D5279F}"/>
              </a:ext>
            </a:extLst>
          </p:cNvPr>
          <p:cNvSpPr>
            <a:spLocks noChangeShapeType="1"/>
          </p:cNvSpPr>
          <p:nvPr/>
        </p:nvSpPr>
        <p:spPr bwMode="auto">
          <a:xfrm>
            <a:off x="7824474" y="3586545"/>
            <a:ext cx="0" cy="4885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77" name="Line 227">
            <a:extLst>
              <a:ext uri="{FF2B5EF4-FFF2-40B4-BE49-F238E27FC236}">
                <a16:creationId xmlns:a16="http://schemas.microsoft.com/office/drawing/2014/main" id="{C96ABD6C-77A9-42AB-8044-78E5391E115A}"/>
              </a:ext>
            </a:extLst>
          </p:cNvPr>
          <p:cNvSpPr>
            <a:spLocks noChangeShapeType="1"/>
          </p:cNvSpPr>
          <p:nvPr/>
        </p:nvSpPr>
        <p:spPr bwMode="auto">
          <a:xfrm flipH="1">
            <a:off x="7799759" y="3614460"/>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78" name="Line 228">
            <a:extLst>
              <a:ext uri="{FF2B5EF4-FFF2-40B4-BE49-F238E27FC236}">
                <a16:creationId xmlns:a16="http://schemas.microsoft.com/office/drawing/2014/main" id="{FC0AE919-A2CB-4C02-AF76-F624DEC3DCBB}"/>
              </a:ext>
            </a:extLst>
          </p:cNvPr>
          <p:cNvSpPr>
            <a:spLocks noChangeShapeType="1"/>
          </p:cNvSpPr>
          <p:nvPr/>
        </p:nvSpPr>
        <p:spPr bwMode="auto">
          <a:xfrm>
            <a:off x="7815486" y="3586545"/>
            <a:ext cx="0" cy="4885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79" name="Line 229">
            <a:extLst>
              <a:ext uri="{FF2B5EF4-FFF2-40B4-BE49-F238E27FC236}">
                <a16:creationId xmlns:a16="http://schemas.microsoft.com/office/drawing/2014/main" id="{BE62A4CE-0273-4750-B6A6-D209D76816F7}"/>
              </a:ext>
            </a:extLst>
          </p:cNvPr>
          <p:cNvSpPr>
            <a:spLocks noChangeShapeType="1"/>
          </p:cNvSpPr>
          <p:nvPr/>
        </p:nvSpPr>
        <p:spPr bwMode="auto">
          <a:xfrm flipH="1">
            <a:off x="7790771" y="3614460"/>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80" name="Line 230">
            <a:extLst>
              <a:ext uri="{FF2B5EF4-FFF2-40B4-BE49-F238E27FC236}">
                <a16:creationId xmlns:a16="http://schemas.microsoft.com/office/drawing/2014/main" id="{09EFE52A-E850-4343-99D4-BB9D61F5B939}"/>
              </a:ext>
            </a:extLst>
          </p:cNvPr>
          <p:cNvSpPr>
            <a:spLocks noChangeShapeType="1"/>
          </p:cNvSpPr>
          <p:nvPr/>
        </p:nvSpPr>
        <p:spPr bwMode="auto">
          <a:xfrm>
            <a:off x="7779533" y="3586545"/>
            <a:ext cx="0" cy="4885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81" name="Line 231">
            <a:extLst>
              <a:ext uri="{FF2B5EF4-FFF2-40B4-BE49-F238E27FC236}">
                <a16:creationId xmlns:a16="http://schemas.microsoft.com/office/drawing/2014/main" id="{31D26A5F-2AA0-4313-B7B4-3E9AED35A910}"/>
              </a:ext>
            </a:extLst>
          </p:cNvPr>
          <p:cNvSpPr>
            <a:spLocks noChangeShapeType="1"/>
          </p:cNvSpPr>
          <p:nvPr/>
        </p:nvSpPr>
        <p:spPr bwMode="auto">
          <a:xfrm flipH="1">
            <a:off x="7754819" y="3614460"/>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82" name="Line 232">
            <a:extLst>
              <a:ext uri="{FF2B5EF4-FFF2-40B4-BE49-F238E27FC236}">
                <a16:creationId xmlns:a16="http://schemas.microsoft.com/office/drawing/2014/main" id="{51277BAA-9789-4AB9-9010-4B19CC3985BC}"/>
              </a:ext>
            </a:extLst>
          </p:cNvPr>
          <p:cNvSpPr>
            <a:spLocks noChangeShapeType="1"/>
          </p:cNvSpPr>
          <p:nvPr/>
        </p:nvSpPr>
        <p:spPr bwMode="auto">
          <a:xfrm>
            <a:off x="7754817" y="3586545"/>
            <a:ext cx="0" cy="4885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83" name="Line 233">
            <a:extLst>
              <a:ext uri="{FF2B5EF4-FFF2-40B4-BE49-F238E27FC236}">
                <a16:creationId xmlns:a16="http://schemas.microsoft.com/office/drawing/2014/main" id="{69B60E97-B4DD-4DD0-8B97-87C10B3BCCBD}"/>
              </a:ext>
            </a:extLst>
          </p:cNvPr>
          <p:cNvSpPr>
            <a:spLocks noChangeShapeType="1"/>
          </p:cNvSpPr>
          <p:nvPr/>
        </p:nvSpPr>
        <p:spPr bwMode="auto">
          <a:xfrm flipH="1">
            <a:off x="7730101" y="3614460"/>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84" name="Line 234">
            <a:extLst>
              <a:ext uri="{FF2B5EF4-FFF2-40B4-BE49-F238E27FC236}">
                <a16:creationId xmlns:a16="http://schemas.microsoft.com/office/drawing/2014/main" id="{C3A9D896-26CC-43BB-AD03-5E3C9BA411BA}"/>
              </a:ext>
            </a:extLst>
          </p:cNvPr>
          <p:cNvSpPr>
            <a:spLocks noChangeShapeType="1"/>
          </p:cNvSpPr>
          <p:nvPr/>
        </p:nvSpPr>
        <p:spPr bwMode="auto">
          <a:xfrm>
            <a:off x="7734592" y="3586545"/>
            <a:ext cx="0" cy="4885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85" name="Line 235">
            <a:extLst>
              <a:ext uri="{FF2B5EF4-FFF2-40B4-BE49-F238E27FC236}">
                <a16:creationId xmlns:a16="http://schemas.microsoft.com/office/drawing/2014/main" id="{361F78D3-2A9E-46D5-95A6-B99898327903}"/>
              </a:ext>
            </a:extLst>
          </p:cNvPr>
          <p:cNvSpPr>
            <a:spLocks noChangeShapeType="1"/>
          </p:cNvSpPr>
          <p:nvPr/>
        </p:nvSpPr>
        <p:spPr bwMode="auto">
          <a:xfrm flipH="1">
            <a:off x="7709878" y="3614460"/>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86" name="Line 236">
            <a:extLst>
              <a:ext uri="{FF2B5EF4-FFF2-40B4-BE49-F238E27FC236}">
                <a16:creationId xmlns:a16="http://schemas.microsoft.com/office/drawing/2014/main" id="{BBE88B22-B78E-4EDA-AAA4-E8E012D0DC7E}"/>
              </a:ext>
            </a:extLst>
          </p:cNvPr>
          <p:cNvSpPr>
            <a:spLocks noChangeShapeType="1"/>
          </p:cNvSpPr>
          <p:nvPr/>
        </p:nvSpPr>
        <p:spPr bwMode="auto">
          <a:xfrm>
            <a:off x="7718864" y="3586545"/>
            <a:ext cx="0" cy="4885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87" name="Line 237">
            <a:extLst>
              <a:ext uri="{FF2B5EF4-FFF2-40B4-BE49-F238E27FC236}">
                <a16:creationId xmlns:a16="http://schemas.microsoft.com/office/drawing/2014/main" id="{C271EA54-1A42-4503-8ACE-C179BBC041A5}"/>
              </a:ext>
            </a:extLst>
          </p:cNvPr>
          <p:cNvSpPr>
            <a:spLocks noChangeShapeType="1"/>
          </p:cNvSpPr>
          <p:nvPr/>
        </p:nvSpPr>
        <p:spPr bwMode="auto">
          <a:xfrm flipH="1">
            <a:off x="7694149" y="3614460"/>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88" name="Line 238">
            <a:extLst>
              <a:ext uri="{FF2B5EF4-FFF2-40B4-BE49-F238E27FC236}">
                <a16:creationId xmlns:a16="http://schemas.microsoft.com/office/drawing/2014/main" id="{A1BF038D-4F15-4190-81A8-8716FA4F205A}"/>
              </a:ext>
            </a:extLst>
          </p:cNvPr>
          <p:cNvSpPr>
            <a:spLocks noChangeShapeType="1"/>
          </p:cNvSpPr>
          <p:nvPr/>
        </p:nvSpPr>
        <p:spPr bwMode="auto">
          <a:xfrm>
            <a:off x="7662688" y="3586545"/>
            <a:ext cx="0" cy="4885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89" name="Line 239">
            <a:extLst>
              <a:ext uri="{FF2B5EF4-FFF2-40B4-BE49-F238E27FC236}">
                <a16:creationId xmlns:a16="http://schemas.microsoft.com/office/drawing/2014/main" id="{C14D5730-D56B-4DA6-8760-0B672F7D2098}"/>
              </a:ext>
            </a:extLst>
          </p:cNvPr>
          <p:cNvSpPr>
            <a:spLocks noChangeShapeType="1"/>
          </p:cNvSpPr>
          <p:nvPr/>
        </p:nvSpPr>
        <p:spPr bwMode="auto">
          <a:xfrm flipH="1">
            <a:off x="7637972" y="3614460"/>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90" name="Line 240">
            <a:extLst>
              <a:ext uri="{FF2B5EF4-FFF2-40B4-BE49-F238E27FC236}">
                <a16:creationId xmlns:a16="http://schemas.microsoft.com/office/drawing/2014/main" id="{D0BDCC0A-24A0-4ABA-8976-9A19D1BE2DFE}"/>
              </a:ext>
            </a:extLst>
          </p:cNvPr>
          <p:cNvSpPr>
            <a:spLocks noChangeShapeType="1"/>
          </p:cNvSpPr>
          <p:nvPr/>
        </p:nvSpPr>
        <p:spPr bwMode="auto">
          <a:xfrm>
            <a:off x="7628983" y="3586545"/>
            <a:ext cx="0" cy="4885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91" name="Line 241">
            <a:extLst>
              <a:ext uri="{FF2B5EF4-FFF2-40B4-BE49-F238E27FC236}">
                <a16:creationId xmlns:a16="http://schemas.microsoft.com/office/drawing/2014/main" id="{BC7C5950-1EF0-4049-896A-97189EF6AB8B}"/>
              </a:ext>
            </a:extLst>
          </p:cNvPr>
          <p:cNvSpPr>
            <a:spLocks noChangeShapeType="1"/>
          </p:cNvSpPr>
          <p:nvPr/>
        </p:nvSpPr>
        <p:spPr bwMode="auto">
          <a:xfrm flipH="1">
            <a:off x="7608761" y="3614460"/>
            <a:ext cx="44941"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92" name="Line 242">
            <a:extLst>
              <a:ext uri="{FF2B5EF4-FFF2-40B4-BE49-F238E27FC236}">
                <a16:creationId xmlns:a16="http://schemas.microsoft.com/office/drawing/2014/main" id="{00D973E9-7286-4CEB-BC26-5E0DA4CE59D4}"/>
              </a:ext>
            </a:extLst>
          </p:cNvPr>
          <p:cNvSpPr>
            <a:spLocks noChangeShapeType="1"/>
          </p:cNvSpPr>
          <p:nvPr/>
        </p:nvSpPr>
        <p:spPr bwMode="auto">
          <a:xfrm>
            <a:off x="7426750" y="3540021"/>
            <a:ext cx="0" cy="53502"/>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93" name="Line 243">
            <a:extLst>
              <a:ext uri="{FF2B5EF4-FFF2-40B4-BE49-F238E27FC236}">
                <a16:creationId xmlns:a16="http://schemas.microsoft.com/office/drawing/2014/main" id="{B719862F-B53D-4DE6-90B3-75411628925E}"/>
              </a:ext>
            </a:extLst>
          </p:cNvPr>
          <p:cNvSpPr>
            <a:spLocks noChangeShapeType="1"/>
          </p:cNvSpPr>
          <p:nvPr/>
        </p:nvSpPr>
        <p:spPr bwMode="auto">
          <a:xfrm flipH="1">
            <a:off x="7399787" y="3565610"/>
            <a:ext cx="51683"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94" name="Line 244">
            <a:extLst>
              <a:ext uri="{FF2B5EF4-FFF2-40B4-BE49-F238E27FC236}">
                <a16:creationId xmlns:a16="http://schemas.microsoft.com/office/drawing/2014/main" id="{47657AC1-A04E-417F-BFB0-E2983DAEE6B3}"/>
              </a:ext>
            </a:extLst>
          </p:cNvPr>
          <p:cNvSpPr>
            <a:spLocks noChangeShapeType="1"/>
          </p:cNvSpPr>
          <p:nvPr/>
        </p:nvSpPr>
        <p:spPr bwMode="auto">
          <a:xfrm>
            <a:off x="6229081" y="3330662"/>
            <a:ext cx="0" cy="53502"/>
          </a:xfrm>
          <a:prstGeom prst="line">
            <a:avLst/>
          </a:prstGeom>
          <a:noFill/>
          <a:ln w="6350">
            <a:solidFill>
              <a:srgbClr val="4472C4">
                <a:lumMod val="75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95" name="Line 245">
            <a:extLst>
              <a:ext uri="{FF2B5EF4-FFF2-40B4-BE49-F238E27FC236}">
                <a16:creationId xmlns:a16="http://schemas.microsoft.com/office/drawing/2014/main" id="{DEC3CF72-7CA9-4ACB-BF90-5382561D8A24}"/>
              </a:ext>
            </a:extLst>
          </p:cNvPr>
          <p:cNvSpPr>
            <a:spLocks noChangeShapeType="1"/>
          </p:cNvSpPr>
          <p:nvPr/>
        </p:nvSpPr>
        <p:spPr bwMode="auto">
          <a:xfrm flipH="1">
            <a:off x="6202118" y="3358577"/>
            <a:ext cx="51683" cy="0"/>
          </a:xfrm>
          <a:prstGeom prst="line">
            <a:avLst/>
          </a:prstGeom>
          <a:noFill/>
          <a:ln w="6350">
            <a:solidFill>
              <a:srgbClr val="4472C4">
                <a:lumMod val="75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96" name="Line 246">
            <a:extLst>
              <a:ext uri="{FF2B5EF4-FFF2-40B4-BE49-F238E27FC236}">
                <a16:creationId xmlns:a16="http://schemas.microsoft.com/office/drawing/2014/main" id="{48CE6F84-D43B-4FEC-B1FD-22F1D3DF01CF}"/>
              </a:ext>
            </a:extLst>
          </p:cNvPr>
          <p:cNvSpPr>
            <a:spLocks noChangeShapeType="1"/>
          </p:cNvSpPr>
          <p:nvPr/>
        </p:nvSpPr>
        <p:spPr bwMode="auto">
          <a:xfrm>
            <a:off x="6116729" y="3295772"/>
            <a:ext cx="0" cy="51177"/>
          </a:xfrm>
          <a:prstGeom prst="line">
            <a:avLst/>
          </a:prstGeom>
          <a:noFill/>
          <a:ln w="6350">
            <a:solidFill>
              <a:srgbClr val="4472C4">
                <a:lumMod val="75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97" name="Line 247">
            <a:extLst>
              <a:ext uri="{FF2B5EF4-FFF2-40B4-BE49-F238E27FC236}">
                <a16:creationId xmlns:a16="http://schemas.microsoft.com/office/drawing/2014/main" id="{A4CF7EBE-5F43-4621-ABDD-8CCC814668F7}"/>
              </a:ext>
            </a:extLst>
          </p:cNvPr>
          <p:cNvSpPr>
            <a:spLocks noChangeShapeType="1"/>
          </p:cNvSpPr>
          <p:nvPr/>
        </p:nvSpPr>
        <p:spPr bwMode="auto">
          <a:xfrm flipH="1">
            <a:off x="6092014" y="3321357"/>
            <a:ext cx="49435" cy="0"/>
          </a:xfrm>
          <a:prstGeom prst="line">
            <a:avLst/>
          </a:prstGeom>
          <a:noFill/>
          <a:ln w="6350">
            <a:solidFill>
              <a:srgbClr val="4472C4">
                <a:lumMod val="75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98" name="Line 248">
            <a:extLst>
              <a:ext uri="{FF2B5EF4-FFF2-40B4-BE49-F238E27FC236}">
                <a16:creationId xmlns:a16="http://schemas.microsoft.com/office/drawing/2014/main" id="{02451731-E105-4654-A0EF-38B2EF36F18F}"/>
              </a:ext>
            </a:extLst>
          </p:cNvPr>
          <p:cNvSpPr>
            <a:spLocks noChangeShapeType="1"/>
          </p:cNvSpPr>
          <p:nvPr/>
        </p:nvSpPr>
        <p:spPr bwMode="auto">
          <a:xfrm>
            <a:off x="7855933" y="3586545"/>
            <a:ext cx="0" cy="4885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899" name="Line 249">
            <a:extLst>
              <a:ext uri="{FF2B5EF4-FFF2-40B4-BE49-F238E27FC236}">
                <a16:creationId xmlns:a16="http://schemas.microsoft.com/office/drawing/2014/main" id="{7C6043DF-AF59-4812-867E-E65B2A207FE1}"/>
              </a:ext>
            </a:extLst>
          </p:cNvPr>
          <p:cNvSpPr>
            <a:spLocks noChangeShapeType="1"/>
          </p:cNvSpPr>
          <p:nvPr/>
        </p:nvSpPr>
        <p:spPr bwMode="auto">
          <a:xfrm flipH="1">
            <a:off x="7831218" y="3614460"/>
            <a:ext cx="49435" cy="0"/>
          </a:xfrm>
          <a:prstGeom prst="line">
            <a:avLst/>
          </a:prstGeom>
          <a:noFill/>
          <a:ln w="6350">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00" name="Line 250">
            <a:extLst>
              <a:ext uri="{FF2B5EF4-FFF2-40B4-BE49-F238E27FC236}">
                <a16:creationId xmlns:a16="http://schemas.microsoft.com/office/drawing/2014/main" id="{FB3804C8-6DD0-438B-A28D-91E4BA5B2CCF}"/>
              </a:ext>
            </a:extLst>
          </p:cNvPr>
          <p:cNvSpPr>
            <a:spLocks noChangeShapeType="1"/>
          </p:cNvSpPr>
          <p:nvPr/>
        </p:nvSpPr>
        <p:spPr bwMode="auto">
          <a:xfrm>
            <a:off x="3170870" y="2102425"/>
            <a:ext cx="0" cy="51177"/>
          </a:xfrm>
          <a:prstGeom prst="line">
            <a:avLst/>
          </a:prstGeom>
          <a:noFill/>
          <a:ln w="6350">
            <a:solidFill>
              <a:srgbClr val="4472C4">
                <a:lumMod val="75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01" name="Line 251">
            <a:extLst>
              <a:ext uri="{FF2B5EF4-FFF2-40B4-BE49-F238E27FC236}">
                <a16:creationId xmlns:a16="http://schemas.microsoft.com/office/drawing/2014/main" id="{85AD29F1-CC92-4E8D-948B-DCE747D53508}"/>
              </a:ext>
            </a:extLst>
          </p:cNvPr>
          <p:cNvSpPr>
            <a:spLocks noChangeShapeType="1"/>
          </p:cNvSpPr>
          <p:nvPr/>
        </p:nvSpPr>
        <p:spPr bwMode="auto">
          <a:xfrm flipH="1">
            <a:off x="3146153" y="2128012"/>
            <a:ext cx="51683" cy="0"/>
          </a:xfrm>
          <a:prstGeom prst="line">
            <a:avLst/>
          </a:prstGeom>
          <a:noFill/>
          <a:ln w="6350">
            <a:solidFill>
              <a:srgbClr val="4472C4">
                <a:lumMod val="75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02" name="Line 252">
            <a:extLst>
              <a:ext uri="{FF2B5EF4-FFF2-40B4-BE49-F238E27FC236}">
                <a16:creationId xmlns:a16="http://schemas.microsoft.com/office/drawing/2014/main" id="{F66CB69D-066F-4E5A-BC5C-1E1919BBF8EA}"/>
              </a:ext>
            </a:extLst>
          </p:cNvPr>
          <p:cNvSpPr>
            <a:spLocks noChangeShapeType="1"/>
          </p:cNvSpPr>
          <p:nvPr/>
        </p:nvSpPr>
        <p:spPr bwMode="auto">
          <a:xfrm>
            <a:off x="2806851" y="1779080"/>
            <a:ext cx="0" cy="46524"/>
          </a:xfrm>
          <a:prstGeom prst="line">
            <a:avLst/>
          </a:prstGeom>
          <a:noFill/>
          <a:ln w="6350">
            <a:solidFill>
              <a:srgbClr val="0036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903" name="Line 253">
            <a:extLst>
              <a:ext uri="{FF2B5EF4-FFF2-40B4-BE49-F238E27FC236}">
                <a16:creationId xmlns:a16="http://schemas.microsoft.com/office/drawing/2014/main" id="{30BF6251-B2BE-4E38-93A6-7CEF6F4F3BDB}"/>
              </a:ext>
            </a:extLst>
          </p:cNvPr>
          <p:cNvSpPr>
            <a:spLocks noChangeShapeType="1"/>
          </p:cNvSpPr>
          <p:nvPr/>
        </p:nvSpPr>
        <p:spPr bwMode="auto">
          <a:xfrm flipH="1">
            <a:off x="2782134" y="1804668"/>
            <a:ext cx="51683" cy="0"/>
          </a:xfrm>
          <a:prstGeom prst="line">
            <a:avLst/>
          </a:prstGeom>
          <a:noFill/>
          <a:ln w="6350">
            <a:solidFill>
              <a:srgbClr val="0036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904" name="Line 256">
            <a:extLst>
              <a:ext uri="{FF2B5EF4-FFF2-40B4-BE49-F238E27FC236}">
                <a16:creationId xmlns:a16="http://schemas.microsoft.com/office/drawing/2014/main" id="{A3F5E462-E07B-459B-AC02-A8E03895D479}"/>
              </a:ext>
            </a:extLst>
          </p:cNvPr>
          <p:cNvSpPr>
            <a:spLocks noChangeShapeType="1"/>
          </p:cNvSpPr>
          <p:nvPr/>
        </p:nvSpPr>
        <p:spPr bwMode="auto">
          <a:xfrm>
            <a:off x="3465230" y="2081488"/>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05" name="Line 257">
            <a:extLst>
              <a:ext uri="{FF2B5EF4-FFF2-40B4-BE49-F238E27FC236}">
                <a16:creationId xmlns:a16="http://schemas.microsoft.com/office/drawing/2014/main" id="{FFA1497E-FC5D-4F0A-A352-D94066D535BA}"/>
              </a:ext>
            </a:extLst>
          </p:cNvPr>
          <p:cNvSpPr>
            <a:spLocks noChangeShapeType="1"/>
          </p:cNvSpPr>
          <p:nvPr/>
        </p:nvSpPr>
        <p:spPr bwMode="auto">
          <a:xfrm flipH="1">
            <a:off x="3438268" y="2107076"/>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06" name="Line 258">
            <a:extLst>
              <a:ext uri="{FF2B5EF4-FFF2-40B4-BE49-F238E27FC236}">
                <a16:creationId xmlns:a16="http://schemas.microsoft.com/office/drawing/2014/main" id="{110EFD75-AAD3-4040-A749-086F203C0A1C}"/>
              </a:ext>
            </a:extLst>
          </p:cNvPr>
          <p:cNvSpPr>
            <a:spLocks noChangeShapeType="1"/>
          </p:cNvSpPr>
          <p:nvPr/>
        </p:nvSpPr>
        <p:spPr bwMode="auto">
          <a:xfrm>
            <a:off x="3089977" y="1909350"/>
            <a:ext cx="0" cy="51177"/>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07" name="Line 259">
            <a:extLst>
              <a:ext uri="{FF2B5EF4-FFF2-40B4-BE49-F238E27FC236}">
                <a16:creationId xmlns:a16="http://schemas.microsoft.com/office/drawing/2014/main" id="{4F1AC7FB-E7CD-4BB2-AD98-D95D370AB25D}"/>
              </a:ext>
            </a:extLst>
          </p:cNvPr>
          <p:cNvSpPr>
            <a:spLocks noChangeShapeType="1"/>
          </p:cNvSpPr>
          <p:nvPr/>
        </p:nvSpPr>
        <p:spPr bwMode="auto">
          <a:xfrm flipH="1">
            <a:off x="3065261" y="1934936"/>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08" name="Line 260">
            <a:extLst>
              <a:ext uri="{FF2B5EF4-FFF2-40B4-BE49-F238E27FC236}">
                <a16:creationId xmlns:a16="http://schemas.microsoft.com/office/drawing/2014/main" id="{4D1758ED-9B83-4BB4-B16E-6B280B32935B}"/>
              </a:ext>
            </a:extLst>
          </p:cNvPr>
          <p:cNvSpPr>
            <a:spLocks noChangeShapeType="1"/>
          </p:cNvSpPr>
          <p:nvPr/>
        </p:nvSpPr>
        <p:spPr bwMode="auto">
          <a:xfrm>
            <a:off x="3546124" y="2160581"/>
            <a:ext cx="0" cy="51177"/>
          </a:xfrm>
          <a:prstGeom prst="line">
            <a:avLst/>
          </a:prstGeom>
          <a:noFill/>
          <a:ln w="6350">
            <a:solidFill>
              <a:srgbClr val="00A7D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09" name="Line 261">
            <a:extLst>
              <a:ext uri="{FF2B5EF4-FFF2-40B4-BE49-F238E27FC236}">
                <a16:creationId xmlns:a16="http://schemas.microsoft.com/office/drawing/2014/main" id="{53C0E017-0C86-4CEE-A7B3-2061C6BDF34C}"/>
              </a:ext>
            </a:extLst>
          </p:cNvPr>
          <p:cNvSpPr>
            <a:spLocks noChangeShapeType="1"/>
          </p:cNvSpPr>
          <p:nvPr/>
        </p:nvSpPr>
        <p:spPr bwMode="auto">
          <a:xfrm flipH="1">
            <a:off x="3519161" y="2186167"/>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10" name="Line 262">
            <a:extLst>
              <a:ext uri="{FF2B5EF4-FFF2-40B4-BE49-F238E27FC236}">
                <a16:creationId xmlns:a16="http://schemas.microsoft.com/office/drawing/2014/main" id="{310EB7CB-CBF9-440B-8E0B-A37480416DB4}"/>
              </a:ext>
            </a:extLst>
          </p:cNvPr>
          <p:cNvSpPr>
            <a:spLocks noChangeShapeType="1"/>
          </p:cNvSpPr>
          <p:nvPr/>
        </p:nvSpPr>
        <p:spPr bwMode="auto">
          <a:xfrm>
            <a:off x="3676451" y="2286196"/>
            <a:ext cx="0" cy="51177"/>
          </a:xfrm>
          <a:prstGeom prst="line">
            <a:avLst/>
          </a:prstGeom>
          <a:noFill/>
          <a:ln w="6350">
            <a:solidFill>
              <a:srgbClr val="00A7D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11" name="Line 263">
            <a:extLst>
              <a:ext uri="{FF2B5EF4-FFF2-40B4-BE49-F238E27FC236}">
                <a16:creationId xmlns:a16="http://schemas.microsoft.com/office/drawing/2014/main" id="{6088CED6-CD01-45C2-BF6F-CB4D6478BF99}"/>
              </a:ext>
            </a:extLst>
          </p:cNvPr>
          <p:cNvSpPr>
            <a:spLocks noChangeShapeType="1"/>
          </p:cNvSpPr>
          <p:nvPr/>
        </p:nvSpPr>
        <p:spPr bwMode="auto">
          <a:xfrm flipH="1">
            <a:off x="3651737" y="2311782"/>
            <a:ext cx="44941" cy="0"/>
          </a:xfrm>
          <a:prstGeom prst="line">
            <a:avLst/>
          </a:prstGeom>
          <a:noFill/>
          <a:ln w="6350">
            <a:solidFill>
              <a:srgbClr val="00A7D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12" name="Line 264">
            <a:extLst>
              <a:ext uri="{FF2B5EF4-FFF2-40B4-BE49-F238E27FC236}">
                <a16:creationId xmlns:a16="http://schemas.microsoft.com/office/drawing/2014/main" id="{8A67EAB8-0ACB-4FD9-9FEB-ED8102FCF31D}"/>
              </a:ext>
            </a:extLst>
          </p:cNvPr>
          <p:cNvSpPr>
            <a:spLocks noChangeShapeType="1"/>
          </p:cNvSpPr>
          <p:nvPr/>
        </p:nvSpPr>
        <p:spPr bwMode="auto">
          <a:xfrm>
            <a:off x="4480889" y="3058497"/>
            <a:ext cx="0" cy="4885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13" name="Line 265">
            <a:extLst>
              <a:ext uri="{FF2B5EF4-FFF2-40B4-BE49-F238E27FC236}">
                <a16:creationId xmlns:a16="http://schemas.microsoft.com/office/drawing/2014/main" id="{55D4B3E0-DBB5-41C2-951C-9096C148CA63}"/>
              </a:ext>
            </a:extLst>
          </p:cNvPr>
          <p:cNvSpPr>
            <a:spLocks noChangeShapeType="1"/>
          </p:cNvSpPr>
          <p:nvPr/>
        </p:nvSpPr>
        <p:spPr bwMode="auto">
          <a:xfrm flipH="1">
            <a:off x="4453927" y="3079431"/>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14" name="Line 266">
            <a:extLst>
              <a:ext uri="{FF2B5EF4-FFF2-40B4-BE49-F238E27FC236}">
                <a16:creationId xmlns:a16="http://schemas.microsoft.com/office/drawing/2014/main" id="{C5089AC5-5362-4950-94D0-8E14871B38C9}"/>
              </a:ext>
            </a:extLst>
          </p:cNvPr>
          <p:cNvSpPr>
            <a:spLocks noChangeShapeType="1"/>
          </p:cNvSpPr>
          <p:nvPr/>
        </p:nvSpPr>
        <p:spPr bwMode="auto">
          <a:xfrm>
            <a:off x="6056060" y="3544673"/>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15" name="Line 267">
            <a:extLst>
              <a:ext uri="{FF2B5EF4-FFF2-40B4-BE49-F238E27FC236}">
                <a16:creationId xmlns:a16="http://schemas.microsoft.com/office/drawing/2014/main" id="{B6707128-70AE-4CE7-A284-61D3B252820E}"/>
              </a:ext>
            </a:extLst>
          </p:cNvPr>
          <p:cNvSpPr>
            <a:spLocks noChangeShapeType="1"/>
          </p:cNvSpPr>
          <p:nvPr/>
        </p:nvSpPr>
        <p:spPr bwMode="auto">
          <a:xfrm flipH="1">
            <a:off x="6031344" y="3572588"/>
            <a:ext cx="49435"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16" name="Line 268">
            <a:extLst>
              <a:ext uri="{FF2B5EF4-FFF2-40B4-BE49-F238E27FC236}">
                <a16:creationId xmlns:a16="http://schemas.microsoft.com/office/drawing/2014/main" id="{015D08BE-E3D8-493C-A0AA-5F8A867BE12D}"/>
              </a:ext>
            </a:extLst>
          </p:cNvPr>
          <p:cNvSpPr>
            <a:spLocks noChangeShapeType="1"/>
          </p:cNvSpPr>
          <p:nvPr/>
        </p:nvSpPr>
        <p:spPr bwMode="auto">
          <a:xfrm>
            <a:off x="7718864" y="3754033"/>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17" name="Line 269">
            <a:extLst>
              <a:ext uri="{FF2B5EF4-FFF2-40B4-BE49-F238E27FC236}">
                <a16:creationId xmlns:a16="http://schemas.microsoft.com/office/drawing/2014/main" id="{9F49AE0F-9F51-4596-B48B-57EA9C492F12}"/>
              </a:ext>
            </a:extLst>
          </p:cNvPr>
          <p:cNvSpPr>
            <a:spLocks noChangeShapeType="1"/>
          </p:cNvSpPr>
          <p:nvPr/>
        </p:nvSpPr>
        <p:spPr bwMode="auto">
          <a:xfrm flipH="1">
            <a:off x="7694149" y="3781947"/>
            <a:ext cx="49435"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18" name="Line 270">
            <a:extLst>
              <a:ext uri="{FF2B5EF4-FFF2-40B4-BE49-F238E27FC236}">
                <a16:creationId xmlns:a16="http://schemas.microsoft.com/office/drawing/2014/main" id="{AF8681F3-3967-46A6-B1CC-5859D6D11AB7}"/>
              </a:ext>
            </a:extLst>
          </p:cNvPr>
          <p:cNvSpPr>
            <a:spLocks noChangeShapeType="1"/>
          </p:cNvSpPr>
          <p:nvPr/>
        </p:nvSpPr>
        <p:spPr bwMode="auto">
          <a:xfrm>
            <a:off x="7658194" y="3740075"/>
            <a:ext cx="0" cy="46524"/>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19" name="Line 271">
            <a:extLst>
              <a:ext uri="{FF2B5EF4-FFF2-40B4-BE49-F238E27FC236}">
                <a16:creationId xmlns:a16="http://schemas.microsoft.com/office/drawing/2014/main" id="{240B85EB-F1F3-474C-A89A-A3B097BE94AE}"/>
              </a:ext>
            </a:extLst>
          </p:cNvPr>
          <p:cNvSpPr>
            <a:spLocks noChangeShapeType="1"/>
          </p:cNvSpPr>
          <p:nvPr/>
        </p:nvSpPr>
        <p:spPr bwMode="auto">
          <a:xfrm flipH="1">
            <a:off x="7633479" y="3761012"/>
            <a:ext cx="49435"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20" name="Line 272">
            <a:extLst>
              <a:ext uri="{FF2B5EF4-FFF2-40B4-BE49-F238E27FC236}">
                <a16:creationId xmlns:a16="http://schemas.microsoft.com/office/drawing/2014/main" id="{53ECE794-1C07-4FDA-A80E-D2C260BF90A2}"/>
              </a:ext>
            </a:extLst>
          </p:cNvPr>
          <p:cNvSpPr>
            <a:spLocks noChangeShapeType="1"/>
          </p:cNvSpPr>
          <p:nvPr/>
        </p:nvSpPr>
        <p:spPr bwMode="auto">
          <a:xfrm>
            <a:off x="7763805" y="3754033"/>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21" name="Line 273">
            <a:extLst>
              <a:ext uri="{FF2B5EF4-FFF2-40B4-BE49-F238E27FC236}">
                <a16:creationId xmlns:a16="http://schemas.microsoft.com/office/drawing/2014/main" id="{DA7CD415-D72A-4410-A956-E12F56167681}"/>
              </a:ext>
            </a:extLst>
          </p:cNvPr>
          <p:cNvSpPr>
            <a:spLocks noChangeShapeType="1"/>
          </p:cNvSpPr>
          <p:nvPr/>
        </p:nvSpPr>
        <p:spPr bwMode="auto">
          <a:xfrm flipH="1">
            <a:off x="7739088" y="3781947"/>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22" name="Line 274">
            <a:extLst>
              <a:ext uri="{FF2B5EF4-FFF2-40B4-BE49-F238E27FC236}">
                <a16:creationId xmlns:a16="http://schemas.microsoft.com/office/drawing/2014/main" id="{5C13229E-5F90-486F-9D28-734F928D2C9A}"/>
              </a:ext>
            </a:extLst>
          </p:cNvPr>
          <p:cNvSpPr>
            <a:spLocks noChangeShapeType="1"/>
          </p:cNvSpPr>
          <p:nvPr/>
        </p:nvSpPr>
        <p:spPr bwMode="auto">
          <a:xfrm>
            <a:off x="7815486" y="3754033"/>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23" name="Line 275">
            <a:extLst>
              <a:ext uri="{FF2B5EF4-FFF2-40B4-BE49-F238E27FC236}">
                <a16:creationId xmlns:a16="http://schemas.microsoft.com/office/drawing/2014/main" id="{E353872B-ABED-49BF-91E7-C53956C67B7F}"/>
              </a:ext>
            </a:extLst>
          </p:cNvPr>
          <p:cNvSpPr>
            <a:spLocks noChangeShapeType="1"/>
          </p:cNvSpPr>
          <p:nvPr/>
        </p:nvSpPr>
        <p:spPr bwMode="auto">
          <a:xfrm flipH="1">
            <a:off x="7790771" y="3781947"/>
            <a:ext cx="49435"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24" name="Line 276">
            <a:extLst>
              <a:ext uri="{FF2B5EF4-FFF2-40B4-BE49-F238E27FC236}">
                <a16:creationId xmlns:a16="http://schemas.microsoft.com/office/drawing/2014/main" id="{81E9B047-3B6C-41FA-8F12-36B0D0BAC0CF}"/>
              </a:ext>
            </a:extLst>
          </p:cNvPr>
          <p:cNvSpPr>
            <a:spLocks noChangeShapeType="1"/>
          </p:cNvSpPr>
          <p:nvPr/>
        </p:nvSpPr>
        <p:spPr bwMode="auto">
          <a:xfrm>
            <a:off x="7804252" y="3754033"/>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25" name="Line 277">
            <a:extLst>
              <a:ext uri="{FF2B5EF4-FFF2-40B4-BE49-F238E27FC236}">
                <a16:creationId xmlns:a16="http://schemas.microsoft.com/office/drawing/2014/main" id="{497E9A80-5870-417B-879C-1908D13C6D27}"/>
              </a:ext>
            </a:extLst>
          </p:cNvPr>
          <p:cNvSpPr>
            <a:spLocks noChangeShapeType="1"/>
          </p:cNvSpPr>
          <p:nvPr/>
        </p:nvSpPr>
        <p:spPr bwMode="auto">
          <a:xfrm flipH="1">
            <a:off x="7779535" y="3781947"/>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26" name="Line 278">
            <a:extLst>
              <a:ext uri="{FF2B5EF4-FFF2-40B4-BE49-F238E27FC236}">
                <a16:creationId xmlns:a16="http://schemas.microsoft.com/office/drawing/2014/main" id="{6A078A6E-4D46-4234-92AC-FDCBE44A0767}"/>
              </a:ext>
            </a:extLst>
          </p:cNvPr>
          <p:cNvSpPr>
            <a:spLocks noChangeShapeType="1"/>
          </p:cNvSpPr>
          <p:nvPr/>
        </p:nvSpPr>
        <p:spPr bwMode="auto">
          <a:xfrm>
            <a:off x="7790769" y="3754033"/>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27" name="Line 279">
            <a:extLst>
              <a:ext uri="{FF2B5EF4-FFF2-40B4-BE49-F238E27FC236}">
                <a16:creationId xmlns:a16="http://schemas.microsoft.com/office/drawing/2014/main" id="{CD22DDA6-13AC-4DD0-BCAE-2959D7C63399}"/>
              </a:ext>
            </a:extLst>
          </p:cNvPr>
          <p:cNvSpPr>
            <a:spLocks noChangeShapeType="1"/>
          </p:cNvSpPr>
          <p:nvPr/>
        </p:nvSpPr>
        <p:spPr bwMode="auto">
          <a:xfrm flipH="1">
            <a:off x="7763807" y="3781947"/>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28" name="Line 280">
            <a:extLst>
              <a:ext uri="{FF2B5EF4-FFF2-40B4-BE49-F238E27FC236}">
                <a16:creationId xmlns:a16="http://schemas.microsoft.com/office/drawing/2014/main" id="{4CDB4ABC-ECB8-4088-B83E-8D299B410BAE}"/>
              </a:ext>
            </a:extLst>
          </p:cNvPr>
          <p:cNvSpPr>
            <a:spLocks noChangeShapeType="1"/>
          </p:cNvSpPr>
          <p:nvPr/>
        </p:nvSpPr>
        <p:spPr bwMode="auto">
          <a:xfrm>
            <a:off x="7889638" y="3765667"/>
            <a:ext cx="0" cy="51177"/>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29" name="Line 281">
            <a:extLst>
              <a:ext uri="{FF2B5EF4-FFF2-40B4-BE49-F238E27FC236}">
                <a16:creationId xmlns:a16="http://schemas.microsoft.com/office/drawing/2014/main" id="{AD902383-C707-45F3-831D-B56D94ACE176}"/>
              </a:ext>
            </a:extLst>
          </p:cNvPr>
          <p:cNvSpPr>
            <a:spLocks noChangeShapeType="1"/>
          </p:cNvSpPr>
          <p:nvPr/>
        </p:nvSpPr>
        <p:spPr bwMode="auto">
          <a:xfrm flipH="1">
            <a:off x="7864922" y="3791252"/>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30" name="Line 282">
            <a:extLst>
              <a:ext uri="{FF2B5EF4-FFF2-40B4-BE49-F238E27FC236}">
                <a16:creationId xmlns:a16="http://schemas.microsoft.com/office/drawing/2014/main" id="{C1362647-CE7F-4B08-BBB2-8407B958AE9A}"/>
              </a:ext>
            </a:extLst>
          </p:cNvPr>
          <p:cNvSpPr>
            <a:spLocks noChangeShapeType="1"/>
          </p:cNvSpPr>
          <p:nvPr/>
        </p:nvSpPr>
        <p:spPr bwMode="auto">
          <a:xfrm>
            <a:off x="7871662" y="3765667"/>
            <a:ext cx="0" cy="51177"/>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31" name="Line 283">
            <a:extLst>
              <a:ext uri="{FF2B5EF4-FFF2-40B4-BE49-F238E27FC236}">
                <a16:creationId xmlns:a16="http://schemas.microsoft.com/office/drawing/2014/main" id="{350910CA-1299-4FE9-A357-0BA27855AA70}"/>
              </a:ext>
            </a:extLst>
          </p:cNvPr>
          <p:cNvSpPr>
            <a:spLocks noChangeShapeType="1"/>
          </p:cNvSpPr>
          <p:nvPr/>
        </p:nvSpPr>
        <p:spPr bwMode="auto">
          <a:xfrm flipH="1">
            <a:off x="7844699" y="3791252"/>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32" name="Line 284">
            <a:extLst>
              <a:ext uri="{FF2B5EF4-FFF2-40B4-BE49-F238E27FC236}">
                <a16:creationId xmlns:a16="http://schemas.microsoft.com/office/drawing/2014/main" id="{329B7354-4D8C-4B27-B371-27E7619B297E}"/>
              </a:ext>
            </a:extLst>
          </p:cNvPr>
          <p:cNvSpPr>
            <a:spLocks noChangeShapeType="1"/>
          </p:cNvSpPr>
          <p:nvPr/>
        </p:nvSpPr>
        <p:spPr bwMode="auto">
          <a:xfrm>
            <a:off x="7855933" y="3765667"/>
            <a:ext cx="0" cy="51177"/>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33" name="Line 285">
            <a:extLst>
              <a:ext uri="{FF2B5EF4-FFF2-40B4-BE49-F238E27FC236}">
                <a16:creationId xmlns:a16="http://schemas.microsoft.com/office/drawing/2014/main" id="{A638A419-D1C9-463B-90BE-17D4F91A6659}"/>
              </a:ext>
            </a:extLst>
          </p:cNvPr>
          <p:cNvSpPr>
            <a:spLocks noChangeShapeType="1"/>
          </p:cNvSpPr>
          <p:nvPr/>
        </p:nvSpPr>
        <p:spPr bwMode="auto">
          <a:xfrm flipH="1">
            <a:off x="7831218" y="3791252"/>
            <a:ext cx="49435"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34" name="Line 286">
            <a:extLst>
              <a:ext uri="{FF2B5EF4-FFF2-40B4-BE49-F238E27FC236}">
                <a16:creationId xmlns:a16="http://schemas.microsoft.com/office/drawing/2014/main" id="{9DF5472B-F860-4FCD-B385-AE2A2A36F5B8}"/>
              </a:ext>
            </a:extLst>
          </p:cNvPr>
          <p:cNvSpPr>
            <a:spLocks noChangeShapeType="1"/>
          </p:cNvSpPr>
          <p:nvPr/>
        </p:nvSpPr>
        <p:spPr bwMode="auto">
          <a:xfrm>
            <a:off x="7945813" y="3774969"/>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35" name="Line 287">
            <a:extLst>
              <a:ext uri="{FF2B5EF4-FFF2-40B4-BE49-F238E27FC236}">
                <a16:creationId xmlns:a16="http://schemas.microsoft.com/office/drawing/2014/main" id="{0C2D82DE-CFA0-46A7-8978-CB703874E865}"/>
              </a:ext>
            </a:extLst>
          </p:cNvPr>
          <p:cNvSpPr>
            <a:spLocks noChangeShapeType="1"/>
          </p:cNvSpPr>
          <p:nvPr/>
        </p:nvSpPr>
        <p:spPr bwMode="auto">
          <a:xfrm flipH="1">
            <a:off x="7921099" y="3802883"/>
            <a:ext cx="49435"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36" name="Line 288">
            <a:extLst>
              <a:ext uri="{FF2B5EF4-FFF2-40B4-BE49-F238E27FC236}">
                <a16:creationId xmlns:a16="http://schemas.microsoft.com/office/drawing/2014/main" id="{56EC2E2B-8097-4716-B9D2-B6DCDA12C609}"/>
              </a:ext>
            </a:extLst>
          </p:cNvPr>
          <p:cNvSpPr>
            <a:spLocks noChangeShapeType="1"/>
          </p:cNvSpPr>
          <p:nvPr/>
        </p:nvSpPr>
        <p:spPr bwMode="auto">
          <a:xfrm>
            <a:off x="7997496" y="3786599"/>
            <a:ext cx="0" cy="46524"/>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37" name="Line 289">
            <a:extLst>
              <a:ext uri="{FF2B5EF4-FFF2-40B4-BE49-F238E27FC236}">
                <a16:creationId xmlns:a16="http://schemas.microsoft.com/office/drawing/2014/main" id="{847F779F-3CCF-44DD-BB1C-184D54534D68}"/>
              </a:ext>
            </a:extLst>
          </p:cNvPr>
          <p:cNvSpPr>
            <a:spLocks noChangeShapeType="1"/>
          </p:cNvSpPr>
          <p:nvPr/>
        </p:nvSpPr>
        <p:spPr bwMode="auto">
          <a:xfrm flipH="1">
            <a:off x="7970534" y="3812189"/>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38" name="Line 290">
            <a:extLst>
              <a:ext uri="{FF2B5EF4-FFF2-40B4-BE49-F238E27FC236}">
                <a16:creationId xmlns:a16="http://schemas.microsoft.com/office/drawing/2014/main" id="{ED701D4E-8858-4A73-9F14-DF882689697C}"/>
              </a:ext>
            </a:extLst>
          </p:cNvPr>
          <p:cNvSpPr>
            <a:spLocks noChangeShapeType="1"/>
          </p:cNvSpPr>
          <p:nvPr/>
        </p:nvSpPr>
        <p:spPr bwMode="auto">
          <a:xfrm>
            <a:off x="8091871" y="3786599"/>
            <a:ext cx="0" cy="46524"/>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39" name="Line 291">
            <a:extLst>
              <a:ext uri="{FF2B5EF4-FFF2-40B4-BE49-F238E27FC236}">
                <a16:creationId xmlns:a16="http://schemas.microsoft.com/office/drawing/2014/main" id="{8122C829-A6F0-47C5-9574-CCF34CE85740}"/>
              </a:ext>
            </a:extLst>
          </p:cNvPr>
          <p:cNvSpPr>
            <a:spLocks noChangeShapeType="1"/>
          </p:cNvSpPr>
          <p:nvPr/>
        </p:nvSpPr>
        <p:spPr bwMode="auto">
          <a:xfrm flipH="1">
            <a:off x="8067155" y="3812189"/>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40" name="Line 292">
            <a:extLst>
              <a:ext uri="{FF2B5EF4-FFF2-40B4-BE49-F238E27FC236}">
                <a16:creationId xmlns:a16="http://schemas.microsoft.com/office/drawing/2014/main" id="{4C33828A-955B-44EE-8F77-49783F145747}"/>
              </a:ext>
            </a:extLst>
          </p:cNvPr>
          <p:cNvSpPr>
            <a:spLocks noChangeShapeType="1"/>
          </p:cNvSpPr>
          <p:nvPr/>
        </p:nvSpPr>
        <p:spPr bwMode="auto">
          <a:xfrm>
            <a:off x="8127824" y="3786599"/>
            <a:ext cx="0" cy="46524"/>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41" name="Line 293">
            <a:extLst>
              <a:ext uri="{FF2B5EF4-FFF2-40B4-BE49-F238E27FC236}">
                <a16:creationId xmlns:a16="http://schemas.microsoft.com/office/drawing/2014/main" id="{0C107025-1BCA-497D-B9A8-DD6FD2D246C4}"/>
              </a:ext>
            </a:extLst>
          </p:cNvPr>
          <p:cNvSpPr>
            <a:spLocks noChangeShapeType="1"/>
          </p:cNvSpPr>
          <p:nvPr/>
        </p:nvSpPr>
        <p:spPr bwMode="auto">
          <a:xfrm flipH="1">
            <a:off x="8103108" y="3812189"/>
            <a:ext cx="49435"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42" name="Line 294">
            <a:extLst>
              <a:ext uri="{FF2B5EF4-FFF2-40B4-BE49-F238E27FC236}">
                <a16:creationId xmlns:a16="http://schemas.microsoft.com/office/drawing/2014/main" id="{C10AF86F-04CD-45DB-A637-B0617AD3DD2A}"/>
              </a:ext>
            </a:extLst>
          </p:cNvPr>
          <p:cNvSpPr>
            <a:spLocks noChangeShapeType="1"/>
          </p:cNvSpPr>
          <p:nvPr/>
        </p:nvSpPr>
        <p:spPr bwMode="auto">
          <a:xfrm>
            <a:off x="8139058" y="3786599"/>
            <a:ext cx="0" cy="46524"/>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43" name="Line 295">
            <a:extLst>
              <a:ext uri="{FF2B5EF4-FFF2-40B4-BE49-F238E27FC236}">
                <a16:creationId xmlns:a16="http://schemas.microsoft.com/office/drawing/2014/main" id="{317CA0B9-0D96-4EF4-99AE-48C0EE9B63E0}"/>
              </a:ext>
            </a:extLst>
          </p:cNvPr>
          <p:cNvSpPr>
            <a:spLocks noChangeShapeType="1"/>
          </p:cNvSpPr>
          <p:nvPr/>
        </p:nvSpPr>
        <p:spPr bwMode="auto">
          <a:xfrm flipH="1">
            <a:off x="8112096" y="3812189"/>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44" name="Line 296">
            <a:extLst>
              <a:ext uri="{FF2B5EF4-FFF2-40B4-BE49-F238E27FC236}">
                <a16:creationId xmlns:a16="http://schemas.microsoft.com/office/drawing/2014/main" id="{6443EF59-C4F4-4F64-8B3E-31C213829D61}"/>
              </a:ext>
            </a:extLst>
          </p:cNvPr>
          <p:cNvSpPr>
            <a:spLocks noChangeShapeType="1"/>
          </p:cNvSpPr>
          <p:nvPr/>
        </p:nvSpPr>
        <p:spPr bwMode="auto">
          <a:xfrm>
            <a:off x="8148046" y="3786599"/>
            <a:ext cx="0" cy="46524"/>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45" name="Line 297">
            <a:extLst>
              <a:ext uri="{FF2B5EF4-FFF2-40B4-BE49-F238E27FC236}">
                <a16:creationId xmlns:a16="http://schemas.microsoft.com/office/drawing/2014/main" id="{8A31EA32-AE3A-4E51-81AD-B24C96845314}"/>
              </a:ext>
            </a:extLst>
          </p:cNvPr>
          <p:cNvSpPr>
            <a:spLocks noChangeShapeType="1"/>
          </p:cNvSpPr>
          <p:nvPr/>
        </p:nvSpPr>
        <p:spPr bwMode="auto">
          <a:xfrm flipH="1">
            <a:off x="8123332" y="3812189"/>
            <a:ext cx="49435"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46" name="Line 298">
            <a:extLst>
              <a:ext uri="{FF2B5EF4-FFF2-40B4-BE49-F238E27FC236}">
                <a16:creationId xmlns:a16="http://schemas.microsoft.com/office/drawing/2014/main" id="{D70209A0-F65F-44B9-A31B-465C63D34365}"/>
              </a:ext>
            </a:extLst>
          </p:cNvPr>
          <p:cNvSpPr>
            <a:spLocks noChangeShapeType="1"/>
          </p:cNvSpPr>
          <p:nvPr/>
        </p:nvSpPr>
        <p:spPr bwMode="auto">
          <a:xfrm>
            <a:off x="8192987" y="3786599"/>
            <a:ext cx="0" cy="46524"/>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47" name="Line 299">
            <a:extLst>
              <a:ext uri="{FF2B5EF4-FFF2-40B4-BE49-F238E27FC236}">
                <a16:creationId xmlns:a16="http://schemas.microsoft.com/office/drawing/2014/main" id="{AAA72136-9866-4E0D-8C0F-4FEB12C51539}"/>
              </a:ext>
            </a:extLst>
          </p:cNvPr>
          <p:cNvSpPr>
            <a:spLocks noChangeShapeType="1"/>
          </p:cNvSpPr>
          <p:nvPr/>
        </p:nvSpPr>
        <p:spPr bwMode="auto">
          <a:xfrm flipH="1">
            <a:off x="8168273" y="3812189"/>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48" name="Line 300">
            <a:extLst>
              <a:ext uri="{FF2B5EF4-FFF2-40B4-BE49-F238E27FC236}">
                <a16:creationId xmlns:a16="http://schemas.microsoft.com/office/drawing/2014/main" id="{79455E19-50A9-48C9-A649-E8FEF4E1D655}"/>
              </a:ext>
            </a:extLst>
          </p:cNvPr>
          <p:cNvSpPr>
            <a:spLocks noChangeShapeType="1"/>
          </p:cNvSpPr>
          <p:nvPr/>
        </p:nvSpPr>
        <p:spPr bwMode="auto">
          <a:xfrm>
            <a:off x="8213212" y="3786599"/>
            <a:ext cx="0" cy="46524"/>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49" name="Line 301">
            <a:extLst>
              <a:ext uri="{FF2B5EF4-FFF2-40B4-BE49-F238E27FC236}">
                <a16:creationId xmlns:a16="http://schemas.microsoft.com/office/drawing/2014/main" id="{D11DFAAE-DBD7-4842-86C5-A39D08DBEF71}"/>
              </a:ext>
            </a:extLst>
          </p:cNvPr>
          <p:cNvSpPr>
            <a:spLocks noChangeShapeType="1"/>
          </p:cNvSpPr>
          <p:nvPr/>
        </p:nvSpPr>
        <p:spPr bwMode="auto">
          <a:xfrm flipH="1">
            <a:off x="8188495" y="3812189"/>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50" name="Line 302">
            <a:extLst>
              <a:ext uri="{FF2B5EF4-FFF2-40B4-BE49-F238E27FC236}">
                <a16:creationId xmlns:a16="http://schemas.microsoft.com/office/drawing/2014/main" id="{4EE673F4-B61F-455B-9151-3E60D5BA4E5C}"/>
              </a:ext>
            </a:extLst>
          </p:cNvPr>
          <p:cNvSpPr>
            <a:spLocks noChangeShapeType="1"/>
          </p:cNvSpPr>
          <p:nvPr/>
        </p:nvSpPr>
        <p:spPr bwMode="auto">
          <a:xfrm>
            <a:off x="8224446" y="3786599"/>
            <a:ext cx="0" cy="46524"/>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51" name="Line 303">
            <a:extLst>
              <a:ext uri="{FF2B5EF4-FFF2-40B4-BE49-F238E27FC236}">
                <a16:creationId xmlns:a16="http://schemas.microsoft.com/office/drawing/2014/main" id="{48A96335-8904-4A86-B5E0-327B16B34A74}"/>
              </a:ext>
            </a:extLst>
          </p:cNvPr>
          <p:cNvSpPr>
            <a:spLocks noChangeShapeType="1"/>
          </p:cNvSpPr>
          <p:nvPr/>
        </p:nvSpPr>
        <p:spPr bwMode="auto">
          <a:xfrm flipH="1">
            <a:off x="8204225" y="3812189"/>
            <a:ext cx="44941"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52" name="Line 304">
            <a:extLst>
              <a:ext uri="{FF2B5EF4-FFF2-40B4-BE49-F238E27FC236}">
                <a16:creationId xmlns:a16="http://schemas.microsoft.com/office/drawing/2014/main" id="{90127667-F7AA-41A2-9842-721119BAE24B}"/>
              </a:ext>
            </a:extLst>
          </p:cNvPr>
          <p:cNvSpPr>
            <a:spLocks noChangeShapeType="1"/>
          </p:cNvSpPr>
          <p:nvPr/>
        </p:nvSpPr>
        <p:spPr bwMode="auto">
          <a:xfrm>
            <a:off x="8240176" y="3786599"/>
            <a:ext cx="0" cy="46524"/>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53" name="Line 305">
            <a:extLst>
              <a:ext uri="{FF2B5EF4-FFF2-40B4-BE49-F238E27FC236}">
                <a16:creationId xmlns:a16="http://schemas.microsoft.com/office/drawing/2014/main" id="{14B994D0-3DF1-4B12-B69D-D63DB372CE2B}"/>
              </a:ext>
            </a:extLst>
          </p:cNvPr>
          <p:cNvSpPr>
            <a:spLocks noChangeShapeType="1"/>
          </p:cNvSpPr>
          <p:nvPr/>
        </p:nvSpPr>
        <p:spPr bwMode="auto">
          <a:xfrm flipH="1">
            <a:off x="8213213" y="3812189"/>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54" name="Line 306">
            <a:extLst>
              <a:ext uri="{FF2B5EF4-FFF2-40B4-BE49-F238E27FC236}">
                <a16:creationId xmlns:a16="http://schemas.microsoft.com/office/drawing/2014/main" id="{2D85018E-EE88-4CF2-8CFB-23025E583DD2}"/>
              </a:ext>
            </a:extLst>
          </p:cNvPr>
          <p:cNvSpPr>
            <a:spLocks noChangeShapeType="1"/>
          </p:cNvSpPr>
          <p:nvPr/>
        </p:nvSpPr>
        <p:spPr bwMode="auto">
          <a:xfrm>
            <a:off x="8264893" y="3786599"/>
            <a:ext cx="0" cy="46524"/>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55" name="Line 307">
            <a:extLst>
              <a:ext uri="{FF2B5EF4-FFF2-40B4-BE49-F238E27FC236}">
                <a16:creationId xmlns:a16="http://schemas.microsoft.com/office/drawing/2014/main" id="{26E9FB03-B3A1-436B-9695-E6FFA99FD39D}"/>
              </a:ext>
            </a:extLst>
          </p:cNvPr>
          <p:cNvSpPr>
            <a:spLocks noChangeShapeType="1"/>
          </p:cNvSpPr>
          <p:nvPr/>
        </p:nvSpPr>
        <p:spPr bwMode="auto">
          <a:xfrm flipH="1">
            <a:off x="8240178" y="3812189"/>
            <a:ext cx="49435"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56" name="Line 308">
            <a:extLst>
              <a:ext uri="{FF2B5EF4-FFF2-40B4-BE49-F238E27FC236}">
                <a16:creationId xmlns:a16="http://schemas.microsoft.com/office/drawing/2014/main" id="{33352A27-BF4B-4F81-9493-16140F121864}"/>
              </a:ext>
            </a:extLst>
          </p:cNvPr>
          <p:cNvSpPr>
            <a:spLocks noChangeShapeType="1"/>
          </p:cNvSpPr>
          <p:nvPr/>
        </p:nvSpPr>
        <p:spPr bwMode="auto">
          <a:xfrm>
            <a:off x="8305339" y="3791252"/>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57" name="Line 309">
            <a:extLst>
              <a:ext uri="{FF2B5EF4-FFF2-40B4-BE49-F238E27FC236}">
                <a16:creationId xmlns:a16="http://schemas.microsoft.com/office/drawing/2014/main" id="{3B4872AB-4926-42CA-86F4-83D78BB9A564}"/>
              </a:ext>
            </a:extLst>
          </p:cNvPr>
          <p:cNvSpPr>
            <a:spLocks noChangeShapeType="1"/>
          </p:cNvSpPr>
          <p:nvPr/>
        </p:nvSpPr>
        <p:spPr bwMode="auto">
          <a:xfrm flipH="1">
            <a:off x="8280625" y="3816841"/>
            <a:ext cx="49435"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58" name="Line 310">
            <a:extLst>
              <a:ext uri="{FF2B5EF4-FFF2-40B4-BE49-F238E27FC236}">
                <a16:creationId xmlns:a16="http://schemas.microsoft.com/office/drawing/2014/main" id="{F942C982-D2FE-4B1F-89C9-1D93E6168BBA}"/>
              </a:ext>
            </a:extLst>
          </p:cNvPr>
          <p:cNvSpPr>
            <a:spLocks noChangeShapeType="1"/>
          </p:cNvSpPr>
          <p:nvPr/>
        </p:nvSpPr>
        <p:spPr bwMode="auto">
          <a:xfrm>
            <a:off x="8294104" y="3791252"/>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59" name="Line 311">
            <a:extLst>
              <a:ext uri="{FF2B5EF4-FFF2-40B4-BE49-F238E27FC236}">
                <a16:creationId xmlns:a16="http://schemas.microsoft.com/office/drawing/2014/main" id="{EB84667C-8271-482B-808B-C8B7113AAE9F}"/>
              </a:ext>
            </a:extLst>
          </p:cNvPr>
          <p:cNvSpPr>
            <a:spLocks noChangeShapeType="1"/>
          </p:cNvSpPr>
          <p:nvPr/>
        </p:nvSpPr>
        <p:spPr bwMode="auto">
          <a:xfrm flipH="1">
            <a:off x="8269388" y="3816841"/>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60" name="Line 312">
            <a:extLst>
              <a:ext uri="{FF2B5EF4-FFF2-40B4-BE49-F238E27FC236}">
                <a16:creationId xmlns:a16="http://schemas.microsoft.com/office/drawing/2014/main" id="{4AEE26D3-B61B-4BBC-96F3-740C94BC7641}"/>
              </a:ext>
            </a:extLst>
          </p:cNvPr>
          <p:cNvSpPr>
            <a:spLocks noChangeShapeType="1"/>
          </p:cNvSpPr>
          <p:nvPr/>
        </p:nvSpPr>
        <p:spPr bwMode="auto">
          <a:xfrm>
            <a:off x="8314327" y="3791252"/>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61" name="Line 313">
            <a:extLst>
              <a:ext uri="{FF2B5EF4-FFF2-40B4-BE49-F238E27FC236}">
                <a16:creationId xmlns:a16="http://schemas.microsoft.com/office/drawing/2014/main" id="{57C5AE65-F348-400E-BAAF-F144C25B7B5F}"/>
              </a:ext>
            </a:extLst>
          </p:cNvPr>
          <p:cNvSpPr>
            <a:spLocks noChangeShapeType="1"/>
          </p:cNvSpPr>
          <p:nvPr/>
        </p:nvSpPr>
        <p:spPr bwMode="auto">
          <a:xfrm flipH="1">
            <a:off x="8289612" y="3816841"/>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62" name="Line 314">
            <a:extLst>
              <a:ext uri="{FF2B5EF4-FFF2-40B4-BE49-F238E27FC236}">
                <a16:creationId xmlns:a16="http://schemas.microsoft.com/office/drawing/2014/main" id="{A5FC7D7E-C490-4F17-A216-518899C7673C}"/>
              </a:ext>
            </a:extLst>
          </p:cNvPr>
          <p:cNvSpPr>
            <a:spLocks noChangeShapeType="1"/>
          </p:cNvSpPr>
          <p:nvPr/>
        </p:nvSpPr>
        <p:spPr bwMode="auto">
          <a:xfrm>
            <a:off x="8354773" y="3791252"/>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63" name="Line 315">
            <a:extLst>
              <a:ext uri="{FF2B5EF4-FFF2-40B4-BE49-F238E27FC236}">
                <a16:creationId xmlns:a16="http://schemas.microsoft.com/office/drawing/2014/main" id="{42EA45D8-CF7E-4FB1-8A9A-8D576FF532D6}"/>
              </a:ext>
            </a:extLst>
          </p:cNvPr>
          <p:cNvSpPr>
            <a:spLocks noChangeShapeType="1"/>
          </p:cNvSpPr>
          <p:nvPr/>
        </p:nvSpPr>
        <p:spPr bwMode="auto">
          <a:xfrm flipH="1">
            <a:off x="8330059" y="3816841"/>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64" name="Line 316">
            <a:extLst>
              <a:ext uri="{FF2B5EF4-FFF2-40B4-BE49-F238E27FC236}">
                <a16:creationId xmlns:a16="http://schemas.microsoft.com/office/drawing/2014/main" id="{BF0A3B92-6B9C-43FE-87CB-ADA00AA0A231}"/>
              </a:ext>
            </a:extLst>
          </p:cNvPr>
          <p:cNvSpPr>
            <a:spLocks noChangeShapeType="1"/>
          </p:cNvSpPr>
          <p:nvPr/>
        </p:nvSpPr>
        <p:spPr bwMode="auto">
          <a:xfrm>
            <a:off x="8410950" y="3791252"/>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65" name="Line 317">
            <a:extLst>
              <a:ext uri="{FF2B5EF4-FFF2-40B4-BE49-F238E27FC236}">
                <a16:creationId xmlns:a16="http://schemas.microsoft.com/office/drawing/2014/main" id="{4CC9D44C-B878-4EB9-9634-54DBC07AD4E0}"/>
              </a:ext>
            </a:extLst>
          </p:cNvPr>
          <p:cNvSpPr>
            <a:spLocks noChangeShapeType="1"/>
          </p:cNvSpPr>
          <p:nvPr/>
        </p:nvSpPr>
        <p:spPr bwMode="auto">
          <a:xfrm flipH="1">
            <a:off x="8386234" y="3816841"/>
            <a:ext cx="49435"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66" name="Line 318">
            <a:extLst>
              <a:ext uri="{FF2B5EF4-FFF2-40B4-BE49-F238E27FC236}">
                <a16:creationId xmlns:a16="http://schemas.microsoft.com/office/drawing/2014/main" id="{BF729347-E0ED-43C4-B635-6B3BF3ACFA7E}"/>
              </a:ext>
            </a:extLst>
          </p:cNvPr>
          <p:cNvSpPr>
            <a:spLocks noChangeShapeType="1"/>
          </p:cNvSpPr>
          <p:nvPr/>
        </p:nvSpPr>
        <p:spPr bwMode="auto">
          <a:xfrm>
            <a:off x="8401962" y="3791252"/>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67" name="Line 319">
            <a:extLst>
              <a:ext uri="{FF2B5EF4-FFF2-40B4-BE49-F238E27FC236}">
                <a16:creationId xmlns:a16="http://schemas.microsoft.com/office/drawing/2014/main" id="{C51EE293-F964-4692-AE34-D0B5DA044E67}"/>
              </a:ext>
            </a:extLst>
          </p:cNvPr>
          <p:cNvSpPr>
            <a:spLocks noChangeShapeType="1"/>
          </p:cNvSpPr>
          <p:nvPr/>
        </p:nvSpPr>
        <p:spPr bwMode="auto">
          <a:xfrm flipH="1">
            <a:off x="8375000" y="3816841"/>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68" name="Line 320">
            <a:extLst>
              <a:ext uri="{FF2B5EF4-FFF2-40B4-BE49-F238E27FC236}">
                <a16:creationId xmlns:a16="http://schemas.microsoft.com/office/drawing/2014/main" id="{99367917-BD8F-471F-8C29-B3DF01E6B347}"/>
              </a:ext>
            </a:extLst>
          </p:cNvPr>
          <p:cNvSpPr>
            <a:spLocks noChangeShapeType="1"/>
          </p:cNvSpPr>
          <p:nvPr/>
        </p:nvSpPr>
        <p:spPr bwMode="auto">
          <a:xfrm>
            <a:off x="8442409" y="3791252"/>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69" name="Line 321">
            <a:extLst>
              <a:ext uri="{FF2B5EF4-FFF2-40B4-BE49-F238E27FC236}">
                <a16:creationId xmlns:a16="http://schemas.microsoft.com/office/drawing/2014/main" id="{BFF11038-75C1-43D2-935D-9AEE1E6AC3EF}"/>
              </a:ext>
            </a:extLst>
          </p:cNvPr>
          <p:cNvSpPr>
            <a:spLocks noChangeShapeType="1"/>
          </p:cNvSpPr>
          <p:nvPr/>
        </p:nvSpPr>
        <p:spPr bwMode="auto">
          <a:xfrm flipH="1">
            <a:off x="8415446" y="3816841"/>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70" name="Line 322">
            <a:extLst>
              <a:ext uri="{FF2B5EF4-FFF2-40B4-BE49-F238E27FC236}">
                <a16:creationId xmlns:a16="http://schemas.microsoft.com/office/drawing/2014/main" id="{F8F89B5D-D775-4517-9E07-2107BCC9829A}"/>
              </a:ext>
            </a:extLst>
          </p:cNvPr>
          <p:cNvSpPr>
            <a:spLocks noChangeShapeType="1"/>
          </p:cNvSpPr>
          <p:nvPr/>
        </p:nvSpPr>
        <p:spPr bwMode="auto">
          <a:xfrm>
            <a:off x="8568242" y="3807538"/>
            <a:ext cx="0" cy="51177"/>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71" name="Line 323">
            <a:extLst>
              <a:ext uri="{FF2B5EF4-FFF2-40B4-BE49-F238E27FC236}">
                <a16:creationId xmlns:a16="http://schemas.microsoft.com/office/drawing/2014/main" id="{FF2DF0B8-F9E5-4398-AB72-D8055CF23A63}"/>
              </a:ext>
            </a:extLst>
          </p:cNvPr>
          <p:cNvSpPr>
            <a:spLocks noChangeShapeType="1"/>
          </p:cNvSpPr>
          <p:nvPr/>
        </p:nvSpPr>
        <p:spPr bwMode="auto">
          <a:xfrm flipH="1">
            <a:off x="8543527" y="3833123"/>
            <a:ext cx="49435"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72" name="Line 324">
            <a:extLst>
              <a:ext uri="{FF2B5EF4-FFF2-40B4-BE49-F238E27FC236}">
                <a16:creationId xmlns:a16="http://schemas.microsoft.com/office/drawing/2014/main" id="{5D43F87C-5867-461B-96B5-4F2E47407843}"/>
              </a:ext>
            </a:extLst>
          </p:cNvPr>
          <p:cNvSpPr>
            <a:spLocks noChangeShapeType="1"/>
          </p:cNvSpPr>
          <p:nvPr/>
        </p:nvSpPr>
        <p:spPr bwMode="auto">
          <a:xfrm>
            <a:off x="8557006" y="3807538"/>
            <a:ext cx="0" cy="51177"/>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73" name="Line 325">
            <a:extLst>
              <a:ext uri="{FF2B5EF4-FFF2-40B4-BE49-F238E27FC236}">
                <a16:creationId xmlns:a16="http://schemas.microsoft.com/office/drawing/2014/main" id="{06B8863A-3FA0-4FEF-BEC1-426727CBADE3}"/>
              </a:ext>
            </a:extLst>
          </p:cNvPr>
          <p:cNvSpPr>
            <a:spLocks noChangeShapeType="1"/>
          </p:cNvSpPr>
          <p:nvPr/>
        </p:nvSpPr>
        <p:spPr bwMode="auto">
          <a:xfrm flipH="1">
            <a:off x="8532292" y="3833123"/>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74" name="Line 326">
            <a:extLst>
              <a:ext uri="{FF2B5EF4-FFF2-40B4-BE49-F238E27FC236}">
                <a16:creationId xmlns:a16="http://schemas.microsoft.com/office/drawing/2014/main" id="{81D5BB69-5C09-46A1-B38B-0FAE9031D1F0}"/>
              </a:ext>
            </a:extLst>
          </p:cNvPr>
          <p:cNvSpPr>
            <a:spLocks noChangeShapeType="1"/>
          </p:cNvSpPr>
          <p:nvPr/>
        </p:nvSpPr>
        <p:spPr bwMode="auto">
          <a:xfrm>
            <a:off x="8503078" y="3807538"/>
            <a:ext cx="0" cy="51177"/>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75" name="Line 327">
            <a:extLst>
              <a:ext uri="{FF2B5EF4-FFF2-40B4-BE49-F238E27FC236}">
                <a16:creationId xmlns:a16="http://schemas.microsoft.com/office/drawing/2014/main" id="{FEFD7F20-391E-4438-B0D8-A5C53661C4D7}"/>
              </a:ext>
            </a:extLst>
          </p:cNvPr>
          <p:cNvSpPr>
            <a:spLocks noChangeShapeType="1"/>
          </p:cNvSpPr>
          <p:nvPr/>
        </p:nvSpPr>
        <p:spPr bwMode="auto">
          <a:xfrm flipH="1">
            <a:off x="8476115" y="3833123"/>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76" name="Line 328">
            <a:extLst>
              <a:ext uri="{FF2B5EF4-FFF2-40B4-BE49-F238E27FC236}">
                <a16:creationId xmlns:a16="http://schemas.microsoft.com/office/drawing/2014/main" id="{C5B55A62-83D7-4BF9-8D4E-690CA5F8EBAD}"/>
              </a:ext>
            </a:extLst>
          </p:cNvPr>
          <p:cNvSpPr>
            <a:spLocks noChangeShapeType="1"/>
          </p:cNvSpPr>
          <p:nvPr/>
        </p:nvSpPr>
        <p:spPr bwMode="auto">
          <a:xfrm>
            <a:off x="8491843" y="3807538"/>
            <a:ext cx="0" cy="51177"/>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77" name="Line 329">
            <a:extLst>
              <a:ext uri="{FF2B5EF4-FFF2-40B4-BE49-F238E27FC236}">
                <a16:creationId xmlns:a16="http://schemas.microsoft.com/office/drawing/2014/main" id="{D056B3D9-8A68-4897-88B6-CEE638DEFB19}"/>
              </a:ext>
            </a:extLst>
          </p:cNvPr>
          <p:cNvSpPr>
            <a:spLocks noChangeShapeType="1"/>
          </p:cNvSpPr>
          <p:nvPr/>
        </p:nvSpPr>
        <p:spPr bwMode="auto">
          <a:xfrm flipH="1">
            <a:off x="8467128" y="3833123"/>
            <a:ext cx="49435"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78" name="Line 330">
            <a:extLst>
              <a:ext uri="{FF2B5EF4-FFF2-40B4-BE49-F238E27FC236}">
                <a16:creationId xmlns:a16="http://schemas.microsoft.com/office/drawing/2014/main" id="{C293C555-B959-40EF-ADAD-4D31224D31D5}"/>
              </a:ext>
            </a:extLst>
          </p:cNvPr>
          <p:cNvSpPr>
            <a:spLocks noChangeShapeType="1"/>
          </p:cNvSpPr>
          <p:nvPr/>
        </p:nvSpPr>
        <p:spPr bwMode="auto">
          <a:xfrm>
            <a:off x="8471620" y="3807538"/>
            <a:ext cx="0" cy="51177"/>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79" name="Line 331">
            <a:extLst>
              <a:ext uri="{FF2B5EF4-FFF2-40B4-BE49-F238E27FC236}">
                <a16:creationId xmlns:a16="http://schemas.microsoft.com/office/drawing/2014/main" id="{D097C092-B300-4155-A156-A4EF49C6EACE}"/>
              </a:ext>
            </a:extLst>
          </p:cNvPr>
          <p:cNvSpPr>
            <a:spLocks noChangeShapeType="1"/>
          </p:cNvSpPr>
          <p:nvPr/>
        </p:nvSpPr>
        <p:spPr bwMode="auto">
          <a:xfrm flipH="1">
            <a:off x="8446905" y="3833123"/>
            <a:ext cx="44941"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80" name="Line 332">
            <a:extLst>
              <a:ext uri="{FF2B5EF4-FFF2-40B4-BE49-F238E27FC236}">
                <a16:creationId xmlns:a16="http://schemas.microsoft.com/office/drawing/2014/main" id="{2B9E4BCA-3A76-42F1-BDF8-1CC8CBF27DD6}"/>
              </a:ext>
            </a:extLst>
          </p:cNvPr>
          <p:cNvSpPr>
            <a:spLocks noChangeShapeType="1"/>
          </p:cNvSpPr>
          <p:nvPr/>
        </p:nvSpPr>
        <p:spPr bwMode="auto">
          <a:xfrm>
            <a:off x="8604195" y="3807538"/>
            <a:ext cx="0" cy="51177"/>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81" name="Line 333">
            <a:extLst>
              <a:ext uri="{FF2B5EF4-FFF2-40B4-BE49-F238E27FC236}">
                <a16:creationId xmlns:a16="http://schemas.microsoft.com/office/drawing/2014/main" id="{0CAC291E-5ADC-4C35-8511-8C787B09E7C8}"/>
              </a:ext>
            </a:extLst>
          </p:cNvPr>
          <p:cNvSpPr>
            <a:spLocks noChangeShapeType="1"/>
          </p:cNvSpPr>
          <p:nvPr/>
        </p:nvSpPr>
        <p:spPr bwMode="auto">
          <a:xfrm flipH="1">
            <a:off x="8577233" y="3833123"/>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82" name="Line 334">
            <a:extLst>
              <a:ext uri="{FF2B5EF4-FFF2-40B4-BE49-F238E27FC236}">
                <a16:creationId xmlns:a16="http://schemas.microsoft.com/office/drawing/2014/main" id="{E7A5CFFE-6E61-4548-ACAA-E6078EEFFD48}"/>
              </a:ext>
            </a:extLst>
          </p:cNvPr>
          <p:cNvSpPr>
            <a:spLocks noChangeShapeType="1"/>
          </p:cNvSpPr>
          <p:nvPr/>
        </p:nvSpPr>
        <p:spPr bwMode="auto">
          <a:xfrm>
            <a:off x="8624418" y="3807538"/>
            <a:ext cx="0" cy="51177"/>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83" name="Line 335">
            <a:extLst>
              <a:ext uri="{FF2B5EF4-FFF2-40B4-BE49-F238E27FC236}">
                <a16:creationId xmlns:a16="http://schemas.microsoft.com/office/drawing/2014/main" id="{A9B016AA-DEC3-4EF0-A97D-055CAD2918D9}"/>
              </a:ext>
            </a:extLst>
          </p:cNvPr>
          <p:cNvSpPr>
            <a:spLocks noChangeShapeType="1"/>
          </p:cNvSpPr>
          <p:nvPr/>
        </p:nvSpPr>
        <p:spPr bwMode="auto">
          <a:xfrm flipH="1">
            <a:off x="8597455" y="3833123"/>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84" name="Line 336">
            <a:extLst>
              <a:ext uri="{FF2B5EF4-FFF2-40B4-BE49-F238E27FC236}">
                <a16:creationId xmlns:a16="http://schemas.microsoft.com/office/drawing/2014/main" id="{F9EF1038-9497-4973-9EB7-CA2A027962B5}"/>
              </a:ext>
            </a:extLst>
          </p:cNvPr>
          <p:cNvSpPr>
            <a:spLocks noChangeShapeType="1"/>
          </p:cNvSpPr>
          <p:nvPr/>
        </p:nvSpPr>
        <p:spPr bwMode="auto">
          <a:xfrm>
            <a:off x="8653630" y="3807538"/>
            <a:ext cx="0" cy="51177"/>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85" name="Line 337">
            <a:extLst>
              <a:ext uri="{FF2B5EF4-FFF2-40B4-BE49-F238E27FC236}">
                <a16:creationId xmlns:a16="http://schemas.microsoft.com/office/drawing/2014/main" id="{8C8FB659-894D-4281-9E49-14D4DD17F89D}"/>
              </a:ext>
            </a:extLst>
          </p:cNvPr>
          <p:cNvSpPr>
            <a:spLocks noChangeShapeType="1"/>
          </p:cNvSpPr>
          <p:nvPr/>
        </p:nvSpPr>
        <p:spPr bwMode="auto">
          <a:xfrm flipH="1">
            <a:off x="8628914" y="3833123"/>
            <a:ext cx="49435"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86" name="Line 338">
            <a:extLst>
              <a:ext uri="{FF2B5EF4-FFF2-40B4-BE49-F238E27FC236}">
                <a16:creationId xmlns:a16="http://schemas.microsoft.com/office/drawing/2014/main" id="{50512241-5414-4D33-A56A-F2E877A6201E}"/>
              </a:ext>
            </a:extLst>
          </p:cNvPr>
          <p:cNvSpPr>
            <a:spLocks noChangeShapeType="1"/>
          </p:cNvSpPr>
          <p:nvPr/>
        </p:nvSpPr>
        <p:spPr bwMode="auto">
          <a:xfrm>
            <a:off x="8664864" y="3807538"/>
            <a:ext cx="0" cy="51177"/>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87" name="Line 339">
            <a:extLst>
              <a:ext uri="{FF2B5EF4-FFF2-40B4-BE49-F238E27FC236}">
                <a16:creationId xmlns:a16="http://schemas.microsoft.com/office/drawing/2014/main" id="{192F536E-1CC9-45DF-90BB-3B0E822BBCA8}"/>
              </a:ext>
            </a:extLst>
          </p:cNvPr>
          <p:cNvSpPr>
            <a:spLocks noChangeShapeType="1"/>
          </p:cNvSpPr>
          <p:nvPr/>
        </p:nvSpPr>
        <p:spPr bwMode="auto">
          <a:xfrm flipH="1">
            <a:off x="8637902" y="3833123"/>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88" name="Line 340">
            <a:extLst>
              <a:ext uri="{FF2B5EF4-FFF2-40B4-BE49-F238E27FC236}">
                <a16:creationId xmlns:a16="http://schemas.microsoft.com/office/drawing/2014/main" id="{E29D39C9-03A8-4211-9DD4-4C1DC1A6C19B}"/>
              </a:ext>
            </a:extLst>
          </p:cNvPr>
          <p:cNvSpPr>
            <a:spLocks noChangeShapeType="1"/>
          </p:cNvSpPr>
          <p:nvPr/>
        </p:nvSpPr>
        <p:spPr bwMode="auto">
          <a:xfrm>
            <a:off x="8685088" y="3833123"/>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89" name="Line 341">
            <a:extLst>
              <a:ext uri="{FF2B5EF4-FFF2-40B4-BE49-F238E27FC236}">
                <a16:creationId xmlns:a16="http://schemas.microsoft.com/office/drawing/2014/main" id="{C14798FD-E00C-4A65-9BEE-41A5E697B367}"/>
              </a:ext>
            </a:extLst>
          </p:cNvPr>
          <p:cNvSpPr>
            <a:spLocks noChangeShapeType="1"/>
          </p:cNvSpPr>
          <p:nvPr/>
        </p:nvSpPr>
        <p:spPr bwMode="auto">
          <a:xfrm flipH="1">
            <a:off x="8658125" y="3858713"/>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90" name="Line 342">
            <a:extLst>
              <a:ext uri="{FF2B5EF4-FFF2-40B4-BE49-F238E27FC236}">
                <a16:creationId xmlns:a16="http://schemas.microsoft.com/office/drawing/2014/main" id="{1281CE9A-F24B-43DD-A485-FCD6514D468D}"/>
              </a:ext>
            </a:extLst>
          </p:cNvPr>
          <p:cNvSpPr>
            <a:spLocks noChangeShapeType="1"/>
          </p:cNvSpPr>
          <p:nvPr/>
        </p:nvSpPr>
        <p:spPr bwMode="auto">
          <a:xfrm>
            <a:off x="8739017" y="3833123"/>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91" name="Line 343">
            <a:extLst>
              <a:ext uri="{FF2B5EF4-FFF2-40B4-BE49-F238E27FC236}">
                <a16:creationId xmlns:a16="http://schemas.microsoft.com/office/drawing/2014/main" id="{2167C8D1-4D20-43C4-B328-3F591145D8E4}"/>
              </a:ext>
            </a:extLst>
          </p:cNvPr>
          <p:cNvSpPr>
            <a:spLocks noChangeShapeType="1"/>
          </p:cNvSpPr>
          <p:nvPr/>
        </p:nvSpPr>
        <p:spPr bwMode="auto">
          <a:xfrm flipH="1">
            <a:off x="8714300" y="3858713"/>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92" name="Line 344">
            <a:extLst>
              <a:ext uri="{FF2B5EF4-FFF2-40B4-BE49-F238E27FC236}">
                <a16:creationId xmlns:a16="http://schemas.microsoft.com/office/drawing/2014/main" id="{1E910C89-2E15-4E5A-86CF-DDC5ECD4A745}"/>
              </a:ext>
            </a:extLst>
          </p:cNvPr>
          <p:cNvSpPr>
            <a:spLocks noChangeShapeType="1"/>
          </p:cNvSpPr>
          <p:nvPr/>
        </p:nvSpPr>
        <p:spPr bwMode="auto">
          <a:xfrm>
            <a:off x="8871591" y="3833123"/>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93" name="Line 345">
            <a:extLst>
              <a:ext uri="{FF2B5EF4-FFF2-40B4-BE49-F238E27FC236}">
                <a16:creationId xmlns:a16="http://schemas.microsoft.com/office/drawing/2014/main" id="{D49D9E8B-202A-4B2C-AD6F-FA8497FF45F6}"/>
              </a:ext>
            </a:extLst>
          </p:cNvPr>
          <p:cNvSpPr>
            <a:spLocks noChangeShapeType="1"/>
          </p:cNvSpPr>
          <p:nvPr/>
        </p:nvSpPr>
        <p:spPr bwMode="auto">
          <a:xfrm flipH="1">
            <a:off x="8844629" y="3858713"/>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94" name="Line 346">
            <a:extLst>
              <a:ext uri="{FF2B5EF4-FFF2-40B4-BE49-F238E27FC236}">
                <a16:creationId xmlns:a16="http://schemas.microsoft.com/office/drawing/2014/main" id="{44E5F274-4589-4C71-95F2-6C81341B3217}"/>
              </a:ext>
            </a:extLst>
          </p:cNvPr>
          <p:cNvSpPr>
            <a:spLocks noChangeShapeType="1"/>
          </p:cNvSpPr>
          <p:nvPr/>
        </p:nvSpPr>
        <p:spPr bwMode="auto">
          <a:xfrm>
            <a:off x="8851369" y="3833123"/>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95" name="Line 347">
            <a:extLst>
              <a:ext uri="{FF2B5EF4-FFF2-40B4-BE49-F238E27FC236}">
                <a16:creationId xmlns:a16="http://schemas.microsoft.com/office/drawing/2014/main" id="{50123408-5EE6-4D6A-8A67-202A873EF469}"/>
              </a:ext>
            </a:extLst>
          </p:cNvPr>
          <p:cNvSpPr>
            <a:spLocks noChangeShapeType="1"/>
          </p:cNvSpPr>
          <p:nvPr/>
        </p:nvSpPr>
        <p:spPr bwMode="auto">
          <a:xfrm flipH="1">
            <a:off x="8824406" y="3858713"/>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96" name="Line 348">
            <a:extLst>
              <a:ext uri="{FF2B5EF4-FFF2-40B4-BE49-F238E27FC236}">
                <a16:creationId xmlns:a16="http://schemas.microsoft.com/office/drawing/2014/main" id="{0DE8F8CB-DBBD-444D-BF6F-FD0CEC330D97}"/>
              </a:ext>
            </a:extLst>
          </p:cNvPr>
          <p:cNvSpPr>
            <a:spLocks noChangeShapeType="1"/>
          </p:cNvSpPr>
          <p:nvPr/>
        </p:nvSpPr>
        <p:spPr bwMode="auto">
          <a:xfrm>
            <a:off x="8840133" y="3833123"/>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97" name="Line 349">
            <a:extLst>
              <a:ext uri="{FF2B5EF4-FFF2-40B4-BE49-F238E27FC236}">
                <a16:creationId xmlns:a16="http://schemas.microsoft.com/office/drawing/2014/main" id="{0C45E8FB-AB2D-44CE-A260-80DF356A0DD9}"/>
              </a:ext>
            </a:extLst>
          </p:cNvPr>
          <p:cNvSpPr>
            <a:spLocks noChangeShapeType="1"/>
          </p:cNvSpPr>
          <p:nvPr/>
        </p:nvSpPr>
        <p:spPr bwMode="auto">
          <a:xfrm flipH="1">
            <a:off x="8815418" y="3858713"/>
            <a:ext cx="44941"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98" name="Line 350">
            <a:extLst>
              <a:ext uri="{FF2B5EF4-FFF2-40B4-BE49-F238E27FC236}">
                <a16:creationId xmlns:a16="http://schemas.microsoft.com/office/drawing/2014/main" id="{6DD159A2-85A2-42DB-B715-091F51019B9F}"/>
              </a:ext>
            </a:extLst>
          </p:cNvPr>
          <p:cNvSpPr>
            <a:spLocks noChangeShapeType="1"/>
          </p:cNvSpPr>
          <p:nvPr/>
        </p:nvSpPr>
        <p:spPr bwMode="auto">
          <a:xfrm>
            <a:off x="8896309" y="3833123"/>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999" name="Line 351">
            <a:extLst>
              <a:ext uri="{FF2B5EF4-FFF2-40B4-BE49-F238E27FC236}">
                <a16:creationId xmlns:a16="http://schemas.microsoft.com/office/drawing/2014/main" id="{D62A3CDB-5D95-496D-BC91-64F0D64CD8C1}"/>
              </a:ext>
            </a:extLst>
          </p:cNvPr>
          <p:cNvSpPr>
            <a:spLocks noChangeShapeType="1"/>
          </p:cNvSpPr>
          <p:nvPr/>
        </p:nvSpPr>
        <p:spPr bwMode="auto">
          <a:xfrm flipH="1">
            <a:off x="8871593" y="3858713"/>
            <a:ext cx="44941"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00" name="Line 352">
            <a:extLst>
              <a:ext uri="{FF2B5EF4-FFF2-40B4-BE49-F238E27FC236}">
                <a16:creationId xmlns:a16="http://schemas.microsoft.com/office/drawing/2014/main" id="{3B667834-BFC5-415F-8400-824BB2C07959}"/>
              </a:ext>
            </a:extLst>
          </p:cNvPr>
          <p:cNvSpPr>
            <a:spLocks noChangeShapeType="1"/>
          </p:cNvSpPr>
          <p:nvPr/>
        </p:nvSpPr>
        <p:spPr bwMode="auto">
          <a:xfrm>
            <a:off x="8941250" y="3833123"/>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01" name="Line 353">
            <a:extLst>
              <a:ext uri="{FF2B5EF4-FFF2-40B4-BE49-F238E27FC236}">
                <a16:creationId xmlns:a16="http://schemas.microsoft.com/office/drawing/2014/main" id="{F631BF71-2472-4C44-BC70-DED33748A640}"/>
              </a:ext>
            </a:extLst>
          </p:cNvPr>
          <p:cNvSpPr>
            <a:spLocks noChangeShapeType="1"/>
          </p:cNvSpPr>
          <p:nvPr/>
        </p:nvSpPr>
        <p:spPr bwMode="auto">
          <a:xfrm flipH="1">
            <a:off x="8916534" y="3858713"/>
            <a:ext cx="49435"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02" name="Line 354">
            <a:extLst>
              <a:ext uri="{FF2B5EF4-FFF2-40B4-BE49-F238E27FC236}">
                <a16:creationId xmlns:a16="http://schemas.microsoft.com/office/drawing/2014/main" id="{89113F49-6769-4FA8-81A7-F88384242009}"/>
              </a:ext>
            </a:extLst>
          </p:cNvPr>
          <p:cNvSpPr>
            <a:spLocks noChangeShapeType="1"/>
          </p:cNvSpPr>
          <p:nvPr/>
        </p:nvSpPr>
        <p:spPr bwMode="auto">
          <a:xfrm>
            <a:off x="8997425" y="3833123"/>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03" name="Line 355">
            <a:extLst>
              <a:ext uri="{FF2B5EF4-FFF2-40B4-BE49-F238E27FC236}">
                <a16:creationId xmlns:a16="http://schemas.microsoft.com/office/drawing/2014/main" id="{2B725E4E-9B29-4031-B342-A19BCEE24B1D}"/>
              </a:ext>
            </a:extLst>
          </p:cNvPr>
          <p:cNvSpPr>
            <a:spLocks noChangeShapeType="1"/>
          </p:cNvSpPr>
          <p:nvPr/>
        </p:nvSpPr>
        <p:spPr bwMode="auto">
          <a:xfrm flipH="1">
            <a:off x="8972710" y="3858713"/>
            <a:ext cx="49435"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04" name="Line 356">
            <a:extLst>
              <a:ext uri="{FF2B5EF4-FFF2-40B4-BE49-F238E27FC236}">
                <a16:creationId xmlns:a16="http://schemas.microsoft.com/office/drawing/2014/main" id="{E9B6EA59-E9ED-4AE3-9375-28BAB15D8DF4}"/>
              </a:ext>
            </a:extLst>
          </p:cNvPr>
          <p:cNvSpPr>
            <a:spLocks noChangeShapeType="1"/>
          </p:cNvSpPr>
          <p:nvPr/>
        </p:nvSpPr>
        <p:spPr bwMode="auto">
          <a:xfrm>
            <a:off x="9147977" y="3833123"/>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05" name="Line 357">
            <a:extLst>
              <a:ext uri="{FF2B5EF4-FFF2-40B4-BE49-F238E27FC236}">
                <a16:creationId xmlns:a16="http://schemas.microsoft.com/office/drawing/2014/main" id="{8164EBDB-6528-417E-8E69-7AB00A2E36FA}"/>
              </a:ext>
            </a:extLst>
          </p:cNvPr>
          <p:cNvSpPr>
            <a:spLocks noChangeShapeType="1"/>
          </p:cNvSpPr>
          <p:nvPr/>
        </p:nvSpPr>
        <p:spPr bwMode="auto">
          <a:xfrm flipH="1">
            <a:off x="9123260" y="3858713"/>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06" name="Line 358">
            <a:extLst>
              <a:ext uri="{FF2B5EF4-FFF2-40B4-BE49-F238E27FC236}">
                <a16:creationId xmlns:a16="http://schemas.microsoft.com/office/drawing/2014/main" id="{77E69567-5022-4BE9-A2E6-0E642784E17B}"/>
              </a:ext>
            </a:extLst>
          </p:cNvPr>
          <p:cNvSpPr>
            <a:spLocks noChangeShapeType="1"/>
          </p:cNvSpPr>
          <p:nvPr/>
        </p:nvSpPr>
        <p:spPr bwMode="auto">
          <a:xfrm>
            <a:off x="9033378" y="3833123"/>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07" name="Line 359">
            <a:extLst>
              <a:ext uri="{FF2B5EF4-FFF2-40B4-BE49-F238E27FC236}">
                <a16:creationId xmlns:a16="http://schemas.microsoft.com/office/drawing/2014/main" id="{EC62064F-58E2-4E66-B60B-F502BC5AC0DA}"/>
              </a:ext>
            </a:extLst>
          </p:cNvPr>
          <p:cNvSpPr>
            <a:spLocks noChangeShapeType="1"/>
          </p:cNvSpPr>
          <p:nvPr/>
        </p:nvSpPr>
        <p:spPr bwMode="auto">
          <a:xfrm flipH="1">
            <a:off x="9006415" y="3858713"/>
            <a:ext cx="51683"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08" name="Line 360">
            <a:extLst>
              <a:ext uri="{FF2B5EF4-FFF2-40B4-BE49-F238E27FC236}">
                <a16:creationId xmlns:a16="http://schemas.microsoft.com/office/drawing/2014/main" id="{95919D71-65DB-4689-859A-2FA759A7D5E4}"/>
              </a:ext>
            </a:extLst>
          </p:cNvPr>
          <p:cNvSpPr>
            <a:spLocks noChangeShapeType="1"/>
          </p:cNvSpPr>
          <p:nvPr/>
        </p:nvSpPr>
        <p:spPr bwMode="auto">
          <a:xfrm>
            <a:off x="9062590" y="3833123"/>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09" name="Line 361">
            <a:extLst>
              <a:ext uri="{FF2B5EF4-FFF2-40B4-BE49-F238E27FC236}">
                <a16:creationId xmlns:a16="http://schemas.microsoft.com/office/drawing/2014/main" id="{37D3C721-B95D-470C-9EB2-0B13709C932F}"/>
              </a:ext>
            </a:extLst>
          </p:cNvPr>
          <p:cNvSpPr>
            <a:spLocks noChangeShapeType="1"/>
          </p:cNvSpPr>
          <p:nvPr/>
        </p:nvSpPr>
        <p:spPr bwMode="auto">
          <a:xfrm flipH="1">
            <a:off x="9037874" y="3858713"/>
            <a:ext cx="49435"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10" name="Line 362">
            <a:extLst>
              <a:ext uri="{FF2B5EF4-FFF2-40B4-BE49-F238E27FC236}">
                <a16:creationId xmlns:a16="http://schemas.microsoft.com/office/drawing/2014/main" id="{F539DADD-F85A-4245-9D5B-6D07C3F2B3D6}"/>
              </a:ext>
            </a:extLst>
          </p:cNvPr>
          <p:cNvSpPr>
            <a:spLocks noChangeShapeType="1"/>
          </p:cNvSpPr>
          <p:nvPr/>
        </p:nvSpPr>
        <p:spPr bwMode="auto">
          <a:xfrm>
            <a:off x="9208646" y="3833123"/>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11" name="Line 363">
            <a:extLst>
              <a:ext uri="{FF2B5EF4-FFF2-40B4-BE49-F238E27FC236}">
                <a16:creationId xmlns:a16="http://schemas.microsoft.com/office/drawing/2014/main" id="{518D7C37-D147-4327-8E63-B98374F69059}"/>
              </a:ext>
            </a:extLst>
          </p:cNvPr>
          <p:cNvSpPr>
            <a:spLocks noChangeShapeType="1"/>
          </p:cNvSpPr>
          <p:nvPr/>
        </p:nvSpPr>
        <p:spPr bwMode="auto">
          <a:xfrm flipH="1">
            <a:off x="9188425" y="3858713"/>
            <a:ext cx="47189"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12" name="Line 364">
            <a:extLst>
              <a:ext uri="{FF2B5EF4-FFF2-40B4-BE49-F238E27FC236}">
                <a16:creationId xmlns:a16="http://schemas.microsoft.com/office/drawing/2014/main" id="{AFA6A105-F428-4F03-8F30-33E73D73180A}"/>
              </a:ext>
            </a:extLst>
          </p:cNvPr>
          <p:cNvSpPr>
            <a:spLocks noChangeShapeType="1"/>
          </p:cNvSpPr>
          <p:nvPr/>
        </p:nvSpPr>
        <p:spPr bwMode="auto">
          <a:xfrm>
            <a:off x="9276057" y="3833123"/>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13" name="Line 365">
            <a:extLst>
              <a:ext uri="{FF2B5EF4-FFF2-40B4-BE49-F238E27FC236}">
                <a16:creationId xmlns:a16="http://schemas.microsoft.com/office/drawing/2014/main" id="{45CBA318-C89D-4CFF-8141-DD0CC6097AC8}"/>
              </a:ext>
            </a:extLst>
          </p:cNvPr>
          <p:cNvSpPr>
            <a:spLocks noChangeShapeType="1"/>
          </p:cNvSpPr>
          <p:nvPr/>
        </p:nvSpPr>
        <p:spPr bwMode="auto">
          <a:xfrm flipH="1">
            <a:off x="9249095" y="3858713"/>
            <a:ext cx="47189"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14" name="Line 366">
            <a:extLst>
              <a:ext uri="{FF2B5EF4-FFF2-40B4-BE49-F238E27FC236}">
                <a16:creationId xmlns:a16="http://schemas.microsoft.com/office/drawing/2014/main" id="{D4D9FC34-D8C8-4874-8CA4-DD1AF32078EC}"/>
              </a:ext>
            </a:extLst>
          </p:cNvPr>
          <p:cNvSpPr>
            <a:spLocks noChangeShapeType="1"/>
          </p:cNvSpPr>
          <p:nvPr/>
        </p:nvSpPr>
        <p:spPr bwMode="auto">
          <a:xfrm>
            <a:off x="9547948" y="3833123"/>
            <a:ext cx="0" cy="5350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15" name="Line 367">
            <a:extLst>
              <a:ext uri="{FF2B5EF4-FFF2-40B4-BE49-F238E27FC236}">
                <a16:creationId xmlns:a16="http://schemas.microsoft.com/office/drawing/2014/main" id="{88D11A9B-D2ED-4C9B-B56C-294C935B2E2B}"/>
              </a:ext>
            </a:extLst>
          </p:cNvPr>
          <p:cNvSpPr>
            <a:spLocks noChangeShapeType="1"/>
          </p:cNvSpPr>
          <p:nvPr/>
        </p:nvSpPr>
        <p:spPr bwMode="auto">
          <a:xfrm flipH="1">
            <a:off x="9523233" y="3858713"/>
            <a:ext cx="49435"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16" name="Line 370">
            <a:extLst>
              <a:ext uri="{FF2B5EF4-FFF2-40B4-BE49-F238E27FC236}">
                <a16:creationId xmlns:a16="http://schemas.microsoft.com/office/drawing/2014/main" id="{73567D8D-9CCA-4B2F-BDD7-DA70CCFAB984}"/>
              </a:ext>
            </a:extLst>
          </p:cNvPr>
          <p:cNvSpPr>
            <a:spLocks noChangeShapeType="1"/>
          </p:cNvSpPr>
          <p:nvPr/>
        </p:nvSpPr>
        <p:spPr bwMode="auto">
          <a:xfrm flipV="1">
            <a:off x="4413478" y="4393741"/>
            <a:ext cx="0" cy="2093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1017" name="Line 371">
            <a:extLst>
              <a:ext uri="{FF2B5EF4-FFF2-40B4-BE49-F238E27FC236}">
                <a16:creationId xmlns:a16="http://schemas.microsoft.com/office/drawing/2014/main" id="{B3D83AD9-7C10-4190-BE5F-0A26CB343574}"/>
              </a:ext>
            </a:extLst>
          </p:cNvPr>
          <p:cNvSpPr>
            <a:spLocks noChangeShapeType="1"/>
          </p:cNvSpPr>
          <p:nvPr/>
        </p:nvSpPr>
        <p:spPr bwMode="auto">
          <a:xfrm flipV="1">
            <a:off x="4413478" y="4309998"/>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1018" name="Line 372">
            <a:extLst>
              <a:ext uri="{FF2B5EF4-FFF2-40B4-BE49-F238E27FC236}">
                <a16:creationId xmlns:a16="http://schemas.microsoft.com/office/drawing/2014/main" id="{5FA64B25-25ED-467F-BA10-651482C8003D}"/>
              </a:ext>
            </a:extLst>
          </p:cNvPr>
          <p:cNvSpPr>
            <a:spLocks noChangeShapeType="1"/>
          </p:cNvSpPr>
          <p:nvPr/>
        </p:nvSpPr>
        <p:spPr bwMode="auto">
          <a:xfrm flipV="1">
            <a:off x="4413478" y="4226254"/>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19" name="Line 373">
            <a:extLst>
              <a:ext uri="{FF2B5EF4-FFF2-40B4-BE49-F238E27FC236}">
                <a16:creationId xmlns:a16="http://schemas.microsoft.com/office/drawing/2014/main" id="{7E7F8B41-5C5E-45E3-B3EA-57426F4C70AF}"/>
              </a:ext>
            </a:extLst>
          </p:cNvPr>
          <p:cNvSpPr>
            <a:spLocks noChangeShapeType="1"/>
          </p:cNvSpPr>
          <p:nvPr/>
        </p:nvSpPr>
        <p:spPr bwMode="auto">
          <a:xfrm flipV="1">
            <a:off x="4413478" y="4142511"/>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20" name="Line 374">
            <a:extLst>
              <a:ext uri="{FF2B5EF4-FFF2-40B4-BE49-F238E27FC236}">
                <a16:creationId xmlns:a16="http://schemas.microsoft.com/office/drawing/2014/main" id="{E18C4D80-2C0D-41B8-865C-A6070FB36409}"/>
              </a:ext>
            </a:extLst>
          </p:cNvPr>
          <p:cNvSpPr>
            <a:spLocks noChangeShapeType="1"/>
          </p:cNvSpPr>
          <p:nvPr/>
        </p:nvSpPr>
        <p:spPr bwMode="auto">
          <a:xfrm flipV="1">
            <a:off x="4413478" y="4058767"/>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21" name="Line 375">
            <a:extLst>
              <a:ext uri="{FF2B5EF4-FFF2-40B4-BE49-F238E27FC236}">
                <a16:creationId xmlns:a16="http://schemas.microsoft.com/office/drawing/2014/main" id="{6A991B4B-DFF9-4791-BEAA-12A095B6C1A3}"/>
              </a:ext>
            </a:extLst>
          </p:cNvPr>
          <p:cNvSpPr>
            <a:spLocks noChangeShapeType="1"/>
          </p:cNvSpPr>
          <p:nvPr/>
        </p:nvSpPr>
        <p:spPr bwMode="auto">
          <a:xfrm flipV="1">
            <a:off x="4413478" y="3975024"/>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22" name="Line 376">
            <a:extLst>
              <a:ext uri="{FF2B5EF4-FFF2-40B4-BE49-F238E27FC236}">
                <a16:creationId xmlns:a16="http://schemas.microsoft.com/office/drawing/2014/main" id="{FB77B395-FB95-44A7-BCFA-22B8FBFCE17C}"/>
              </a:ext>
            </a:extLst>
          </p:cNvPr>
          <p:cNvSpPr>
            <a:spLocks noChangeShapeType="1"/>
          </p:cNvSpPr>
          <p:nvPr/>
        </p:nvSpPr>
        <p:spPr bwMode="auto">
          <a:xfrm flipV="1">
            <a:off x="4413478" y="3891280"/>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23" name="Line 377">
            <a:extLst>
              <a:ext uri="{FF2B5EF4-FFF2-40B4-BE49-F238E27FC236}">
                <a16:creationId xmlns:a16="http://schemas.microsoft.com/office/drawing/2014/main" id="{8D6212CB-0466-4E79-9C2A-A78AA0BEA1A9}"/>
              </a:ext>
            </a:extLst>
          </p:cNvPr>
          <p:cNvSpPr>
            <a:spLocks noChangeShapeType="1"/>
          </p:cNvSpPr>
          <p:nvPr/>
        </p:nvSpPr>
        <p:spPr bwMode="auto">
          <a:xfrm flipV="1">
            <a:off x="4413478" y="3807537"/>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24" name="Line 378">
            <a:extLst>
              <a:ext uri="{FF2B5EF4-FFF2-40B4-BE49-F238E27FC236}">
                <a16:creationId xmlns:a16="http://schemas.microsoft.com/office/drawing/2014/main" id="{FB3CD6B4-77DD-4D9C-A022-5B3F5B41B616}"/>
              </a:ext>
            </a:extLst>
          </p:cNvPr>
          <p:cNvSpPr>
            <a:spLocks noChangeShapeType="1"/>
          </p:cNvSpPr>
          <p:nvPr/>
        </p:nvSpPr>
        <p:spPr bwMode="auto">
          <a:xfrm flipV="1">
            <a:off x="4413478" y="3744728"/>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25" name="Line 379">
            <a:extLst>
              <a:ext uri="{FF2B5EF4-FFF2-40B4-BE49-F238E27FC236}">
                <a16:creationId xmlns:a16="http://schemas.microsoft.com/office/drawing/2014/main" id="{6423784B-AE19-4FFE-A150-A044A040A304}"/>
              </a:ext>
            </a:extLst>
          </p:cNvPr>
          <p:cNvSpPr>
            <a:spLocks noChangeShapeType="1"/>
          </p:cNvSpPr>
          <p:nvPr/>
        </p:nvSpPr>
        <p:spPr bwMode="auto">
          <a:xfrm flipV="1">
            <a:off x="4413478" y="3640049"/>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26" name="Line 380">
            <a:extLst>
              <a:ext uri="{FF2B5EF4-FFF2-40B4-BE49-F238E27FC236}">
                <a16:creationId xmlns:a16="http://schemas.microsoft.com/office/drawing/2014/main" id="{462B8149-C109-4B21-AEC8-500B5A06B65D}"/>
              </a:ext>
            </a:extLst>
          </p:cNvPr>
          <p:cNvSpPr>
            <a:spLocks noChangeShapeType="1"/>
          </p:cNvSpPr>
          <p:nvPr/>
        </p:nvSpPr>
        <p:spPr bwMode="auto">
          <a:xfrm flipV="1">
            <a:off x="4413478" y="3556305"/>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27" name="Line 381">
            <a:extLst>
              <a:ext uri="{FF2B5EF4-FFF2-40B4-BE49-F238E27FC236}">
                <a16:creationId xmlns:a16="http://schemas.microsoft.com/office/drawing/2014/main" id="{C779D111-EBE5-4BFE-AE30-F3BB5018F23A}"/>
              </a:ext>
            </a:extLst>
          </p:cNvPr>
          <p:cNvSpPr>
            <a:spLocks noChangeShapeType="1"/>
          </p:cNvSpPr>
          <p:nvPr/>
        </p:nvSpPr>
        <p:spPr bwMode="auto">
          <a:xfrm flipV="1">
            <a:off x="4413478" y="3472562"/>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28" name="Line 382">
            <a:extLst>
              <a:ext uri="{FF2B5EF4-FFF2-40B4-BE49-F238E27FC236}">
                <a16:creationId xmlns:a16="http://schemas.microsoft.com/office/drawing/2014/main" id="{80AE2562-1CDB-44FB-97E4-D7AE866C3E3C}"/>
              </a:ext>
            </a:extLst>
          </p:cNvPr>
          <p:cNvSpPr>
            <a:spLocks noChangeShapeType="1"/>
          </p:cNvSpPr>
          <p:nvPr/>
        </p:nvSpPr>
        <p:spPr bwMode="auto">
          <a:xfrm flipV="1">
            <a:off x="4413478" y="3388818"/>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29" name="Line 383">
            <a:extLst>
              <a:ext uri="{FF2B5EF4-FFF2-40B4-BE49-F238E27FC236}">
                <a16:creationId xmlns:a16="http://schemas.microsoft.com/office/drawing/2014/main" id="{74321B59-79AE-4262-83A7-F8242F7096E0}"/>
              </a:ext>
            </a:extLst>
          </p:cNvPr>
          <p:cNvSpPr>
            <a:spLocks noChangeShapeType="1"/>
          </p:cNvSpPr>
          <p:nvPr/>
        </p:nvSpPr>
        <p:spPr bwMode="auto">
          <a:xfrm flipV="1">
            <a:off x="4413478" y="3305075"/>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30" name="Line 384">
            <a:extLst>
              <a:ext uri="{FF2B5EF4-FFF2-40B4-BE49-F238E27FC236}">
                <a16:creationId xmlns:a16="http://schemas.microsoft.com/office/drawing/2014/main" id="{0DDD001F-9388-418D-93C9-A7D4DC0BC203}"/>
              </a:ext>
            </a:extLst>
          </p:cNvPr>
          <p:cNvSpPr>
            <a:spLocks noChangeShapeType="1"/>
          </p:cNvSpPr>
          <p:nvPr/>
        </p:nvSpPr>
        <p:spPr bwMode="auto">
          <a:xfrm flipV="1">
            <a:off x="4413478" y="3221331"/>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31" name="Line 385">
            <a:extLst>
              <a:ext uri="{FF2B5EF4-FFF2-40B4-BE49-F238E27FC236}">
                <a16:creationId xmlns:a16="http://schemas.microsoft.com/office/drawing/2014/main" id="{6CBF88C1-5CA8-4052-9FC5-58F186EEB9F6}"/>
              </a:ext>
            </a:extLst>
          </p:cNvPr>
          <p:cNvSpPr>
            <a:spLocks noChangeShapeType="1"/>
          </p:cNvSpPr>
          <p:nvPr/>
        </p:nvSpPr>
        <p:spPr bwMode="auto">
          <a:xfrm flipV="1">
            <a:off x="4413478" y="3137588"/>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32" name="Line 386">
            <a:extLst>
              <a:ext uri="{FF2B5EF4-FFF2-40B4-BE49-F238E27FC236}">
                <a16:creationId xmlns:a16="http://schemas.microsoft.com/office/drawing/2014/main" id="{3325B36E-9962-459F-B46E-5FAFC0075246}"/>
              </a:ext>
            </a:extLst>
          </p:cNvPr>
          <p:cNvSpPr>
            <a:spLocks noChangeShapeType="1"/>
          </p:cNvSpPr>
          <p:nvPr/>
        </p:nvSpPr>
        <p:spPr bwMode="auto">
          <a:xfrm flipV="1">
            <a:off x="4413478" y="3053844"/>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33" name="Line 387">
            <a:extLst>
              <a:ext uri="{FF2B5EF4-FFF2-40B4-BE49-F238E27FC236}">
                <a16:creationId xmlns:a16="http://schemas.microsoft.com/office/drawing/2014/main" id="{5B356542-61E4-4511-92FD-D21C7D2D3C2A}"/>
              </a:ext>
            </a:extLst>
          </p:cNvPr>
          <p:cNvSpPr>
            <a:spLocks noChangeShapeType="1"/>
          </p:cNvSpPr>
          <p:nvPr/>
        </p:nvSpPr>
        <p:spPr bwMode="auto">
          <a:xfrm flipV="1">
            <a:off x="4413478" y="2970101"/>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34" name="Line 388">
            <a:extLst>
              <a:ext uri="{FF2B5EF4-FFF2-40B4-BE49-F238E27FC236}">
                <a16:creationId xmlns:a16="http://schemas.microsoft.com/office/drawing/2014/main" id="{16766E20-9F80-4BF7-8A81-5E4A98C487B6}"/>
              </a:ext>
            </a:extLst>
          </p:cNvPr>
          <p:cNvSpPr>
            <a:spLocks noChangeShapeType="1"/>
          </p:cNvSpPr>
          <p:nvPr/>
        </p:nvSpPr>
        <p:spPr bwMode="auto">
          <a:xfrm flipV="1">
            <a:off x="4413478" y="2886357"/>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35" name="Rectangle 438">
            <a:extLst>
              <a:ext uri="{FF2B5EF4-FFF2-40B4-BE49-F238E27FC236}">
                <a16:creationId xmlns:a16="http://schemas.microsoft.com/office/drawing/2014/main" id="{B41FC953-CB7B-41D2-882A-FECEBB1661DE}"/>
              </a:ext>
            </a:extLst>
          </p:cNvPr>
          <p:cNvSpPr>
            <a:spLocks noChangeArrowheads="1"/>
          </p:cNvSpPr>
          <p:nvPr/>
        </p:nvSpPr>
        <p:spPr bwMode="auto">
          <a:xfrm>
            <a:off x="4853896" y="2202449"/>
            <a:ext cx="28854"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srgbClr val="000000"/>
                </a:solidFill>
                <a:effectLst/>
                <a:uLnTx/>
                <a:uFillTx/>
                <a:latin typeface="Arial"/>
                <a:ea typeface="Arial Unicode MS"/>
                <a:cs typeface="Arial Unicode MS"/>
              </a:rPr>
              <a:t> </a:t>
            </a:r>
            <a:endParaRPr kumimoji="0" lang="en-US" alt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1036" name="Rectangle 439">
            <a:extLst>
              <a:ext uri="{FF2B5EF4-FFF2-40B4-BE49-F238E27FC236}">
                <a16:creationId xmlns:a16="http://schemas.microsoft.com/office/drawing/2014/main" id="{F9008F59-ABAC-4611-90E4-CFBD86A7B8A0}"/>
              </a:ext>
            </a:extLst>
          </p:cNvPr>
          <p:cNvSpPr>
            <a:spLocks noChangeArrowheads="1"/>
          </p:cNvSpPr>
          <p:nvPr/>
        </p:nvSpPr>
        <p:spPr bwMode="auto">
          <a:xfrm>
            <a:off x="4474147" y="2588448"/>
            <a:ext cx="27090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5AAC32">
                    <a:lumMod val="75000"/>
                  </a:srgbClr>
                </a:solidFill>
                <a:effectLst/>
                <a:uLnTx/>
                <a:uFillTx/>
                <a:latin typeface="Arial"/>
                <a:ea typeface="Arial Unicode MS"/>
                <a:cs typeface="Arial Unicode MS"/>
              </a:rPr>
              <a:t>58%</a:t>
            </a:r>
            <a:endParaRPr kumimoji="0" lang="en-US" altLang="en-US" sz="2700" b="1" i="0" u="none" strike="noStrike" kern="1200" cap="none" spc="0" normalizeH="0" baseline="0" noProof="0" dirty="0">
              <a:ln>
                <a:noFill/>
              </a:ln>
              <a:solidFill>
                <a:srgbClr val="5AAC32">
                  <a:lumMod val="75000"/>
                </a:srgbClr>
              </a:solidFill>
              <a:effectLst/>
              <a:uLnTx/>
              <a:uFillTx/>
              <a:latin typeface="Arial"/>
              <a:ea typeface="Arial Unicode MS"/>
              <a:cs typeface="Arial Unicode MS"/>
            </a:endParaRPr>
          </a:p>
        </p:txBody>
      </p:sp>
      <p:sp>
        <p:nvSpPr>
          <p:cNvPr id="1037" name="Rectangle 441">
            <a:extLst>
              <a:ext uri="{FF2B5EF4-FFF2-40B4-BE49-F238E27FC236}">
                <a16:creationId xmlns:a16="http://schemas.microsoft.com/office/drawing/2014/main" id="{F0050CAF-61D3-4E27-8620-5CE5B687C9C9}"/>
              </a:ext>
            </a:extLst>
          </p:cNvPr>
          <p:cNvSpPr>
            <a:spLocks noChangeArrowheads="1"/>
          </p:cNvSpPr>
          <p:nvPr/>
        </p:nvSpPr>
        <p:spPr bwMode="auto">
          <a:xfrm>
            <a:off x="4910071" y="2369936"/>
            <a:ext cx="28854"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dirty="0">
                <a:ln>
                  <a:noFill/>
                </a:ln>
                <a:solidFill>
                  <a:srgbClr val="000000"/>
                </a:solidFill>
                <a:effectLst/>
                <a:uLnTx/>
                <a:uFillTx/>
                <a:latin typeface="Arial"/>
                <a:ea typeface="Arial Unicode MS"/>
                <a:cs typeface="Arial Unicode MS"/>
              </a:rPr>
              <a:t> </a:t>
            </a:r>
            <a:endParaRPr kumimoji="0" lang="en-US" altLang="en-US" sz="2100" b="0" i="0" u="none" strike="noStrike" kern="1200" cap="none" spc="0" normalizeH="0" baseline="0" noProof="0" dirty="0">
              <a:ln>
                <a:noFill/>
              </a:ln>
              <a:solidFill>
                <a:prstClr val="black"/>
              </a:solidFill>
              <a:effectLst/>
              <a:uLnTx/>
              <a:uFillTx/>
              <a:latin typeface="Arial"/>
              <a:ea typeface="Arial Unicode MS"/>
              <a:cs typeface="Arial Unicode MS"/>
            </a:endParaRPr>
          </a:p>
        </p:txBody>
      </p:sp>
      <p:sp>
        <p:nvSpPr>
          <p:cNvPr id="1038" name="Rectangle 442">
            <a:extLst>
              <a:ext uri="{FF2B5EF4-FFF2-40B4-BE49-F238E27FC236}">
                <a16:creationId xmlns:a16="http://schemas.microsoft.com/office/drawing/2014/main" id="{8819FA53-1F3A-42E6-A881-F9FDF40A6A37}"/>
              </a:ext>
            </a:extLst>
          </p:cNvPr>
          <p:cNvSpPr>
            <a:spLocks noChangeArrowheads="1"/>
          </p:cNvSpPr>
          <p:nvPr/>
        </p:nvSpPr>
        <p:spPr bwMode="auto">
          <a:xfrm>
            <a:off x="4474147" y="3300677"/>
            <a:ext cx="27090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664D"/>
                </a:solidFill>
                <a:effectLst/>
                <a:uLnTx/>
                <a:uFillTx/>
                <a:latin typeface="Arial"/>
                <a:ea typeface="Arial Unicode MS"/>
                <a:cs typeface="Arial Unicode MS"/>
              </a:rPr>
              <a:t>51%</a:t>
            </a:r>
            <a:endParaRPr kumimoji="0" lang="en-US" altLang="en-US" sz="2700" b="1" i="0" u="none" strike="noStrike" kern="1200" cap="none" spc="0" normalizeH="0" baseline="0" noProof="0" dirty="0">
              <a:ln>
                <a:noFill/>
              </a:ln>
              <a:solidFill>
                <a:srgbClr val="00664D"/>
              </a:solidFill>
              <a:effectLst/>
              <a:uLnTx/>
              <a:uFillTx/>
              <a:latin typeface="Arial"/>
              <a:ea typeface="Arial Unicode MS"/>
              <a:cs typeface="Arial Unicode MS"/>
            </a:endParaRPr>
          </a:p>
        </p:txBody>
      </p:sp>
      <p:sp>
        <p:nvSpPr>
          <p:cNvPr id="1039" name="Line 444">
            <a:extLst>
              <a:ext uri="{FF2B5EF4-FFF2-40B4-BE49-F238E27FC236}">
                <a16:creationId xmlns:a16="http://schemas.microsoft.com/office/drawing/2014/main" id="{01B1EF08-481B-44EC-AEA0-8170B1340048}"/>
              </a:ext>
            </a:extLst>
          </p:cNvPr>
          <p:cNvSpPr>
            <a:spLocks noChangeShapeType="1"/>
          </p:cNvSpPr>
          <p:nvPr/>
        </p:nvSpPr>
        <p:spPr bwMode="auto">
          <a:xfrm flipV="1">
            <a:off x="6024415" y="4309996"/>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1040" name="Line 445">
            <a:extLst>
              <a:ext uri="{FF2B5EF4-FFF2-40B4-BE49-F238E27FC236}">
                <a16:creationId xmlns:a16="http://schemas.microsoft.com/office/drawing/2014/main" id="{62F70579-423F-4C4D-A9A5-D177C334A06B}"/>
              </a:ext>
            </a:extLst>
          </p:cNvPr>
          <p:cNvSpPr>
            <a:spLocks noChangeShapeType="1"/>
          </p:cNvSpPr>
          <p:nvPr/>
        </p:nvSpPr>
        <p:spPr bwMode="auto">
          <a:xfrm flipV="1">
            <a:off x="6024415" y="4226253"/>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41" name="Line 446">
            <a:extLst>
              <a:ext uri="{FF2B5EF4-FFF2-40B4-BE49-F238E27FC236}">
                <a16:creationId xmlns:a16="http://schemas.microsoft.com/office/drawing/2014/main" id="{77F0BDD0-E02D-43AC-ADC2-0B4C20CA2AD2}"/>
              </a:ext>
            </a:extLst>
          </p:cNvPr>
          <p:cNvSpPr>
            <a:spLocks noChangeShapeType="1"/>
          </p:cNvSpPr>
          <p:nvPr/>
        </p:nvSpPr>
        <p:spPr bwMode="auto">
          <a:xfrm flipV="1">
            <a:off x="6024415" y="4142509"/>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42" name="Line 447">
            <a:extLst>
              <a:ext uri="{FF2B5EF4-FFF2-40B4-BE49-F238E27FC236}">
                <a16:creationId xmlns:a16="http://schemas.microsoft.com/office/drawing/2014/main" id="{2D16AFB6-8083-4800-9AD2-A9C39F500DB2}"/>
              </a:ext>
            </a:extLst>
          </p:cNvPr>
          <p:cNvSpPr>
            <a:spLocks noChangeShapeType="1"/>
          </p:cNvSpPr>
          <p:nvPr/>
        </p:nvSpPr>
        <p:spPr bwMode="auto">
          <a:xfrm flipV="1">
            <a:off x="6024415" y="4058766"/>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43" name="Line 448">
            <a:extLst>
              <a:ext uri="{FF2B5EF4-FFF2-40B4-BE49-F238E27FC236}">
                <a16:creationId xmlns:a16="http://schemas.microsoft.com/office/drawing/2014/main" id="{73C8D099-D1D9-471F-8B00-EA657CB91172}"/>
              </a:ext>
            </a:extLst>
          </p:cNvPr>
          <p:cNvSpPr>
            <a:spLocks noChangeShapeType="1"/>
          </p:cNvSpPr>
          <p:nvPr/>
        </p:nvSpPr>
        <p:spPr bwMode="auto">
          <a:xfrm flipV="1">
            <a:off x="6024415" y="3975022"/>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44" name="Line 449">
            <a:extLst>
              <a:ext uri="{FF2B5EF4-FFF2-40B4-BE49-F238E27FC236}">
                <a16:creationId xmlns:a16="http://schemas.microsoft.com/office/drawing/2014/main" id="{1CEB3D10-DFDA-47A9-9243-C9430D31549E}"/>
              </a:ext>
            </a:extLst>
          </p:cNvPr>
          <p:cNvSpPr>
            <a:spLocks noChangeShapeType="1"/>
          </p:cNvSpPr>
          <p:nvPr/>
        </p:nvSpPr>
        <p:spPr bwMode="auto">
          <a:xfrm flipV="1">
            <a:off x="6024415" y="3891279"/>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45" name="Line 450">
            <a:extLst>
              <a:ext uri="{FF2B5EF4-FFF2-40B4-BE49-F238E27FC236}">
                <a16:creationId xmlns:a16="http://schemas.microsoft.com/office/drawing/2014/main" id="{F0AF1951-83CC-459E-AFD0-6744BBDE7FEA}"/>
              </a:ext>
            </a:extLst>
          </p:cNvPr>
          <p:cNvSpPr>
            <a:spLocks noChangeShapeType="1"/>
          </p:cNvSpPr>
          <p:nvPr/>
        </p:nvSpPr>
        <p:spPr bwMode="auto">
          <a:xfrm flipV="1">
            <a:off x="6024415" y="3807535"/>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46" name="Line 451">
            <a:extLst>
              <a:ext uri="{FF2B5EF4-FFF2-40B4-BE49-F238E27FC236}">
                <a16:creationId xmlns:a16="http://schemas.microsoft.com/office/drawing/2014/main" id="{755FD18C-5537-48CD-A88B-F6C94714F3AD}"/>
              </a:ext>
            </a:extLst>
          </p:cNvPr>
          <p:cNvSpPr>
            <a:spLocks noChangeShapeType="1"/>
          </p:cNvSpPr>
          <p:nvPr/>
        </p:nvSpPr>
        <p:spPr bwMode="auto">
          <a:xfrm flipV="1">
            <a:off x="6024415" y="3723792"/>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47" name="Line 452">
            <a:extLst>
              <a:ext uri="{FF2B5EF4-FFF2-40B4-BE49-F238E27FC236}">
                <a16:creationId xmlns:a16="http://schemas.microsoft.com/office/drawing/2014/main" id="{38734CC1-5ECA-40B9-B3DE-EBC92FA0CE91}"/>
              </a:ext>
            </a:extLst>
          </p:cNvPr>
          <p:cNvSpPr>
            <a:spLocks noChangeShapeType="1"/>
          </p:cNvSpPr>
          <p:nvPr/>
        </p:nvSpPr>
        <p:spPr bwMode="auto">
          <a:xfrm flipV="1">
            <a:off x="6024415" y="3640047"/>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48" name="Line 453">
            <a:extLst>
              <a:ext uri="{FF2B5EF4-FFF2-40B4-BE49-F238E27FC236}">
                <a16:creationId xmlns:a16="http://schemas.microsoft.com/office/drawing/2014/main" id="{8DBD2A79-0DEC-4D80-B96A-43FD2C32BB71}"/>
              </a:ext>
            </a:extLst>
          </p:cNvPr>
          <p:cNvSpPr>
            <a:spLocks noChangeShapeType="1"/>
          </p:cNvSpPr>
          <p:nvPr/>
        </p:nvSpPr>
        <p:spPr bwMode="auto">
          <a:xfrm flipV="1">
            <a:off x="6024415" y="3556304"/>
            <a:ext cx="0" cy="41872"/>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49" name="Line 454">
            <a:extLst>
              <a:ext uri="{FF2B5EF4-FFF2-40B4-BE49-F238E27FC236}">
                <a16:creationId xmlns:a16="http://schemas.microsoft.com/office/drawing/2014/main" id="{AEF8C0BA-7E00-4B01-98EB-3DEE2C1008FA}"/>
              </a:ext>
            </a:extLst>
          </p:cNvPr>
          <p:cNvSpPr>
            <a:spLocks noChangeShapeType="1"/>
          </p:cNvSpPr>
          <p:nvPr/>
        </p:nvSpPr>
        <p:spPr bwMode="auto">
          <a:xfrm flipV="1">
            <a:off x="6024415" y="3472560"/>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50" name="Line 455">
            <a:extLst>
              <a:ext uri="{FF2B5EF4-FFF2-40B4-BE49-F238E27FC236}">
                <a16:creationId xmlns:a16="http://schemas.microsoft.com/office/drawing/2014/main" id="{BC11E47F-3BD8-460A-B5A0-74D6B842D891}"/>
              </a:ext>
            </a:extLst>
          </p:cNvPr>
          <p:cNvSpPr>
            <a:spLocks noChangeShapeType="1"/>
          </p:cNvSpPr>
          <p:nvPr/>
        </p:nvSpPr>
        <p:spPr bwMode="auto">
          <a:xfrm flipV="1">
            <a:off x="6024415" y="3388817"/>
            <a:ext cx="0" cy="41872"/>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51" name="Line 456">
            <a:extLst>
              <a:ext uri="{FF2B5EF4-FFF2-40B4-BE49-F238E27FC236}">
                <a16:creationId xmlns:a16="http://schemas.microsoft.com/office/drawing/2014/main" id="{6CB45736-197C-41FB-9433-419C6A80A8DC}"/>
              </a:ext>
            </a:extLst>
          </p:cNvPr>
          <p:cNvSpPr>
            <a:spLocks noChangeShapeType="1"/>
          </p:cNvSpPr>
          <p:nvPr/>
        </p:nvSpPr>
        <p:spPr bwMode="auto">
          <a:xfrm flipV="1">
            <a:off x="6031342" y="3305073"/>
            <a:ext cx="0" cy="41872"/>
          </a:xfrm>
          <a:prstGeom prst="line">
            <a:avLst/>
          </a:prstGeom>
          <a:noFill/>
          <a:ln w="6350">
            <a:solidFill>
              <a:srgbClr val="4472C4">
                <a:lumMod val="75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52" name="Rectangle 471">
            <a:extLst>
              <a:ext uri="{FF2B5EF4-FFF2-40B4-BE49-F238E27FC236}">
                <a16:creationId xmlns:a16="http://schemas.microsoft.com/office/drawing/2014/main" id="{1C92DEFB-2691-4FFC-9101-1AC4E7EA7448}"/>
              </a:ext>
            </a:extLst>
          </p:cNvPr>
          <p:cNvSpPr>
            <a:spLocks noChangeArrowheads="1"/>
          </p:cNvSpPr>
          <p:nvPr/>
        </p:nvSpPr>
        <p:spPr bwMode="auto">
          <a:xfrm>
            <a:off x="6096505" y="3063267"/>
            <a:ext cx="27090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5AAC32">
                    <a:lumMod val="75000"/>
                  </a:srgbClr>
                </a:solidFill>
                <a:effectLst/>
                <a:uLnTx/>
                <a:uFillTx/>
                <a:latin typeface="Arial"/>
                <a:ea typeface="Arial Unicode MS"/>
                <a:cs typeface="Arial Unicode MS"/>
              </a:rPr>
              <a:t>39%</a:t>
            </a:r>
            <a:endParaRPr kumimoji="0" lang="en-US" altLang="en-US" sz="2700" b="1" i="0" u="none" strike="noStrike" kern="1200" cap="none" spc="0" normalizeH="0" baseline="0" noProof="0" dirty="0">
              <a:ln>
                <a:noFill/>
              </a:ln>
              <a:solidFill>
                <a:srgbClr val="5AAC32">
                  <a:lumMod val="75000"/>
                </a:srgbClr>
              </a:solidFill>
              <a:effectLst/>
              <a:uLnTx/>
              <a:uFillTx/>
              <a:latin typeface="Arial"/>
              <a:ea typeface="Arial Unicode MS"/>
              <a:cs typeface="Arial Unicode MS"/>
            </a:endParaRPr>
          </a:p>
        </p:txBody>
      </p:sp>
      <p:sp>
        <p:nvSpPr>
          <p:cNvPr id="1053" name="Rectangle 473">
            <a:extLst>
              <a:ext uri="{FF2B5EF4-FFF2-40B4-BE49-F238E27FC236}">
                <a16:creationId xmlns:a16="http://schemas.microsoft.com/office/drawing/2014/main" id="{86A91AD1-4611-4679-B12B-A84ED4ECA522}"/>
              </a:ext>
            </a:extLst>
          </p:cNvPr>
          <p:cNvSpPr>
            <a:spLocks noChangeArrowheads="1"/>
          </p:cNvSpPr>
          <p:nvPr/>
        </p:nvSpPr>
        <p:spPr bwMode="auto">
          <a:xfrm>
            <a:off x="6525689" y="2369936"/>
            <a:ext cx="28854"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srgbClr val="000000"/>
                </a:solidFill>
                <a:effectLst/>
                <a:uLnTx/>
                <a:uFillTx/>
                <a:latin typeface="Arial"/>
                <a:ea typeface="Arial Unicode MS"/>
                <a:cs typeface="Arial Unicode MS"/>
              </a:rPr>
              <a:t> </a:t>
            </a:r>
            <a:endParaRPr kumimoji="0" lang="en-US" altLang="en-US" sz="2100" b="0" i="0" u="none" strike="noStrike" kern="1200" cap="none" spc="0" normalizeH="0" baseline="0" noProof="0">
              <a:ln>
                <a:noFill/>
              </a:ln>
              <a:solidFill>
                <a:prstClr val="black"/>
              </a:solidFill>
              <a:effectLst/>
              <a:uLnTx/>
              <a:uFillTx/>
              <a:latin typeface="Arial"/>
              <a:ea typeface="Arial Unicode MS"/>
              <a:cs typeface="Arial Unicode MS"/>
            </a:endParaRPr>
          </a:p>
        </p:txBody>
      </p:sp>
      <p:sp>
        <p:nvSpPr>
          <p:cNvPr id="1054" name="Rectangle 474">
            <a:extLst>
              <a:ext uri="{FF2B5EF4-FFF2-40B4-BE49-F238E27FC236}">
                <a16:creationId xmlns:a16="http://schemas.microsoft.com/office/drawing/2014/main" id="{205CBDFF-AAD6-4826-B0C0-3BC8A6EFE58E}"/>
              </a:ext>
            </a:extLst>
          </p:cNvPr>
          <p:cNvSpPr>
            <a:spLocks noChangeArrowheads="1"/>
          </p:cNvSpPr>
          <p:nvPr/>
        </p:nvSpPr>
        <p:spPr bwMode="auto">
          <a:xfrm>
            <a:off x="6096505" y="3696360"/>
            <a:ext cx="27090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664D"/>
                </a:solidFill>
                <a:effectLst/>
                <a:uLnTx/>
                <a:uFillTx/>
                <a:latin typeface="Arial"/>
                <a:ea typeface="Arial Unicode MS"/>
                <a:cs typeface="Arial Unicode MS"/>
              </a:rPr>
              <a:t>29%</a:t>
            </a:r>
            <a:endParaRPr kumimoji="0" lang="en-US" altLang="en-US" sz="2700" b="1" i="0" u="none" strike="noStrike" kern="1200" cap="none" spc="0" normalizeH="0" baseline="0" noProof="0" dirty="0">
              <a:ln>
                <a:noFill/>
              </a:ln>
              <a:solidFill>
                <a:srgbClr val="00664D"/>
              </a:solidFill>
              <a:effectLst/>
              <a:uLnTx/>
              <a:uFillTx/>
              <a:latin typeface="Arial"/>
              <a:ea typeface="Arial Unicode MS"/>
              <a:cs typeface="Arial Unicode MS"/>
            </a:endParaRPr>
          </a:p>
        </p:txBody>
      </p:sp>
      <p:sp>
        <p:nvSpPr>
          <p:cNvPr id="1055" name="Line 480">
            <a:extLst>
              <a:ext uri="{FF2B5EF4-FFF2-40B4-BE49-F238E27FC236}">
                <a16:creationId xmlns:a16="http://schemas.microsoft.com/office/drawing/2014/main" id="{2D6BE00E-E94A-434B-962F-18D7E06ACD21}"/>
              </a:ext>
            </a:extLst>
          </p:cNvPr>
          <p:cNvSpPr>
            <a:spLocks noChangeShapeType="1"/>
          </p:cNvSpPr>
          <p:nvPr/>
        </p:nvSpPr>
        <p:spPr bwMode="auto">
          <a:xfrm>
            <a:off x="4975237" y="3295771"/>
            <a:ext cx="0" cy="51177"/>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1056" name="Line 481">
            <a:extLst>
              <a:ext uri="{FF2B5EF4-FFF2-40B4-BE49-F238E27FC236}">
                <a16:creationId xmlns:a16="http://schemas.microsoft.com/office/drawing/2014/main" id="{B559E04E-D838-4F21-840A-72C66D0E918B}"/>
              </a:ext>
            </a:extLst>
          </p:cNvPr>
          <p:cNvSpPr>
            <a:spLocks noChangeShapeType="1"/>
          </p:cNvSpPr>
          <p:nvPr/>
        </p:nvSpPr>
        <p:spPr bwMode="auto">
          <a:xfrm flipH="1">
            <a:off x="4950520" y="3321357"/>
            <a:ext cx="49435" cy="0"/>
          </a:xfrm>
          <a:prstGeom prst="line">
            <a:avLst/>
          </a:prstGeom>
          <a:noFill/>
          <a:ln w="6350">
            <a:solidFill>
              <a:srgbClr val="33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Arial Narrow" panose="020B0606020202030204" pitchFamily="34" charset="0"/>
              <a:ea typeface="Arial Unicode MS"/>
              <a:cs typeface="Arial Unicode MS"/>
            </a:endParaRPr>
          </a:p>
        </p:txBody>
      </p:sp>
      <p:sp>
        <p:nvSpPr>
          <p:cNvPr id="380" name="Footer Placeholder 3">
            <a:extLst>
              <a:ext uri="{FF2B5EF4-FFF2-40B4-BE49-F238E27FC236}">
                <a16:creationId xmlns:a16="http://schemas.microsoft.com/office/drawing/2014/main" id="{EE571162-F476-430E-A75A-CA3D1BC4C40F}"/>
              </a:ext>
            </a:extLst>
          </p:cNvPr>
          <p:cNvSpPr>
            <a:spLocks noGrp="1"/>
          </p:cNvSpPr>
          <p:nvPr>
            <p:ph type="ftr" sz="quarter" idx="11"/>
          </p:nvPr>
        </p:nvSpPr>
        <p:spPr>
          <a:xfrm>
            <a:off x="1880975" y="5812357"/>
            <a:ext cx="8395199" cy="42495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Arial"/>
                <a:ea typeface="ＭＳ Ｐゴシック" charset="0"/>
                <a:cs typeface="+mn-cs"/>
              </a:rPr>
              <a:t>*Considered statistically significant if p&lt;0.0301.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Arial"/>
                <a:ea typeface="ＭＳ Ｐゴシック" charset="0"/>
                <a:cs typeface="+mn-cs"/>
              </a:rPr>
              <a:t>CI, confidence interval; HR, hazard ratio; ITT, intention-to-treat; OS, overall survival.</a:t>
            </a:r>
          </a:p>
        </p:txBody>
      </p:sp>
      <p:pic>
        <p:nvPicPr>
          <p:cNvPr id="2" name="Picture 1">
            <a:extLst>
              <a:ext uri="{FF2B5EF4-FFF2-40B4-BE49-F238E27FC236}">
                <a16:creationId xmlns:a16="http://schemas.microsoft.com/office/drawing/2014/main" id="{24F77F73-EFFF-425B-8544-2C5896C01715}"/>
              </a:ext>
            </a:extLst>
          </p:cNvPr>
          <p:cNvPicPr>
            <a:picLocks noChangeAspect="1"/>
          </p:cNvPicPr>
          <p:nvPr/>
        </p:nvPicPr>
        <p:blipFill>
          <a:blip r:embed="rId2"/>
          <a:stretch>
            <a:fillRect/>
          </a:stretch>
        </p:blipFill>
        <p:spPr>
          <a:xfrm>
            <a:off x="114" y="6342233"/>
            <a:ext cx="12192000" cy="566928"/>
          </a:xfrm>
          <a:prstGeom prst="rect">
            <a:avLst/>
          </a:prstGeom>
        </p:spPr>
      </p:pic>
      <p:sp>
        <p:nvSpPr>
          <p:cNvPr id="382" name="TextBox 381">
            <a:extLst>
              <a:ext uri="{FF2B5EF4-FFF2-40B4-BE49-F238E27FC236}">
                <a16:creationId xmlns:a16="http://schemas.microsoft.com/office/drawing/2014/main" id="{7EE4AF9C-D87E-5941-9C9D-FA3C8F2AD3D5}"/>
              </a:ext>
            </a:extLst>
          </p:cNvPr>
          <p:cNvSpPr txBox="1"/>
          <p:nvPr/>
        </p:nvSpPr>
        <p:spPr>
          <a:xfrm>
            <a:off x="204228" y="6469404"/>
            <a:ext cx="343376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et al. ESMO 2020;Abstract 6970.</a:t>
            </a:r>
          </a:p>
        </p:txBody>
      </p:sp>
    </p:spTree>
    <p:extLst>
      <p:ext uri="{BB962C8B-B14F-4D97-AF65-F5344CB8AC3E}">
        <p14:creationId xmlns:p14="http://schemas.microsoft.com/office/powerpoint/2010/main" val="9784209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5B4DA-C916-174E-A63B-FB7F58B6F9BE}"/>
              </a:ext>
            </a:extLst>
          </p:cNvPr>
          <p:cNvSpPr>
            <a:spLocks noGrp="1"/>
          </p:cNvSpPr>
          <p:nvPr>
            <p:ph type="title"/>
          </p:nvPr>
        </p:nvSpPr>
        <p:spPr/>
        <p:txBody>
          <a:bodyPr/>
          <a:lstStyle/>
          <a:p>
            <a:r>
              <a:rPr lang="en-US" dirty="0"/>
              <a:t>Ongoing Phase III Trials of Immunotherapy Combinations for UBC</a:t>
            </a:r>
          </a:p>
        </p:txBody>
      </p:sp>
      <p:sp>
        <p:nvSpPr>
          <p:cNvPr id="6" name="TextBox 5">
            <a:extLst>
              <a:ext uri="{FF2B5EF4-FFF2-40B4-BE49-F238E27FC236}">
                <a16:creationId xmlns:a16="http://schemas.microsoft.com/office/drawing/2014/main" id="{E0D9EABC-3CBB-5C4C-BE66-DAF790B314CF}"/>
              </a:ext>
            </a:extLst>
          </p:cNvPr>
          <p:cNvSpPr txBox="1"/>
          <p:nvPr/>
        </p:nvSpPr>
        <p:spPr>
          <a:xfrm>
            <a:off x="165930" y="6458649"/>
            <a:ext cx="6678690" cy="3385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www.clinicaltrials.gov</a:t>
            </a:r>
            <a:r>
              <a:rPr lang="en-US" sz="1600" b="0" dirty="0">
                <a:solidFill>
                  <a:srgbClr val="000000"/>
                </a:solidFill>
                <a:latin typeface="Calibri" panose="020F0502020204030204" pitchFamily="34" charset="0"/>
                <a:cs typeface="Calibri" panose="020F0502020204030204" pitchFamily="34" charset="0"/>
              </a:rPr>
              <a: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Accessed September 2021.</a:t>
            </a:r>
          </a:p>
        </p:txBody>
      </p:sp>
      <p:graphicFrame>
        <p:nvGraphicFramePr>
          <p:cNvPr id="8" name="Table 4">
            <a:extLst>
              <a:ext uri="{FF2B5EF4-FFF2-40B4-BE49-F238E27FC236}">
                <a16:creationId xmlns:a16="http://schemas.microsoft.com/office/drawing/2014/main" id="{77ADF144-F2A0-A94B-A93C-F916B98D0E52}"/>
              </a:ext>
            </a:extLst>
          </p:cNvPr>
          <p:cNvGraphicFramePr>
            <a:graphicFrameLocks/>
          </p:cNvGraphicFramePr>
          <p:nvPr>
            <p:extLst>
              <p:ext uri="{D42A27DB-BD31-4B8C-83A1-F6EECF244321}">
                <p14:modId xmlns:p14="http://schemas.microsoft.com/office/powerpoint/2010/main" val="552244212"/>
              </p:ext>
            </p:extLst>
          </p:nvPr>
        </p:nvGraphicFramePr>
        <p:xfrm>
          <a:off x="912286" y="1370013"/>
          <a:ext cx="10729192" cy="4143036"/>
        </p:xfrm>
        <a:graphic>
          <a:graphicData uri="http://schemas.openxmlformats.org/drawingml/2006/table">
            <a:tbl>
              <a:tblPr firstRow="1" bandRow="1">
                <a:tableStyleId>{21E4AEA4-8DFA-4A89-87EB-49C32662AFE0}</a:tableStyleId>
              </a:tblPr>
              <a:tblGrid>
                <a:gridCol w="2231386">
                  <a:extLst>
                    <a:ext uri="{9D8B030D-6E8A-4147-A177-3AD203B41FA5}">
                      <a16:colId xmlns:a16="http://schemas.microsoft.com/office/drawing/2014/main" val="1651088716"/>
                    </a:ext>
                  </a:extLst>
                </a:gridCol>
                <a:gridCol w="936104">
                  <a:extLst>
                    <a:ext uri="{9D8B030D-6E8A-4147-A177-3AD203B41FA5}">
                      <a16:colId xmlns:a16="http://schemas.microsoft.com/office/drawing/2014/main" val="23848400"/>
                    </a:ext>
                  </a:extLst>
                </a:gridCol>
                <a:gridCol w="2489369">
                  <a:extLst>
                    <a:ext uri="{9D8B030D-6E8A-4147-A177-3AD203B41FA5}">
                      <a16:colId xmlns:a16="http://schemas.microsoft.com/office/drawing/2014/main" val="2943640009"/>
                    </a:ext>
                  </a:extLst>
                </a:gridCol>
                <a:gridCol w="5072333">
                  <a:extLst>
                    <a:ext uri="{9D8B030D-6E8A-4147-A177-3AD203B41FA5}">
                      <a16:colId xmlns:a16="http://schemas.microsoft.com/office/drawing/2014/main" val="280120841"/>
                    </a:ext>
                  </a:extLst>
                </a:gridCol>
              </a:tblGrid>
              <a:tr h="515916">
                <a:tc>
                  <a:txBody>
                    <a:bodyPr/>
                    <a:lstStyle/>
                    <a:p>
                      <a:r>
                        <a:rPr lang="en-US" sz="2000" dirty="0"/>
                        <a:t>Trial identifier</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000" baseline="0" dirty="0"/>
                        <a:t>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000" baseline="0" dirty="0"/>
                        <a:t>Setting</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l"/>
                      <a:r>
                        <a:rPr lang="en-US" sz="2000" baseline="0" dirty="0"/>
                        <a:t>Treatment arms</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2087576496"/>
                  </a:ext>
                </a:extLst>
              </a:tr>
              <a:tr h="508533">
                <a:tc>
                  <a:txBody>
                    <a:bodyPr/>
                    <a:lstStyle/>
                    <a:p>
                      <a:r>
                        <a:rPr lang="en-US" sz="2000" kern="1200" dirty="0">
                          <a:solidFill>
                            <a:schemeClr val="dk1"/>
                          </a:solidFill>
                          <a:effectLst/>
                          <a:latin typeface="+mn-lt"/>
                          <a:ea typeface="+mn-ea"/>
                          <a:cs typeface="+mn-cs"/>
                        </a:rPr>
                        <a:t>POTOMAC (</a:t>
                      </a:r>
                      <a:r>
                        <a:rPr lang="en-US" sz="2000" dirty="0"/>
                        <a:t>NCT03528694</a:t>
                      </a:r>
                      <a:r>
                        <a:rPr lang="en-US" sz="2000" kern="1200" dirty="0">
                          <a:solidFill>
                            <a:schemeClr val="dk1"/>
                          </a:solidFill>
                          <a:effectLst/>
                          <a:latin typeface="+mn-lt"/>
                          <a:ea typeface="+mn-ea"/>
                          <a:cs typeface="+mn-cs"/>
                        </a:rPr>
                        <a:t>)</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dirty="0"/>
                        <a:t>1,019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dirty="0"/>
                        <a:t>High-risk, </a:t>
                      </a:r>
                      <a:br>
                        <a:rPr lang="en-US" sz="2000" dirty="0"/>
                      </a:br>
                      <a:r>
                        <a:rPr lang="en-US" sz="2000" dirty="0"/>
                        <a:t>BCG-naïve, </a:t>
                      </a:r>
                      <a:br>
                        <a:rPr lang="en-US" sz="2000" dirty="0"/>
                      </a:br>
                      <a:r>
                        <a:rPr lang="en-US" sz="2000" dirty="0"/>
                        <a:t>non-muscle invasive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marL="342900" indent="-342900" algn="l">
                        <a:buFont typeface="Arial" panose="020B0604020202020204" pitchFamily="34" charset="0"/>
                        <a:buChar char="•"/>
                      </a:pPr>
                      <a:r>
                        <a:rPr lang="en-US" sz="2000" dirty="0"/>
                        <a:t>Durvalumab + BCG (induction + maintenance)</a:t>
                      </a:r>
                    </a:p>
                    <a:p>
                      <a:pPr marL="342900" marR="0" lvl="0" indent="-34290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Durvalumab + BCG (induction only)</a:t>
                      </a:r>
                    </a:p>
                    <a:p>
                      <a:pPr marL="342900" marR="0" lvl="0" indent="-34290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BCG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2298737087"/>
                  </a:ext>
                </a:extLst>
              </a:tr>
              <a:tr h="508533">
                <a:tc>
                  <a:txBody>
                    <a:bodyPr/>
                    <a:lstStyle/>
                    <a:p>
                      <a:r>
                        <a:rPr lang="en-US" sz="2000" dirty="0"/>
                        <a:t>NIAGARA</a:t>
                      </a:r>
                    </a:p>
                    <a:p>
                      <a:r>
                        <a:rPr lang="en-US" sz="2000" dirty="0"/>
                        <a:t>(NCT03732677)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1,050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Neoadjuvant/</a:t>
                      </a:r>
                    </a:p>
                    <a:p>
                      <a:pPr algn="ctr"/>
                      <a:r>
                        <a:rPr lang="en-US" sz="2000" dirty="0"/>
                        <a:t>adjuvant, </a:t>
                      </a:r>
                      <a:br>
                        <a:rPr lang="en-US" sz="2000" dirty="0"/>
                      </a:br>
                      <a:r>
                        <a:rPr lang="en-US" sz="2000" dirty="0"/>
                        <a:t>muscle invasive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gn="l">
                        <a:buFont typeface="Arial" panose="020B0604020202020204" pitchFamily="34" charset="0"/>
                        <a:buChar char="•"/>
                      </a:pPr>
                      <a:r>
                        <a:rPr lang="en-US" sz="2000" dirty="0"/>
                        <a:t>Chemotherapy + durvalumab → surgery → durvalumab </a:t>
                      </a:r>
                    </a:p>
                    <a:p>
                      <a:pPr marL="342900" indent="-342900" algn="l">
                        <a:buFont typeface="Arial" panose="020B0604020202020204" pitchFamily="34" charset="0"/>
                        <a:buChar char="•"/>
                      </a:pPr>
                      <a:r>
                        <a:rPr lang="en-US" sz="2000" dirty="0"/>
                        <a:t>Chemotherapy alone → surgery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3965776"/>
                  </a:ext>
                </a:extLst>
              </a:tr>
              <a:tr h="508533">
                <a:tc>
                  <a:txBody>
                    <a:bodyPr/>
                    <a:lstStyle/>
                    <a:p>
                      <a:r>
                        <a:rPr lang="en-US" sz="2000" dirty="0"/>
                        <a:t>NILE </a:t>
                      </a:r>
                    </a:p>
                    <a:p>
                      <a:r>
                        <a:rPr lang="en-US" sz="2000" dirty="0"/>
                        <a:t>(NCT03682068)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dirty="0"/>
                        <a:t>1,292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dirty="0"/>
                        <a:t>Unresectable, </a:t>
                      </a:r>
                      <a:br>
                        <a:rPr lang="en-US" sz="2000" dirty="0"/>
                      </a:br>
                      <a:r>
                        <a:rPr lang="en-US" sz="2000" dirty="0"/>
                        <a:t>first 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marL="342900" indent="-342900" algn="l">
                        <a:buFont typeface="Arial" panose="020B0604020202020204" pitchFamily="34" charset="0"/>
                        <a:buChar char="•"/>
                      </a:pPr>
                      <a:r>
                        <a:rPr lang="en-US" sz="2000" dirty="0"/>
                        <a:t>Durvalumab + standard chemotherapy</a:t>
                      </a:r>
                    </a:p>
                    <a:p>
                      <a:pPr marL="342900" indent="-342900" algn="l">
                        <a:buFont typeface="Arial" panose="020B0604020202020204" pitchFamily="34" charset="0"/>
                        <a:buChar char="•"/>
                      </a:pPr>
                      <a:r>
                        <a:rPr lang="en-US" sz="2000" dirty="0"/>
                        <a:t>Durvalumab + </a:t>
                      </a:r>
                      <a:r>
                        <a:rPr lang="en-US" sz="2000" dirty="0" err="1"/>
                        <a:t>tremelimumab</a:t>
                      </a:r>
                      <a:r>
                        <a:rPr lang="en-US" sz="2000" dirty="0"/>
                        <a:t> + standard therapy</a:t>
                      </a:r>
                    </a:p>
                    <a:p>
                      <a:pPr marL="342900" indent="-342900" algn="l">
                        <a:buFont typeface="Arial" panose="020B0604020202020204" pitchFamily="34" charset="0"/>
                        <a:buChar char="•"/>
                      </a:pPr>
                      <a:r>
                        <a:rPr lang="en-US" sz="2000" dirty="0"/>
                        <a:t>Standard chemotherapy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2220630992"/>
                  </a:ext>
                </a:extLst>
              </a:tr>
            </a:tbl>
          </a:graphicData>
        </a:graphic>
      </p:graphicFrame>
    </p:spTree>
    <p:extLst>
      <p:ext uri="{BB962C8B-B14F-4D97-AF65-F5344CB8AC3E}">
        <p14:creationId xmlns:p14="http://schemas.microsoft.com/office/powerpoint/2010/main" val="2289578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83408"/>
            <a:ext cx="10358967" cy="1143000"/>
          </a:xfrm>
        </p:spPr>
        <p:txBody>
          <a:bodyPr/>
          <a:lstStyle/>
          <a:p>
            <a:r>
              <a:rPr lang="en-US" sz="3200" dirty="0"/>
              <a:t>Dr </a:t>
            </a:r>
            <a:r>
              <a:rPr lang="en-US" sz="3200" dirty="0" err="1"/>
              <a:t>Balar</a:t>
            </a:r>
            <a:r>
              <a:rPr lang="en-US" sz="3200" dirty="0"/>
              <a:t> </a:t>
            </a:r>
            <a:r>
              <a:rPr lang="en-US" sz="3200" dirty="0">
                <a:solidFill>
                  <a:srgbClr val="0432FF"/>
                </a:solidFill>
              </a:rPr>
              <a:t>— Disclosures</a:t>
            </a:r>
          </a:p>
        </p:txBody>
      </p:sp>
      <p:graphicFrame>
        <p:nvGraphicFramePr>
          <p:cNvPr id="3" name="Table 2">
            <a:extLst>
              <a:ext uri="{FF2B5EF4-FFF2-40B4-BE49-F238E27FC236}">
                <a16:creationId xmlns:a16="http://schemas.microsoft.com/office/drawing/2014/main" id="{17EEBD4A-2374-A64B-8F45-399BD207A7C4}"/>
              </a:ext>
            </a:extLst>
          </p:cNvPr>
          <p:cNvGraphicFramePr>
            <a:graphicFrameLocks noGrp="1"/>
          </p:cNvGraphicFramePr>
          <p:nvPr/>
        </p:nvGraphicFramePr>
        <p:xfrm>
          <a:off x="941803" y="1700808"/>
          <a:ext cx="10358967" cy="3600399"/>
        </p:xfrm>
        <a:graphic>
          <a:graphicData uri="http://schemas.openxmlformats.org/drawingml/2006/table">
            <a:tbl>
              <a:tblPr firstRow="1" bandRow="1">
                <a:tableStyleId>{F2DE63D5-997A-4646-A377-4702673A728D}</a:tableStyleId>
              </a:tblPr>
              <a:tblGrid>
                <a:gridCol w="2561909">
                  <a:extLst>
                    <a:ext uri="{9D8B030D-6E8A-4147-A177-3AD203B41FA5}">
                      <a16:colId xmlns:a16="http://schemas.microsoft.com/office/drawing/2014/main" val="554462400"/>
                    </a:ext>
                  </a:extLst>
                </a:gridCol>
                <a:gridCol w="7797058">
                  <a:extLst>
                    <a:ext uri="{9D8B030D-6E8A-4147-A177-3AD203B41FA5}">
                      <a16:colId xmlns:a16="http://schemas.microsoft.com/office/drawing/2014/main" val="1695023928"/>
                    </a:ext>
                  </a:extLst>
                </a:gridCol>
              </a:tblGrid>
              <a:tr h="1421780">
                <a:tc>
                  <a:txBody>
                    <a:bodyPr/>
                    <a:lstStyle/>
                    <a:p>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b="0" dirty="0">
                          <a:solidFill>
                            <a:schemeClr val="tx1"/>
                          </a:solidFill>
                        </a:rPr>
                        <a:t>Astellas, AstraZeneca Pharmaceuticals LP, Bristol-Myers Squibb Company, EMD Serono Inc, Genentech, a member of the Roche Group, Gilead Sciences Inc, </a:t>
                      </a:r>
                      <a:r>
                        <a:rPr lang="en-US" b="0" dirty="0" err="1">
                          <a:solidFill>
                            <a:schemeClr val="tx1"/>
                          </a:solidFill>
                        </a:rPr>
                        <a:t>Immunomedics</a:t>
                      </a:r>
                      <a:r>
                        <a:rPr lang="en-US" b="0" dirty="0">
                          <a:solidFill>
                            <a:schemeClr val="tx1"/>
                          </a:solidFill>
                        </a:rPr>
                        <a:t> Inc, Incyte Corporation, Janssen Biotech Inc, Merck, Pfizer Inc, </a:t>
                      </a:r>
                      <a:r>
                        <a:rPr lang="en-US" b="0" dirty="0" err="1">
                          <a:solidFill>
                            <a:schemeClr val="tx1"/>
                          </a:solidFill>
                        </a:rPr>
                        <a:t>Seagen</a:t>
                      </a:r>
                      <a:r>
                        <a:rPr lang="en-US" b="0" dirty="0">
                          <a:solidFill>
                            <a:schemeClr val="tx1"/>
                          </a:solidFill>
                        </a:rPr>
                        <a:t>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3472633"/>
                  </a:ext>
                </a:extLst>
              </a:tr>
              <a:tr h="1421780">
                <a:tc>
                  <a:txBody>
                    <a:bodyPr/>
                    <a:lstStyle/>
                    <a:p>
                      <a:r>
                        <a:rPr lang="en-US" b="1" dirty="0">
                          <a:solidFill>
                            <a:schemeClr val="tx1"/>
                          </a:solidFill>
                        </a:rPr>
                        <a:t>Contracted Research</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solidFill>
                            <a:schemeClr val="tx1"/>
                          </a:solidFill>
                        </a:rPr>
                        <a:t>Astellas, AstraZeneca Pharmaceuticals LP, Bristol-Myers Squibb Company, Clovis Oncology, Genentech, a member of the Roche Group, Gilead Sciences Inc, </a:t>
                      </a:r>
                      <a:r>
                        <a:rPr lang="en-US" dirty="0" err="1">
                          <a:solidFill>
                            <a:schemeClr val="tx1"/>
                          </a:solidFill>
                        </a:rPr>
                        <a:t>Immunomedics</a:t>
                      </a:r>
                      <a:r>
                        <a:rPr lang="en-US" dirty="0">
                          <a:solidFill>
                            <a:schemeClr val="tx1"/>
                          </a:solidFill>
                        </a:rPr>
                        <a:t> Inc, Incyte Corporation, Janssen Biotech Inc, Merck, Pfizer Inc, </a:t>
                      </a:r>
                      <a:r>
                        <a:rPr lang="en-US" dirty="0" err="1">
                          <a:solidFill>
                            <a:schemeClr val="tx1"/>
                          </a:solidFill>
                        </a:rPr>
                        <a:t>Seagen</a:t>
                      </a:r>
                      <a:r>
                        <a:rPr lang="en-US" dirty="0">
                          <a:solidFill>
                            <a:schemeClr val="tx1"/>
                          </a:solidFill>
                        </a:rPr>
                        <a:t>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6370210"/>
                  </a:ext>
                </a:extLst>
              </a:tr>
              <a:tr h="756839">
                <a:tc>
                  <a:txBody>
                    <a:bodyPr/>
                    <a:lstStyle/>
                    <a:p>
                      <a:r>
                        <a:rPr lang="en-US" b="1" dirty="0">
                          <a:solidFill>
                            <a:schemeClr val="tx1"/>
                          </a:solidFill>
                        </a:rPr>
                        <a:t>Ownership Interest</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solidFill>
                            <a:schemeClr val="tx1"/>
                          </a:solidFill>
                        </a:rPr>
                        <a:t>GT Biopharma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5677565"/>
                  </a:ext>
                </a:extLst>
              </a:tr>
            </a:tbl>
          </a:graphicData>
        </a:graphic>
      </p:graphicFrame>
    </p:spTree>
    <p:custDataLst>
      <p:tags r:id="rId1"/>
    </p:custDataLst>
    <p:extLst>
      <p:ext uri="{BB962C8B-B14F-4D97-AF65-F5344CB8AC3E}">
        <p14:creationId xmlns:p14="http://schemas.microsoft.com/office/powerpoint/2010/main" val="14325913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EE1608D8-428C-1349-874D-6BF39DFF5B76}"/>
              </a:ext>
            </a:extLst>
          </p:cNvPr>
          <p:cNvSpPr txBox="1">
            <a:spLocks/>
          </p:cNvSpPr>
          <p:nvPr/>
        </p:nvSpPr>
        <p:spPr>
          <a:xfrm>
            <a:off x="7824192" y="6414963"/>
            <a:ext cx="3384376" cy="432048"/>
          </a:xfrm>
          <a:prstGeom prst="rect">
            <a:avLst/>
          </a:prstGeom>
        </p:spPr>
        <p:txBody>
          <a:bodyPr/>
          <a:lstStyle>
            <a:lvl1pPr marL="177800" indent="-177800" algn="l" defTabSz="914400" rtl="0" eaLnBrk="1" latinLnBrk="0" hangingPunct="1">
              <a:spcBef>
                <a:spcPts val="600"/>
              </a:spcBef>
              <a:spcAft>
                <a:spcPts val="600"/>
              </a:spcAft>
              <a:buClr>
                <a:schemeClr val="tx2"/>
              </a:buClr>
              <a:buFont typeface="Arial" pitchFamily="34" charset="0"/>
              <a:buChar char="•"/>
              <a:defRPr sz="1800" kern="1200">
                <a:solidFill>
                  <a:srgbClr val="000000"/>
                </a:solidFill>
                <a:latin typeface="+mn-lt"/>
                <a:ea typeface="+mn-ea"/>
                <a:cs typeface="+mn-cs"/>
              </a:defRPr>
            </a:lvl1pPr>
            <a:lvl2pPr marL="450850" indent="-273050" algn="l" defTabSz="914400" rtl="0" eaLnBrk="1" latinLnBrk="0" hangingPunct="1">
              <a:spcBef>
                <a:spcPts val="0"/>
              </a:spcBef>
              <a:spcAft>
                <a:spcPts val="600"/>
              </a:spcAft>
              <a:buClr>
                <a:schemeClr val="tx2"/>
              </a:buClr>
              <a:buFont typeface="Arial" pitchFamily="34" charset="0"/>
              <a:buChar char="–"/>
              <a:defRPr sz="1600" kern="1200">
                <a:solidFill>
                  <a:srgbClr val="000000"/>
                </a:solidFill>
                <a:latin typeface="+mn-lt"/>
                <a:ea typeface="+mn-ea"/>
                <a:cs typeface="+mn-cs"/>
              </a:defRPr>
            </a:lvl2pPr>
            <a:lvl3pPr marL="628650" indent="-177800" algn="l" defTabSz="914400" rtl="0" eaLnBrk="1" latinLnBrk="0" hangingPunct="1">
              <a:spcBef>
                <a:spcPts val="0"/>
              </a:spcBef>
              <a:spcAft>
                <a:spcPts val="600"/>
              </a:spcAft>
              <a:buClr>
                <a:schemeClr val="tx2"/>
              </a:buClr>
              <a:buFont typeface="Arial" pitchFamily="34" charset="0"/>
              <a:buChar char="•"/>
              <a:tabLst>
                <a:tab pos="628650" algn="l"/>
              </a:tabLst>
              <a:defRPr sz="1400" kern="1200">
                <a:solidFill>
                  <a:srgbClr val="000000"/>
                </a:solidFill>
                <a:latin typeface="+mn-lt"/>
                <a:ea typeface="+mn-ea"/>
                <a:cs typeface="+mn-cs"/>
              </a:defRPr>
            </a:lvl3pPr>
            <a:lvl4pPr marL="806450" indent="-177800" algn="l" defTabSz="914400" rtl="0" eaLnBrk="1" latinLnBrk="0" hangingPunct="1">
              <a:spcBef>
                <a:spcPts val="0"/>
              </a:spcBef>
              <a:spcAft>
                <a:spcPts val="600"/>
              </a:spcAft>
              <a:buClr>
                <a:schemeClr val="tx2"/>
              </a:buClr>
              <a:buFont typeface="Arial" pitchFamily="34" charset="0"/>
              <a:buChar char="–"/>
              <a:defRPr sz="1200" kern="1200">
                <a:solidFill>
                  <a:srgbClr val="000000"/>
                </a:solidFill>
                <a:latin typeface="+mn-lt"/>
                <a:ea typeface="+mn-ea"/>
                <a:cs typeface="+mn-cs"/>
              </a:defRPr>
            </a:lvl4pPr>
            <a:lvl5pPr marL="984250" indent="-177800" algn="l" defTabSz="914400" rtl="0" eaLnBrk="1" latinLnBrk="0" hangingPunct="1">
              <a:spcBef>
                <a:spcPts val="0"/>
              </a:spcBef>
              <a:spcAft>
                <a:spcPts val="600"/>
              </a:spcAft>
              <a:buClr>
                <a:schemeClr val="tx2"/>
              </a:buClr>
              <a:buFont typeface="Arial" pitchFamily="34" charset="0"/>
              <a:buChar char="»"/>
              <a:defRPr sz="110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600"/>
              </a:spcAft>
              <a:buClr>
                <a:srgbClr val="000000"/>
              </a:buClr>
              <a:buSzTx/>
              <a:buFont typeface="Arial" pitchFamily="34" charset="0"/>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Courtesy of Matthew D </a:t>
            </a:r>
            <a:r>
              <a:rPr kumimoji="0" lang="en-US" sz="1600" b="0" i="0" u="none" strike="noStrike" kern="1200" cap="none" spc="0" normalizeH="0" baseline="0" noProof="0" dirty="0" err="1">
                <a:ln>
                  <a:noFill/>
                </a:ln>
                <a:solidFill>
                  <a:srgbClr val="000000"/>
                </a:solidFill>
                <a:effectLst/>
                <a:uLnTx/>
                <a:uFillTx/>
                <a:latin typeface="Calibri"/>
                <a:ea typeface="+mn-ea"/>
                <a:cs typeface="+mn-cs"/>
              </a:rPr>
              <a:t>Galsky</a:t>
            </a:r>
            <a:r>
              <a:rPr kumimoji="0" lang="en-US" sz="1600" b="0" i="0" u="none" strike="noStrike" kern="1200" cap="none" spc="0" normalizeH="0" baseline="0" noProof="0" dirty="0">
                <a:ln>
                  <a:noFill/>
                </a:ln>
                <a:solidFill>
                  <a:srgbClr val="000000"/>
                </a:solidFill>
                <a:effectLst/>
                <a:uLnTx/>
                <a:uFillTx/>
                <a:latin typeface="Calibri"/>
                <a:ea typeface="+mn-ea"/>
                <a:cs typeface="+mn-cs"/>
              </a:rPr>
              <a:t>, MD.</a:t>
            </a:r>
          </a:p>
          <a:p>
            <a:pPr marL="177800" marR="0" lvl="0" indent="-177800" algn="l" defTabSz="914400" rtl="0" eaLnBrk="1" fontAlgn="base" latinLnBrk="0" hangingPunct="1">
              <a:lnSpc>
                <a:spcPct val="100000"/>
              </a:lnSpc>
              <a:spcBef>
                <a:spcPts val="600"/>
              </a:spcBef>
              <a:spcAft>
                <a:spcPts val="600"/>
              </a:spcAft>
              <a:buClr>
                <a:srgbClr val="000000"/>
              </a:buClr>
              <a:buSzTx/>
              <a:buFont typeface="Arial"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177800" marR="0" lvl="0" indent="-177800" algn="l" defTabSz="914400" rtl="0" eaLnBrk="1" fontAlgn="base" latinLnBrk="0" hangingPunct="1">
              <a:lnSpc>
                <a:spcPct val="100000"/>
              </a:lnSpc>
              <a:spcBef>
                <a:spcPts val="600"/>
              </a:spcBef>
              <a:spcAft>
                <a:spcPts val="600"/>
              </a:spcAft>
              <a:buClr>
                <a:srgbClr val="000000"/>
              </a:buClr>
              <a:buSzTx/>
              <a:buFont typeface="Arial"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177800" marR="0" lvl="0" indent="-177800" algn="l" defTabSz="914400" rtl="0" eaLnBrk="1" fontAlgn="base" latinLnBrk="0" hangingPunct="1">
              <a:lnSpc>
                <a:spcPct val="100000"/>
              </a:lnSpc>
              <a:spcBef>
                <a:spcPts val="600"/>
              </a:spcBef>
              <a:spcAft>
                <a:spcPts val="600"/>
              </a:spcAft>
              <a:buClr>
                <a:srgbClr val="000000"/>
              </a:buClr>
              <a:buSzTx/>
              <a:buFont typeface="Arial"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Title 1">
            <a:extLst>
              <a:ext uri="{FF2B5EF4-FFF2-40B4-BE49-F238E27FC236}">
                <a16:creationId xmlns:a16="http://schemas.microsoft.com/office/drawing/2014/main" id="{FF4AF151-5DE6-204B-A0A6-12319C4CDB7C}"/>
              </a:ext>
            </a:extLst>
          </p:cNvPr>
          <p:cNvSpPr>
            <a:spLocks noGrp="1"/>
          </p:cNvSpPr>
          <p:nvPr>
            <p:ph type="title"/>
          </p:nvPr>
        </p:nvSpPr>
        <p:spPr>
          <a:xfrm>
            <a:off x="683061" y="273393"/>
            <a:ext cx="10369152" cy="1143000"/>
          </a:xfrm>
        </p:spPr>
        <p:txBody>
          <a:bodyPr/>
          <a:lstStyle/>
          <a:p>
            <a:pPr lvl="0" algn="l" defTabSz="410751" eaLnBrk="1" fontAlgn="auto">
              <a:lnSpc>
                <a:spcPct val="100000"/>
              </a:lnSpc>
              <a:spcBef>
                <a:spcPts val="0"/>
              </a:spcBef>
              <a:spcAft>
                <a:spcPts val="0"/>
              </a:spcAft>
              <a:buClrTx/>
              <a:buSzTx/>
              <a:defRPr/>
            </a:pPr>
            <a:r>
              <a:rPr lang="en-US" dirty="0">
                <a:latin typeface="Calibri" panose="020F0502020204030204" pitchFamily="34" charset="0"/>
                <a:ea typeface="Helvetica 75" charset="0"/>
                <a:cs typeface="Calibri" panose="020F0502020204030204" pitchFamily="34" charset="0"/>
                <a:sym typeface="Helvetica Light"/>
              </a:rPr>
              <a:t>Are FGFR3 Alterations Associated with Resistance to PD-1/PD-L1 Blockade in Large Clinical Trial Cohorts?</a:t>
            </a:r>
          </a:p>
        </p:txBody>
      </p:sp>
      <p:pic>
        <p:nvPicPr>
          <p:cNvPr id="4" name="Picture 3" descr="Text&#10;&#10;Description automatically generated">
            <a:extLst>
              <a:ext uri="{FF2B5EF4-FFF2-40B4-BE49-F238E27FC236}">
                <a16:creationId xmlns:a16="http://schemas.microsoft.com/office/drawing/2014/main" id="{CD8F54C3-08B9-B545-8FC0-4FDCD2928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705" y="1556791"/>
            <a:ext cx="10681864" cy="4577375"/>
          </a:xfrm>
          <a:prstGeom prst="rect">
            <a:avLst/>
          </a:prstGeom>
        </p:spPr>
      </p:pic>
    </p:spTree>
    <p:extLst>
      <p:ext uri="{BB962C8B-B14F-4D97-AF65-F5344CB8AC3E}">
        <p14:creationId xmlns:p14="http://schemas.microsoft.com/office/powerpoint/2010/main" val="1615895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F4AF151-5DE6-204B-A0A6-12319C4CDB7C}"/>
              </a:ext>
            </a:extLst>
          </p:cNvPr>
          <p:cNvSpPr>
            <a:spLocks noGrp="1"/>
          </p:cNvSpPr>
          <p:nvPr>
            <p:ph type="title"/>
          </p:nvPr>
        </p:nvSpPr>
        <p:spPr>
          <a:xfrm>
            <a:off x="370247" y="8857"/>
            <a:ext cx="11665295" cy="1143000"/>
          </a:xfrm>
        </p:spPr>
        <p:txBody>
          <a:bodyPr/>
          <a:lstStyle/>
          <a:p>
            <a:pPr lvl="0" algn="l" defTabSz="410751" eaLnBrk="1" fontAlgn="auto">
              <a:lnSpc>
                <a:spcPct val="100000"/>
              </a:lnSpc>
              <a:spcBef>
                <a:spcPts val="0"/>
              </a:spcBef>
              <a:spcAft>
                <a:spcPts val="0"/>
              </a:spcAft>
              <a:buClrTx/>
              <a:buSzTx/>
              <a:defRPr/>
            </a:pPr>
            <a:r>
              <a:rPr lang="en-US" sz="2800" kern="1200" dirty="0">
                <a:latin typeface="Calibri" panose="020F0502020204030204" pitchFamily="34" charset="0"/>
                <a:cs typeface="Calibri" panose="020F0502020204030204" pitchFamily="34" charset="0"/>
                <a:sym typeface="Helvetica Light"/>
              </a:rPr>
              <a:t>Ongoing Phase III THOR Trial Design</a:t>
            </a:r>
          </a:p>
        </p:txBody>
      </p:sp>
      <p:pic>
        <p:nvPicPr>
          <p:cNvPr id="3" name="Picture 2" descr="Diagram&#10;&#10;Description automatically generated">
            <a:extLst>
              <a:ext uri="{FF2B5EF4-FFF2-40B4-BE49-F238E27FC236}">
                <a16:creationId xmlns:a16="http://schemas.microsoft.com/office/drawing/2014/main" id="{E9D4A62D-E0F1-1D42-9CAE-A33580EE5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066" y="1124744"/>
            <a:ext cx="10945216" cy="5256584"/>
          </a:xfrm>
          <a:prstGeom prst="rect">
            <a:avLst/>
          </a:prstGeom>
        </p:spPr>
      </p:pic>
    </p:spTree>
    <p:extLst>
      <p:ext uri="{BB962C8B-B14F-4D97-AF65-F5344CB8AC3E}">
        <p14:creationId xmlns:p14="http://schemas.microsoft.com/office/powerpoint/2010/main" val="3142250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83408"/>
            <a:ext cx="10358967" cy="1143000"/>
          </a:xfrm>
        </p:spPr>
        <p:txBody>
          <a:bodyPr/>
          <a:lstStyle/>
          <a:p>
            <a:r>
              <a:rPr lang="en-US" sz="3200" dirty="0"/>
              <a:t>Dr </a:t>
            </a:r>
            <a:r>
              <a:rPr lang="en-US" sz="3200" dirty="0" err="1"/>
              <a:t>Kamat</a:t>
            </a:r>
            <a:r>
              <a:rPr lang="en-US" sz="3200" dirty="0"/>
              <a:t> </a:t>
            </a:r>
            <a:r>
              <a:rPr lang="en-US" sz="3200" dirty="0">
                <a:solidFill>
                  <a:srgbClr val="0432FF"/>
                </a:solidFill>
              </a:rPr>
              <a:t>— Disclosures</a:t>
            </a:r>
          </a:p>
        </p:txBody>
      </p:sp>
      <p:graphicFrame>
        <p:nvGraphicFramePr>
          <p:cNvPr id="6" name="Content Placeholder 3"/>
          <p:cNvGraphicFramePr>
            <a:graphicFrameLocks noGrp="1"/>
          </p:cNvGraphicFramePr>
          <p:nvPr>
            <p:ph idx="4294967295"/>
          </p:nvPr>
        </p:nvGraphicFramePr>
        <p:xfrm>
          <a:off x="1190133" y="2312876"/>
          <a:ext cx="9298355" cy="1330888"/>
        </p:xfrm>
        <a:graphic>
          <a:graphicData uri="http://schemas.openxmlformats.org/drawingml/2006/table">
            <a:tbl>
              <a:tblPr firstRow="1" bandRow="1">
                <a:tableStyleId>{F2DE63D5-997A-4646-A377-4702673A728D}</a:tableStyleId>
              </a:tblPr>
              <a:tblGrid>
                <a:gridCol w="9298355">
                  <a:extLst>
                    <a:ext uri="{9D8B030D-6E8A-4147-A177-3AD203B41FA5}">
                      <a16:colId xmlns:a16="http://schemas.microsoft.com/office/drawing/2014/main" val="20000"/>
                    </a:ext>
                  </a:extLst>
                </a:gridCol>
              </a:tblGrid>
              <a:tr h="1330888">
                <a:tc>
                  <a:txBody>
                    <a:bodyPr/>
                    <a:lstStyle/>
                    <a:p>
                      <a:pPr algn="ctr"/>
                      <a:r>
                        <a:rPr lang="en-US" dirty="0">
                          <a:solidFill>
                            <a:schemeClr val="tx1"/>
                          </a:solidFill>
                        </a:rPr>
                        <a:t>No relevant conflicts of interest to disclose.</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584609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83408"/>
            <a:ext cx="10358967" cy="1143000"/>
          </a:xfrm>
        </p:spPr>
        <p:txBody>
          <a:bodyPr/>
          <a:lstStyle/>
          <a:p>
            <a:r>
              <a:rPr lang="en-US" sz="3200" dirty="0"/>
              <a:t>Dr </a:t>
            </a:r>
            <a:r>
              <a:rPr lang="en-US" sz="3200" dirty="0" err="1"/>
              <a:t>Sonpavde</a:t>
            </a:r>
            <a:r>
              <a:rPr lang="en-US" sz="3200" dirty="0"/>
              <a:t> </a:t>
            </a:r>
            <a:r>
              <a:rPr lang="en-US" sz="3200" dirty="0">
                <a:solidFill>
                  <a:srgbClr val="0432FF"/>
                </a:solidFill>
              </a:rPr>
              <a:t>— Disclosures</a:t>
            </a:r>
          </a:p>
        </p:txBody>
      </p:sp>
      <p:graphicFrame>
        <p:nvGraphicFramePr>
          <p:cNvPr id="5" name="Content Placeholder 3">
            <a:extLst>
              <a:ext uri="{FF2B5EF4-FFF2-40B4-BE49-F238E27FC236}">
                <a16:creationId xmlns:a16="http://schemas.microsoft.com/office/drawing/2014/main" id="{CCBD912B-3ADD-654E-A4D5-EFEFBC64F51B}"/>
              </a:ext>
            </a:extLst>
          </p:cNvPr>
          <p:cNvGraphicFramePr>
            <a:graphicFrameLocks/>
          </p:cNvGraphicFramePr>
          <p:nvPr/>
        </p:nvGraphicFramePr>
        <p:xfrm>
          <a:off x="1055440" y="1484784"/>
          <a:ext cx="10081120" cy="4464496"/>
        </p:xfrm>
        <a:graphic>
          <a:graphicData uri="http://schemas.openxmlformats.org/drawingml/2006/table">
            <a:tbl>
              <a:tblPr firstRow="1" bandRow="1">
                <a:tableStyleId>{F2DE63D5-997A-4646-A377-4702673A728D}</a:tableStyleId>
              </a:tblPr>
              <a:tblGrid>
                <a:gridCol w="3033659">
                  <a:extLst>
                    <a:ext uri="{9D8B030D-6E8A-4147-A177-3AD203B41FA5}">
                      <a16:colId xmlns:a16="http://schemas.microsoft.com/office/drawing/2014/main" val="20000"/>
                    </a:ext>
                  </a:extLst>
                </a:gridCol>
                <a:gridCol w="7047461">
                  <a:extLst>
                    <a:ext uri="{9D8B030D-6E8A-4147-A177-3AD203B41FA5}">
                      <a16:colId xmlns:a16="http://schemas.microsoft.com/office/drawing/2014/main" val="20001"/>
                    </a:ext>
                  </a:extLst>
                </a:gridCol>
              </a:tblGrid>
              <a:tr h="1838254">
                <a:tc>
                  <a:txBody>
                    <a:bodyPr/>
                    <a:lstStyle/>
                    <a:p>
                      <a:r>
                        <a:rPr lang="en-US" b="1" dirty="0">
                          <a:solidFill>
                            <a:schemeClr val="tx1"/>
                          </a:solidFill>
                        </a:rPr>
                        <a:t>Advisory Committee</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b="0" dirty="0">
                          <a:solidFill>
                            <a:schemeClr val="tx1"/>
                          </a:solidFill>
                        </a:rPr>
                        <a:t>Astellas, AstraZeneca Pharmaceuticals LP, Bicycle Therapeutics, Bristol-Myers Squibb Company, EMD Serono Inc, </a:t>
                      </a:r>
                      <a:r>
                        <a:rPr lang="en-US" b="0" dirty="0" err="1">
                          <a:solidFill>
                            <a:schemeClr val="tx1"/>
                          </a:solidFill>
                        </a:rPr>
                        <a:t>Exelixis</a:t>
                      </a:r>
                      <a:r>
                        <a:rPr lang="en-US" b="0" dirty="0">
                          <a:solidFill>
                            <a:schemeClr val="tx1"/>
                          </a:solidFill>
                        </a:rPr>
                        <a:t> Inc, G1 Therapeutics, Genentech, a member of the Roche Group, Gilead Sciences Inc, </a:t>
                      </a:r>
                      <a:r>
                        <a:rPr lang="en-US" b="0" dirty="0" err="1">
                          <a:solidFill>
                            <a:schemeClr val="tx1"/>
                          </a:solidFill>
                        </a:rPr>
                        <a:t>Immunomedics</a:t>
                      </a:r>
                      <a:r>
                        <a:rPr lang="en-US" b="0" dirty="0">
                          <a:solidFill>
                            <a:schemeClr val="tx1"/>
                          </a:solidFill>
                        </a:rPr>
                        <a:t> Inc, Infinity Pharmaceuticals Inc, Janssen Biotech Inc, Lilly, </a:t>
                      </a:r>
                      <a:r>
                        <a:rPr lang="en-US" b="0" dirty="0" err="1">
                          <a:solidFill>
                            <a:schemeClr val="tx1"/>
                          </a:solidFill>
                        </a:rPr>
                        <a:t>Loxo</a:t>
                      </a:r>
                      <a:r>
                        <a:rPr lang="en-US" b="0" dirty="0">
                          <a:solidFill>
                            <a:schemeClr val="tx1"/>
                          </a:solidFill>
                        </a:rPr>
                        <a:t> Oncology Inc, a wholly owned subsidiary of Eli Lilly &amp; Company, Merck, Pfizer Inc, Sanofi Genzyme, Scholar Rock, </a:t>
                      </a:r>
                      <a:r>
                        <a:rPr lang="en-US" b="0" dirty="0" err="1">
                          <a:solidFill>
                            <a:schemeClr val="tx1"/>
                          </a:solidFill>
                        </a:rPr>
                        <a:t>Seagen</a:t>
                      </a:r>
                      <a:r>
                        <a:rPr lang="en-US" b="0" dirty="0">
                          <a:solidFill>
                            <a:schemeClr val="tx1"/>
                          </a:solidFill>
                        </a:rPr>
                        <a:t>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61771">
                <a:tc>
                  <a:txBody>
                    <a:bodyPr/>
                    <a:lstStyle/>
                    <a:p>
                      <a:r>
                        <a:rPr lang="en-US" b="1" dirty="0">
                          <a:solidFill>
                            <a:schemeClr val="tx1"/>
                          </a:solidFill>
                        </a:rPr>
                        <a:t>Consulting Agreements (Paid)</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solidFill>
                            <a:schemeClr val="tx1"/>
                          </a:solidFill>
                        </a:rPr>
                        <a:t>AstraZeneca Pharmaceuticals LP, </a:t>
                      </a:r>
                      <a:r>
                        <a:rPr lang="en-US" dirty="0" err="1">
                          <a:solidFill>
                            <a:schemeClr val="tx1"/>
                          </a:solidFill>
                        </a:rPr>
                        <a:t>Debiopharm</a:t>
                      </a:r>
                      <a:r>
                        <a:rPr lang="en-US" dirty="0">
                          <a:solidFill>
                            <a:schemeClr val="tx1"/>
                          </a:solidFill>
                        </a:rPr>
                        <a:t> Group, EMD Serono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8093806"/>
                  </a:ext>
                </a:extLst>
              </a:tr>
              <a:tr h="661771">
                <a:tc>
                  <a:txBody>
                    <a:bodyPr/>
                    <a:lstStyle/>
                    <a:p>
                      <a:r>
                        <a:rPr lang="en-US" b="1" dirty="0">
                          <a:solidFill>
                            <a:schemeClr val="tx1"/>
                          </a:solidFill>
                        </a:rPr>
                        <a:t>Consulting Agreements (Unpaid)</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solidFill>
                            <a:schemeClr val="tx1"/>
                          </a:solidFill>
                        </a:rPr>
                        <a:t>Bavarian Nordic, Bristol-Myers Squibb Company, G1 Therapeutics, QED Therapeutics, </a:t>
                      </a:r>
                      <a:r>
                        <a:rPr lang="en-US" dirty="0" err="1">
                          <a:solidFill>
                            <a:schemeClr val="tx1"/>
                          </a:solidFill>
                        </a:rPr>
                        <a:t>Seagen</a:t>
                      </a:r>
                      <a:r>
                        <a:rPr lang="en-US" dirty="0">
                          <a:solidFill>
                            <a:schemeClr val="tx1"/>
                          </a:solidFill>
                        </a:rPr>
                        <a:t>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60631320"/>
                  </a:ext>
                </a:extLst>
              </a:tr>
              <a:tr h="651350">
                <a:tc>
                  <a:txBody>
                    <a:bodyPr/>
                    <a:lstStyle/>
                    <a:p>
                      <a:r>
                        <a:rPr lang="en-US" b="1" dirty="0">
                          <a:solidFill>
                            <a:schemeClr val="tx1"/>
                          </a:solidFill>
                        </a:rPr>
                        <a:t>Travel Cost</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solidFill>
                            <a:schemeClr val="tx1"/>
                          </a:solidFill>
                        </a:rPr>
                        <a:t>AstraZeneca Pharmaceuticals LP, Bristol-Myers Squibb Company</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4252144"/>
                  </a:ext>
                </a:extLst>
              </a:tr>
              <a:tr h="651350">
                <a:tc>
                  <a:txBody>
                    <a:bodyPr/>
                    <a:lstStyle/>
                    <a:p>
                      <a:r>
                        <a:rPr lang="en-US" b="1" dirty="0">
                          <a:solidFill>
                            <a:schemeClr val="tx1"/>
                          </a:solidFill>
                        </a:rPr>
                        <a:t>Writing/Editor Fees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solidFill>
                            <a:schemeClr val="tx1"/>
                          </a:solidFill>
                        </a:rPr>
                        <a:t>Elsevier Practice Update Bladder Cancer Center of Excellence</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8812193"/>
                  </a:ext>
                </a:extLst>
              </a:tr>
            </a:tbl>
          </a:graphicData>
        </a:graphic>
      </p:graphicFrame>
    </p:spTree>
    <p:custDataLst>
      <p:tags r:id="rId1"/>
    </p:custDataLst>
    <p:extLst>
      <p:ext uri="{BB962C8B-B14F-4D97-AF65-F5344CB8AC3E}">
        <p14:creationId xmlns:p14="http://schemas.microsoft.com/office/powerpoint/2010/main" val="26655568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83408"/>
            <a:ext cx="10358967" cy="1143000"/>
          </a:xfrm>
        </p:spPr>
        <p:txBody>
          <a:bodyPr/>
          <a:lstStyle/>
          <a:p>
            <a:r>
              <a:rPr lang="en-US" sz="3200" dirty="0"/>
              <a:t>Dr </a:t>
            </a:r>
            <a:r>
              <a:rPr lang="en-US" sz="3200" dirty="0" err="1"/>
              <a:t>Svatek</a:t>
            </a:r>
            <a:r>
              <a:rPr lang="en-US" sz="3200" dirty="0"/>
              <a:t> </a:t>
            </a:r>
            <a:r>
              <a:rPr lang="en-US" sz="3200" dirty="0">
                <a:solidFill>
                  <a:srgbClr val="0432FF"/>
                </a:solidFill>
              </a:rPr>
              <a:t>— Disclosures</a:t>
            </a:r>
          </a:p>
        </p:txBody>
      </p:sp>
      <p:graphicFrame>
        <p:nvGraphicFramePr>
          <p:cNvPr id="5" name="Content Placeholder 3">
            <a:extLst>
              <a:ext uri="{FF2B5EF4-FFF2-40B4-BE49-F238E27FC236}">
                <a16:creationId xmlns:a16="http://schemas.microsoft.com/office/drawing/2014/main" id="{4A2DAA1F-6FDD-1344-8DC0-666B0E7B22D8}"/>
              </a:ext>
            </a:extLst>
          </p:cNvPr>
          <p:cNvGraphicFramePr>
            <a:graphicFrameLocks/>
          </p:cNvGraphicFramePr>
          <p:nvPr/>
        </p:nvGraphicFramePr>
        <p:xfrm>
          <a:off x="1190133" y="2312876"/>
          <a:ext cx="10081120" cy="1873468"/>
        </p:xfrm>
        <a:graphic>
          <a:graphicData uri="http://schemas.openxmlformats.org/drawingml/2006/table">
            <a:tbl>
              <a:tblPr firstRow="1" bandRow="1">
                <a:tableStyleId>{F2DE63D5-997A-4646-A377-4702673A728D}</a:tableStyleId>
              </a:tblPr>
              <a:tblGrid>
                <a:gridCol w="3033659">
                  <a:extLst>
                    <a:ext uri="{9D8B030D-6E8A-4147-A177-3AD203B41FA5}">
                      <a16:colId xmlns:a16="http://schemas.microsoft.com/office/drawing/2014/main" val="20000"/>
                    </a:ext>
                  </a:extLst>
                </a:gridCol>
                <a:gridCol w="7047461">
                  <a:extLst>
                    <a:ext uri="{9D8B030D-6E8A-4147-A177-3AD203B41FA5}">
                      <a16:colId xmlns:a16="http://schemas.microsoft.com/office/drawing/2014/main" val="20001"/>
                    </a:ext>
                  </a:extLst>
                </a:gridCol>
              </a:tblGrid>
              <a:tr h="972108">
                <a:tc>
                  <a:txBody>
                    <a:bodyPr/>
                    <a:lstStyle/>
                    <a:p>
                      <a:r>
                        <a:rPr lang="en-US" b="1" dirty="0">
                          <a:solidFill>
                            <a:schemeClr val="tx1"/>
                          </a:solidFill>
                        </a:rPr>
                        <a:t>Consulting Agreement</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b="0" dirty="0">
                          <a:solidFill>
                            <a:schemeClr val="tx1"/>
                          </a:solidFill>
                        </a:rPr>
                        <a:t>Ferring Pharmaceuticals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01360">
                <a:tc>
                  <a:txBody>
                    <a:bodyPr/>
                    <a:lstStyle/>
                    <a:p>
                      <a:r>
                        <a:rPr lang="en-US" b="1" dirty="0">
                          <a:solidFill>
                            <a:schemeClr val="tx1"/>
                          </a:solidFill>
                        </a:rPr>
                        <a:t>Contracted Research</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solidFill>
                            <a:schemeClr val="tx1"/>
                          </a:solidFill>
                        </a:rPr>
                        <a:t>Japan BCG Laboratory, Rapamycin Holdings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8093806"/>
                  </a:ext>
                </a:extLst>
              </a:tr>
            </a:tbl>
          </a:graphicData>
        </a:graphic>
      </p:graphicFrame>
    </p:spTree>
    <p:custDataLst>
      <p:tags r:id="rId1"/>
    </p:custDataLst>
    <p:extLst>
      <p:ext uri="{BB962C8B-B14F-4D97-AF65-F5344CB8AC3E}">
        <p14:creationId xmlns:p14="http://schemas.microsoft.com/office/powerpoint/2010/main" val="10007482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3.xml><?xml version="1.0" encoding="utf-8"?>
<a:theme xmlns:a="http://schemas.openxmlformats.org/drawingml/2006/main" name="1_FortySeven Theme [CONFIDENTIAL]">
  <a:themeElements>
    <a:clrScheme name="FortySeven-Colors">
      <a:dk1>
        <a:srgbClr val="414241"/>
      </a:dk1>
      <a:lt1>
        <a:srgbClr val="FFFFFF"/>
      </a:lt1>
      <a:dk2>
        <a:srgbClr val="ADAFAE"/>
      </a:dk2>
      <a:lt2>
        <a:srgbClr val="E7E6E6"/>
      </a:lt2>
      <a:accent1>
        <a:srgbClr val="D94E40"/>
      </a:accent1>
      <a:accent2>
        <a:srgbClr val="045A67"/>
      </a:accent2>
      <a:accent3>
        <a:srgbClr val="414241"/>
      </a:accent3>
      <a:accent4>
        <a:srgbClr val="1A80C4"/>
      </a:accent4>
      <a:accent5>
        <a:srgbClr val="903AA3"/>
      </a:accent5>
      <a:accent6>
        <a:srgbClr val="38A95E"/>
      </a:accent6>
      <a:hlink>
        <a:srgbClr val="DB4E40"/>
      </a:hlink>
      <a:folHlink>
        <a:srgbClr val="045A6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tySeven[CONFIDENTIAL]" id="{C1468162-9F88-6B48-B8AC-7382824BFE1F}" vid="{E3756C56-958E-0A43-9ABF-5CA3BF49DE3C}"/>
    </a:ext>
  </a:extLst>
</a:theme>
</file>

<file path=ppt/theme/theme4.xml><?xml version="1.0" encoding="utf-8"?>
<a:theme xmlns:a="http://schemas.openxmlformats.org/drawingml/2006/main" name="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12D9FE57-3F09-4A84-96F3-A04654E1BBDC}"/>
</file>

<file path=customXml/itemProps2.xml><?xml version="1.0" encoding="utf-8"?>
<ds:datastoreItem xmlns:ds="http://schemas.openxmlformats.org/officeDocument/2006/customXml" ds:itemID="{A602D12F-DAFF-4D62-AE09-2FADF44B6AE0}"/>
</file>

<file path=customXml/itemProps3.xml><?xml version="1.0" encoding="utf-8"?>
<ds:datastoreItem xmlns:ds="http://schemas.openxmlformats.org/officeDocument/2006/customXml" ds:itemID="{B9A5E38C-DF8F-4A2B-8363-188DCEC0B3D6}"/>
</file>

<file path=docProps/app.xml><?xml version="1.0" encoding="utf-8"?>
<Properties xmlns="http://schemas.openxmlformats.org/officeDocument/2006/extended-properties" xmlns:vt="http://schemas.openxmlformats.org/officeDocument/2006/docPropsVTypes">
  <Template/>
  <TotalTime>66595</TotalTime>
  <Words>4679</Words>
  <Application>Microsoft Macintosh PowerPoint</Application>
  <PresentationFormat>Widescreen</PresentationFormat>
  <Paragraphs>582</Paragraphs>
  <Slides>61</Slides>
  <Notes>12</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61</vt:i4>
      </vt:variant>
    </vt:vector>
  </HeadingPairs>
  <TitlesOfParts>
    <vt:vector size="80" baseType="lpstr">
      <vt:lpstr>Arial</vt:lpstr>
      <vt:lpstr>Arial Narrow</vt:lpstr>
      <vt:lpstr>Avenir Next Demi Bold</vt:lpstr>
      <vt:lpstr>Avenir Next Medium</vt:lpstr>
      <vt:lpstr>AvenirNext LT Pro Medium</vt:lpstr>
      <vt:lpstr>Calibri</vt:lpstr>
      <vt:lpstr>Calibri Light</vt:lpstr>
      <vt:lpstr>Courier New</vt:lpstr>
      <vt:lpstr>Helvetica</vt:lpstr>
      <vt:lpstr>Symbol</vt:lpstr>
      <vt:lpstr>Times New Roman</vt:lpstr>
      <vt:lpstr>Trebuchet MS</vt:lpstr>
      <vt:lpstr>Wingdings</vt:lpstr>
      <vt:lpstr>1_Default Design</vt:lpstr>
      <vt:lpstr>2017_HTAA_Diabetes</vt:lpstr>
      <vt:lpstr>1_FortySeven Theme [CONFIDENTIAL]</vt:lpstr>
      <vt:lpstr>Custom Design</vt:lpstr>
      <vt:lpstr>Default Design</vt:lpstr>
      <vt:lpstr>4_Office Theme</vt:lpstr>
      <vt:lpstr>What Urologists Want To Know:  Addressing Current Questions and Controversies  in the Management of Bladder Cancer  A Virtual CME Satellite Symposium During the  American Urological Association (AUA) 2021 Annual Meeting  Monday, September 13, 2021 11:00 AM – 12:30 PM ET</vt:lpstr>
      <vt:lpstr>Faculty</vt:lpstr>
      <vt:lpstr>Commercial Support</vt:lpstr>
      <vt:lpstr>Dr Love — Disclosures</vt:lpstr>
      <vt:lpstr>Research To Practice CME Planning Committee Members,  Staff and Reviewers</vt:lpstr>
      <vt:lpstr>Dr Balar — Disclosures</vt:lpstr>
      <vt:lpstr>Dr Kamat — Disclosures</vt:lpstr>
      <vt:lpstr>Dr Sonpavde — Disclosures</vt:lpstr>
      <vt:lpstr>Dr Svatek — Disclosures</vt:lpstr>
      <vt:lpstr>PowerPoint Presentation</vt:lpstr>
      <vt:lpstr>Agenda</vt:lpstr>
      <vt:lpstr>Agenda</vt:lpstr>
      <vt:lpstr>At what point in your oncology career were you in 2007?</vt:lpstr>
      <vt:lpstr>PowerPoint Presentation</vt:lpstr>
      <vt:lpstr>Key Events in Their Upbringing That Have Shaped the Lives of Millennials</vt:lpstr>
      <vt:lpstr>PowerPoint Presentation</vt:lpstr>
      <vt:lpstr>Understanding the millennial physician</vt:lpstr>
      <vt:lpstr>Agenda</vt:lpstr>
      <vt:lpstr>Case Presentation – Dr Morris: A 79-year-old man with BCG-refractory non-muscle-invasive bladder cancer</vt:lpstr>
      <vt:lpstr>Do you think it is okay for urologists to administer a checkpoint inhibitor?</vt:lpstr>
      <vt:lpstr>Case Presentation – Dr Brown: A 65-year-old man with high-risk non-muscle-invasive UBC</vt:lpstr>
      <vt:lpstr>PowerPoint Presentation</vt:lpstr>
      <vt:lpstr>KEYNOTE-057: Response, Duration of Response and Summary of Adverse Events</vt:lpstr>
      <vt:lpstr>Case Presentation – Dr Hafron: A 58-year-old man with high-risk, BCG-refractory non-muscle-invasive bladder cancer</vt:lpstr>
      <vt:lpstr>Case Presentation – Dr Morris: An 86-year-old man with recurrent high-grade non-invasive papillary carcinoma</vt:lpstr>
      <vt:lpstr>Pembrolizumab for the Treatment of Patients with High-Risk (HR) Non-Muscle-Invasive Bladder Cancer (NMIBC) Unresponsive to Bacillus Calmette-Guérin: Extended Follow-Up of KEYNOTE-057 Cohort A</vt:lpstr>
      <vt:lpstr>Extended Follow-Up of KEYNOTE-057: Response, Time to Response and Recurrence of HR NMIBC in Patients Who Experienced a CR</vt:lpstr>
      <vt:lpstr>Agenda</vt:lpstr>
      <vt:lpstr>Case Presentation – Dr Ibrahim: An 84-year-old man with muscle-invasive bladder cancer (MIBC) who declines cystectomy</vt:lpstr>
      <vt:lpstr>Selection of patients for neoadjuvant therapy</vt:lpstr>
      <vt:lpstr>Do you generally agree that neoadjuvant therapy should be the standard treatment for patients with invasive bladder cancer?</vt:lpstr>
      <vt:lpstr>Case Presentation – Dr Hafron: A 77-year-old man with Gleason 4 + 3 adenocarcinoma of the prostate and urothelial carcinoma</vt:lpstr>
      <vt:lpstr>FDA Approves Nivolumab for Adjuvant Treatment of Urothelial Carcinoma Press Release – August 19, 2021</vt:lpstr>
      <vt:lpstr>First Results from the Phase 3 CheckMate 274 Trial of Adjuvant Nivolumab vs Placebo in Patients Who Underwent Radical Surgery for High-Risk Muscle-Invasive Urothelial Carcinoma (MIUC)</vt:lpstr>
      <vt:lpstr>CheckMate 274: Disease-Free Survival in the ITT and PD-L1 ≥1% Populations  </vt:lpstr>
      <vt:lpstr>PowerPoint Presentation</vt:lpstr>
      <vt:lpstr>PURE-01: Recurrence-Free Survival (RFS) by ypTypN Stage</vt:lpstr>
      <vt:lpstr>Agenda</vt:lpstr>
      <vt:lpstr>Urologists’ questions about second- and later-line therapies  and management of side effects</vt:lpstr>
      <vt:lpstr>Case Presentation – Dr Ibrahim: A 70-year-old woman with metastatic UBC – PD-L1 30%</vt:lpstr>
      <vt:lpstr>FDA Grants Regular Approval to Enfortumab Vedotin-ejfv for Locally Advanced or Metastatic Urothelial Cancer Press Release – July 9, 2021</vt:lpstr>
      <vt:lpstr>Enfortumab Vedotin: Nectin-4-Targeted Therapy</vt:lpstr>
      <vt:lpstr>PowerPoint Presentation</vt:lpstr>
      <vt:lpstr>EV-301: Survival and Response Analyses</vt:lpstr>
      <vt:lpstr>EV-301: Enfortumab Vedotin Safety Analysis </vt:lpstr>
      <vt:lpstr>FDA Grants Accelerated Approval to Sacituzumab Govitecan for Advanced Urothelial Cancer Press Release – April 13, 2021</vt:lpstr>
      <vt:lpstr>PowerPoint Presentation</vt:lpstr>
      <vt:lpstr>TROPHY U-01 (Cohort 1): ORR, Duration of Response and Survival</vt:lpstr>
      <vt:lpstr>FGFR3 Genomic Alterations in Muscle-Invasive Bladder Cancer</vt:lpstr>
      <vt:lpstr>Erdafitinib in Locally Advanced or Metastatic Urothelial Carcinoma (mUC): Long-Term Outcomes in BLC2001</vt:lpstr>
      <vt:lpstr>BLC2001: Survival with Erdafitinib </vt:lpstr>
      <vt:lpstr>BLC2001: Central Serous Retinopathy (CSR)</vt:lpstr>
      <vt:lpstr>Case Presentation – Dr Brown: A 55-year-old woman with muscle-invasive bladder cancer</vt:lpstr>
      <vt:lpstr>PowerPoint Presentation</vt:lpstr>
      <vt:lpstr>JAVELIN Bladder 100 Primary Endpoint: Overall Survival </vt:lpstr>
      <vt:lpstr>PowerPoint Presentation</vt:lpstr>
      <vt:lpstr>DANUBE Coprimary Endpoint: OS with durvalumab  vs chemotherapy in the PD-L1-high population</vt:lpstr>
      <vt:lpstr>DANUBE Coprimary Endpoint: OS with durvalumab + tremelimumab vs chemotherapy in the ITT population </vt:lpstr>
      <vt:lpstr>Ongoing Phase III Trials of Immunotherapy Combinations for UBC</vt:lpstr>
      <vt:lpstr>Are FGFR3 Alterations Associated with Resistance to PD-1/PD-L1 Blockade in Large Clinical Trial Cohorts?</vt:lpstr>
      <vt:lpstr>Ongoing Phase III THOR Trial Design</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Silvana Izquierdo</cp:lastModifiedBy>
  <cp:revision>8001</cp:revision>
  <cp:lastPrinted>2020-08-04T16:05:31Z</cp:lastPrinted>
  <dcterms:created xsi:type="dcterms:W3CDTF">2013-03-19T19:50:02Z</dcterms:created>
  <dcterms:modified xsi:type="dcterms:W3CDTF">2021-11-15T21:26:39Z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