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92" r:id="rId2"/>
  </p:sldMasterIdLst>
  <p:notesMasterIdLst>
    <p:notesMasterId r:id="rId28"/>
  </p:notesMasterIdLst>
  <p:handoutMasterIdLst>
    <p:handoutMasterId r:id="rId29"/>
  </p:handoutMasterIdLst>
  <p:sldIdLst>
    <p:sldId id="310" r:id="rId3"/>
    <p:sldId id="257" r:id="rId4"/>
    <p:sldId id="296" r:id="rId5"/>
    <p:sldId id="297" r:id="rId6"/>
    <p:sldId id="298" r:id="rId7"/>
    <p:sldId id="299" r:id="rId8"/>
    <p:sldId id="300" r:id="rId9"/>
    <p:sldId id="301" r:id="rId10"/>
    <p:sldId id="302" r:id="rId11"/>
    <p:sldId id="303" r:id="rId12"/>
    <p:sldId id="305" r:id="rId13"/>
    <p:sldId id="306" r:id="rId14"/>
    <p:sldId id="258" r:id="rId15"/>
    <p:sldId id="264" r:id="rId16"/>
    <p:sldId id="311" r:id="rId17"/>
    <p:sldId id="265" r:id="rId18"/>
    <p:sldId id="277" r:id="rId19"/>
    <p:sldId id="259" r:id="rId20"/>
    <p:sldId id="312" r:id="rId21"/>
    <p:sldId id="313" r:id="rId22"/>
    <p:sldId id="271" r:id="rId23"/>
    <p:sldId id="272" r:id="rId24"/>
    <p:sldId id="260" r:id="rId25"/>
    <p:sldId id="281" r:id="rId26"/>
    <p:sldId id="282"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ine Arris" initials="CE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AC17"/>
    <a:srgbClr val="D8CA22"/>
    <a:srgbClr val="CFB87C"/>
    <a:srgbClr val="A2A4A3"/>
    <a:srgbClr val="565A5C"/>
    <a:srgbClr val="CFB879"/>
    <a:srgbClr val="D3B979"/>
    <a:srgbClr val="D2C121"/>
    <a:srgbClr val="D2BF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7317" autoAdjust="0"/>
  </p:normalViewPr>
  <p:slideViewPr>
    <p:cSldViewPr snapToGrid="0">
      <p:cViewPr>
        <p:scale>
          <a:sx n="100" d="100"/>
          <a:sy n="100" d="100"/>
        </p:scale>
        <p:origin x="-1400" y="-27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87" d="100"/>
          <a:sy n="87" d="100"/>
        </p:scale>
        <p:origin x="-3544"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interSettings" Target="printerSettings/printerSettings1.bin"/><Relationship Id="rId31" Type="http://schemas.openxmlformats.org/officeDocument/2006/relationships/commentAuthors" Target="commentAuthors.xml"/><Relationship Id="rId32" Type="http://schemas.openxmlformats.org/officeDocument/2006/relationships/presProps" Target="pres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alice:Desktop:ORR_1007.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Macintosh%20HD:Users:alice:Desktop:ORR_100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dk2" tx1="lt1" bg2="dk1" tx2="lt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Sheet1!$A$4</c:f>
              <c:strCache>
                <c:ptCount val="1"/>
                <c:pt idx="0">
                  <c:v>Crizotinib</c:v>
                </c:pt>
              </c:strCache>
            </c:strRef>
          </c:tx>
          <c:spPr>
            <a:solidFill>
              <a:srgbClr val="2BADC7"/>
            </a:solidFill>
            <a:ln>
              <a:noFill/>
            </a:ln>
          </c:spPr>
          <c:invertIfNegative val="0"/>
          <c:errBars>
            <c:errBarType val="both"/>
            <c:errValType val="cust"/>
            <c:noEndCap val="0"/>
            <c:plus>
              <c:numLit>
                <c:formatCode>General</c:formatCode>
                <c:ptCount val="1"/>
                <c:pt idx="0">
                  <c:v>7.1</c:v>
                </c:pt>
              </c:numLit>
            </c:plus>
            <c:minus>
              <c:numLit>
                <c:formatCode>General</c:formatCode>
                <c:ptCount val="1"/>
                <c:pt idx="0">
                  <c:v>7.6</c:v>
                </c:pt>
              </c:numLit>
            </c:minus>
            <c:spPr>
              <a:ln w="28575"/>
            </c:spPr>
          </c:errBars>
          <c:val>
            <c:numRef>
              <c:f>Sheet1!$B$4</c:f>
              <c:numCache>
                <c:formatCode>General</c:formatCode>
                <c:ptCount val="1"/>
                <c:pt idx="0">
                  <c:v>65.7</c:v>
                </c:pt>
              </c:numCache>
            </c:numRef>
          </c:val>
        </c:ser>
        <c:ser>
          <c:idx val="1"/>
          <c:order val="1"/>
          <c:tx>
            <c:strRef>
              <c:f>Sheet1!$A$5</c:f>
              <c:strCache>
                <c:ptCount val="1"/>
                <c:pt idx="0">
                  <c:v>Chemotherapy</c:v>
                </c:pt>
              </c:strCache>
            </c:strRef>
          </c:tx>
          <c:spPr>
            <a:solidFill>
              <a:srgbClr val="FFC000"/>
            </a:solidFill>
            <a:ln>
              <a:noFill/>
            </a:ln>
          </c:spPr>
          <c:invertIfNegative val="0"/>
          <c:errBars>
            <c:errBarType val="both"/>
            <c:errValType val="cust"/>
            <c:noEndCap val="0"/>
            <c:plus>
              <c:numLit>
                <c:formatCode>General</c:formatCode>
                <c:ptCount val="1"/>
                <c:pt idx="0">
                  <c:v>6.7</c:v>
                </c:pt>
              </c:numLit>
            </c:plus>
            <c:minus>
              <c:numLit>
                <c:formatCode>General</c:formatCode>
                <c:ptCount val="1"/>
                <c:pt idx="0">
                  <c:v>5.6</c:v>
                </c:pt>
              </c:numLit>
            </c:minus>
            <c:spPr>
              <a:ln w="28575"/>
            </c:spPr>
          </c:errBars>
          <c:val>
            <c:numRef>
              <c:f>Sheet1!$B$5</c:f>
              <c:numCache>
                <c:formatCode>General</c:formatCode>
                <c:ptCount val="1"/>
                <c:pt idx="0">
                  <c:v>19.5</c:v>
                </c:pt>
              </c:numCache>
            </c:numRef>
          </c:val>
        </c:ser>
        <c:dLbls>
          <c:showLegendKey val="0"/>
          <c:showVal val="0"/>
          <c:showCatName val="0"/>
          <c:showSerName val="0"/>
          <c:showPercent val="0"/>
          <c:showBubbleSize val="0"/>
        </c:dLbls>
        <c:gapWidth val="150"/>
        <c:axId val="544318456"/>
        <c:axId val="563846504"/>
      </c:barChart>
      <c:catAx>
        <c:axId val="544318456"/>
        <c:scaling>
          <c:orientation val="minMax"/>
        </c:scaling>
        <c:delete val="0"/>
        <c:axPos val="b"/>
        <c:majorTickMark val="out"/>
        <c:minorTickMark val="none"/>
        <c:tickLblPos val="none"/>
        <c:spPr>
          <a:ln w="28575" cap="sq">
            <a:solidFill>
              <a:srgbClr val="FFFFFF"/>
            </a:solidFill>
            <a:miter lim="800000"/>
          </a:ln>
        </c:spPr>
        <c:txPr>
          <a:bodyPr/>
          <a:lstStyle/>
          <a:p>
            <a:pPr>
              <a:defRPr>
                <a:solidFill>
                  <a:schemeClr val="bg1"/>
                </a:solidFill>
              </a:defRPr>
            </a:pPr>
            <a:endParaRPr lang="en-US"/>
          </a:p>
        </c:txPr>
        <c:crossAx val="563846504"/>
        <c:crosses val="autoZero"/>
        <c:auto val="1"/>
        <c:lblAlgn val="ctr"/>
        <c:lblOffset val="100"/>
        <c:noMultiLvlLbl val="0"/>
      </c:catAx>
      <c:valAx>
        <c:axId val="563846504"/>
        <c:scaling>
          <c:orientation val="minMax"/>
        </c:scaling>
        <c:delete val="0"/>
        <c:axPos val="l"/>
        <c:majorGridlines>
          <c:spPr>
            <a:ln>
              <a:noFill/>
            </a:ln>
          </c:spPr>
        </c:majorGridlines>
        <c:numFmt formatCode="General" sourceLinked="1"/>
        <c:majorTickMark val="out"/>
        <c:minorTickMark val="none"/>
        <c:tickLblPos val="none"/>
        <c:spPr>
          <a:ln w="28575" cap="sq">
            <a:solidFill>
              <a:srgbClr val="FFFFFF"/>
            </a:solidFill>
            <a:miter lim="800000"/>
          </a:ln>
        </c:spPr>
        <c:txPr>
          <a:bodyPr/>
          <a:lstStyle/>
          <a:p>
            <a:pPr>
              <a:defRPr sz="1600">
                <a:latin typeface="Arial"/>
              </a:defRPr>
            </a:pPr>
            <a:endParaRPr lang="en-US"/>
          </a:p>
        </c:txPr>
        <c:crossAx val="544318456"/>
        <c:crosses val="autoZero"/>
        <c:crossBetween val="between"/>
        <c:majorUnit val="20.0"/>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dk2" tx1="lt1" bg2="dk1" tx2="lt2" accent1="accent1" accent2="accent2" accent3="accent3" accent4="accent4" accent5="accent5" accent6="accent6" hlink="hlink" folHlink="folHlink"/>
  <c:chart>
    <c:autoTitleDeleted val="0"/>
    <c:plotArea>
      <c:layout>
        <c:manualLayout>
          <c:layoutTarget val="inner"/>
          <c:xMode val="edge"/>
          <c:yMode val="edge"/>
          <c:x val="0.133392519799833"/>
          <c:y val="0.0907407407407407"/>
          <c:w val="0.822381132584805"/>
          <c:h val="0.831861701778822"/>
        </c:manualLayout>
      </c:layout>
      <c:barChart>
        <c:barDir val="col"/>
        <c:grouping val="clustered"/>
        <c:varyColors val="0"/>
        <c:ser>
          <c:idx val="0"/>
          <c:order val="0"/>
          <c:tx>
            <c:strRef>
              <c:f>Sheet1!$A$24</c:f>
              <c:strCache>
                <c:ptCount val="1"/>
                <c:pt idx="0">
                  <c:v>Crizotinib</c:v>
                </c:pt>
              </c:strCache>
            </c:strRef>
          </c:tx>
          <c:spPr>
            <a:solidFill>
              <a:srgbClr val="2BADC7"/>
            </a:solidFill>
            <a:ln>
              <a:noFill/>
            </a:ln>
          </c:spPr>
          <c:invertIfNegative val="0"/>
          <c:errBars>
            <c:errBarType val="both"/>
            <c:errValType val="cust"/>
            <c:noEndCap val="0"/>
            <c:plus>
              <c:numLit>
                <c:formatCode>General</c:formatCode>
                <c:ptCount val="1"/>
                <c:pt idx="0">
                  <c:v>7.1</c:v>
                </c:pt>
              </c:numLit>
            </c:plus>
            <c:minus>
              <c:numLit>
                <c:formatCode>General</c:formatCode>
                <c:ptCount val="1"/>
                <c:pt idx="0">
                  <c:v>7.6</c:v>
                </c:pt>
              </c:numLit>
            </c:minus>
            <c:spPr>
              <a:ln w="28575"/>
            </c:spPr>
          </c:errBars>
          <c:val>
            <c:numRef>
              <c:f>Sheet1!$B$24</c:f>
              <c:numCache>
                <c:formatCode>General</c:formatCode>
                <c:ptCount val="1"/>
                <c:pt idx="0">
                  <c:v>65.7</c:v>
                </c:pt>
              </c:numCache>
            </c:numRef>
          </c:val>
        </c:ser>
        <c:ser>
          <c:idx val="1"/>
          <c:order val="1"/>
          <c:tx>
            <c:strRef>
              <c:f>Sheet1!$A$25</c:f>
              <c:strCache>
                <c:ptCount val="1"/>
                <c:pt idx="0">
                  <c:v>Pemetrexed</c:v>
                </c:pt>
              </c:strCache>
            </c:strRef>
          </c:tx>
          <c:spPr>
            <a:solidFill>
              <a:srgbClr val="FF6600"/>
            </a:solidFill>
            <a:ln>
              <a:noFill/>
            </a:ln>
          </c:spPr>
          <c:invertIfNegative val="0"/>
          <c:errBars>
            <c:errBarType val="both"/>
            <c:errValType val="cust"/>
            <c:noEndCap val="0"/>
            <c:plus>
              <c:numLit>
                <c:formatCode>General</c:formatCode>
                <c:ptCount val="1"/>
                <c:pt idx="0">
                  <c:v>10.0</c:v>
                </c:pt>
              </c:numLit>
            </c:plus>
            <c:minus>
              <c:numLit>
                <c:formatCode>General</c:formatCode>
                <c:ptCount val="1"/>
                <c:pt idx="0">
                  <c:v>8.700000000000001</c:v>
                </c:pt>
              </c:numLit>
            </c:minus>
            <c:spPr>
              <a:ln w="28575"/>
            </c:spPr>
          </c:errBars>
          <c:val>
            <c:numRef>
              <c:f>Sheet1!$B$25</c:f>
              <c:numCache>
                <c:formatCode>General</c:formatCode>
                <c:ptCount val="1"/>
                <c:pt idx="0">
                  <c:v>29.3</c:v>
                </c:pt>
              </c:numCache>
            </c:numRef>
          </c:val>
        </c:ser>
        <c:ser>
          <c:idx val="2"/>
          <c:order val="2"/>
          <c:tx>
            <c:strRef>
              <c:f>Sheet1!$A$26</c:f>
              <c:strCache>
                <c:ptCount val="1"/>
                <c:pt idx="0">
                  <c:v>Docetaxel </c:v>
                </c:pt>
              </c:strCache>
            </c:strRef>
          </c:tx>
          <c:spPr>
            <a:solidFill>
              <a:srgbClr val="FFFF00"/>
            </a:solidFill>
            <a:ln>
              <a:noFill/>
            </a:ln>
          </c:spPr>
          <c:invertIfNegative val="0"/>
          <c:errBars>
            <c:errBarType val="both"/>
            <c:errValType val="cust"/>
            <c:noEndCap val="0"/>
            <c:plus>
              <c:numLit>
                <c:formatCode>General</c:formatCode>
                <c:ptCount val="1"/>
                <c:pt idx="0">
                  <c:v>8.6</c:v>
                </c:pt>
              </c:numLit>
            </c:plus>
            <c:minus>
              <c:numLit>
                <c:formatCode>General</c:formatCode>
                <c:ptCount val="1"/>
                <c:pt idx="0">
                  <c:v>4.6</c:v>
                </c:pt>
              </c:numLit>
            </c:minus>
            <c:spPr>
              <a:ln w="28575">
                <a:solidFill>
                  <a:srgbClr val="FFFFFF"/>
                </a:solidFill>
              </a:ln>
            </c:spPr>
          </c:errBars>
          <c:val>
            <c:numRef>
              <c:f>Sheet1!$B$26</c:f>
              <c:numCache>
                <c:formatCode>General</c:formatCode>
                <c:ptCount val="1"/>
                <c:pt idx="0">
                  <c:v>6.9</c:v>
                </c:pt>
              </c:numCache>
            </c:numRef>
          </c:val>
        </c:ser>
        <c:dLbls>
          <c:showLegendKey val="0"/>
          <c:showVal val="0"/>
          <c:showCatName val="0"/>
          <c:showSerName val="0"/>
          <c:showPercent val="0"/>
          <c:showBubbleSize val="0"/>
        </c:dLbls>
        <c:gapWidth val="150"/>
        <c:axId val="279342056"/>
        <c:axId val="279275944"/>
      </c:barChart>
      <c:catAx>
        <c:axId val="279342056"/>
        <c:scaling>
          <c:orientation val="minMax"/>
        </c:scaling>
        <c:delete val="0"/>
        <c:axPos val="b"/>
        <c:majorTickMark val="out"/>
        <c:minorTickMark val="none"/>
        <c:tickLblPos val="none"/>
        <c:spPr>
          <a:ln w="28575" cap="sq">
            <a:solidFill>
              <a:srgbClr val="FFFFFF"/>
            </a:solidFill>
            <a:miter lim="800000"/>
          </a:ln>
        </c:spPr>
        <c:txPr>
          <a:bodyPr/>
          <a:lstStyle/>
          <a:p>
            <a:pPr>
              <a:defRPr>
                <a:solidFill>
                  <a:schemeClr val="bg1"/>
                </a:solidFill>
              </a:defRPr>
            </a:pPr>
            <a:endParaRPr lang="en-US"/>
          </a:p>
        </c:txPr>
        <c:crossAx val="279275944"/>
        <c:crosses val="autoZero"/>
        <c:auto val="1"/>
        <c:lblAlgn val="ctr"/>
        <c:lblOffset val="100"/>
        <c:noMultiLvlLbl val="0"/>
      </c:catAx>
      <c:valAx>
        <c:axId val="279275944"/>
        <c:scaling>
          <c:orientation val="minMax"/>
        </c:scaling>
        <c:delete val="0"/>
        <c:axPos val="l"/>
        <c:majorGridlines>
          <c:spPr>
            <a:ln>
              <a:noFill/>
            </a:ln>
          </c:spPr>
        </c:majorGridlines>
        <c:numFmt formatCode="General" sourceLinked="1"/>
        <c:majorTickMark val="out"/>
        <c:minorTickMark val="none"/>
        <c:tickLblPos val="none"/>
        <c:spPr>
          <a:ln w="28575" cap="sq">
            <a:solidFill>
              <a:srgbClr val="FFFFFF"/>
            </a:solidFill>
            <a:miter lim="800000"/>
          </a:ln>
        </c:spPr>
        <c:txPr>
          <a:bodyPr/>
          <a:lstStyle/>
          <a:p>
            <a:pPr>
              <a:defRPr sz="1600">
                <a:latin typeface="Arial"/>
              </a:defRPr>
            </a:pPr>
            <a:endParaRPr lang="en-US"/>
          </a:p>
        </c:txPr>
        <c:crossAx val="279342056"/>
        <c:crosses val="autoZero"/>
        <c:crossBetween val="between"/>
        <c:majorUnit val="20.0"/>
      </c:valAx>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charset="0"/>
              </a:defRPr>
            </a:lvl1pPr>
          </a:lstStyle>
          <a:p>
            <a:pPr>
              <a:defRPr/>
            </a:pPr>
            <a:fld id="{F56546F4-BAF7-B543-94E5-BF89D7694EE3}" type="datetimeFigureOut">
              <a:rPr lang="en-US"/>
              <a:pPr>
                <a:defRPr/>
              </a:pPr>
              <a:t>8/23/13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charset="0"/>
              </a:defRPr>
            </a:lvl1pPr>
          </a:lstStyle>
          <a:p>
            <a:pPr>
              <a:defRPr/>
            </a:pPr>
            <a:fld id="{4B4FED7B-4C84-E045-AF9F-75CD6919D60C}" type="slidenum">
              <a:rPr lang="en-US"/>
              <a:pPr>
                <a:defRPr/>
              </a:pPr>
              <a:t>‹#›</a:t>
            </a:fld>
            <a:endParaRPr lang="en-US"/>
          </a:p>
        </p:txBody>
      </p:sp>
    </p:spTree>
    <p:extLst>
      <p:ext uri="{BB962C8B-B14F-4D97-AF65-F5344CB8AC3E}">
        <p14:creationId xmlns:p14="http://schemas.microsoft.com/office/powerpoint/2010/main" val="2819785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charset="0"/>
              </a:defRPr>
            </a:lvl1pPr>
          </a:lstStyle>
          <a:p>
            <a:pPr>
              <a:defRPr/>
            </a:pPr>
            <a:fld id="{6CA71B49-E23F-4B48-BCBC-53D4CA5B4F62}" type="datetimeFigureOut">
              <a:rPr lang="en-US"/>
              <a:pPr>
                <a:defRPr/>
              </a:pPr>
              <a:t>8/23/13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charset="0"/>
              </a:defRPr>
            </a:lvl1pPr>
          </a:lstStyle>
          <a:p>
            <a:pPr>
              <a:defRPr/>
            </a:pPr>
            <a:fld id="{FF1563B8-755D-874D-AAC7-3D0CA2AD8691}" type="slidenum">
              <a:rPr lang="en-US"/>
              <a:pPr>
                <a:defRPr/>
              </a:pPr>
              <a:t>‹#›</a:t>
            </a:fld>
            <a:endParaRPr lang="en-US"/>
          </a:p>
        </p:txBody>
      </p:sp>
    </p:spTree>
    <p:extLst>
      <p:ext uri="{BB962C8B-B14F-4D97-AF65-F5344CB8AC3E}">
        <p14:creationId xmlns:p14="http://schemas.microsoft.com/office/powerpoint/2010/main" val="277558397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a:t>
            </a:fld>
            <a:endParaRPr lang="en-US"/>
          </a:p>
        </p:txBody>
      </p:sp>
    </p:spTree>
    <p:extLst>
      <p:ext uri="{BB962C8B-B14F-4D97-AF65-F5344CB8AC3E}">
        <p14:creationId xmlns:p14="http://schemas.microsoft.com/office/powerpoint/2010/main" val="2763678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10</a:t>
            </a:fld>
            <a:endParaRPr lang="en-US"/>
          </a:p>
        </p:txBody>
      </p:sp>
    </p:spTree>
    <p:extLst>
      <p:ext uri="{BB962C8B-B14F-4D97-AF65-F5344CB8AC3E}">
        <p14:creationId xmlns:p14="http://schemas.microsoft.com/office/powerpoint/2010/main" val="4158689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11</a:t>
            </a:fld>
            <a:endParaRPr lang="en-US"/>
          </a:p>
        </p:txBody>
      </p:sp>
    </p:spTree>
    <p:extLst>
      <p:ext uri="{BB962C8B-B14F-4D97-AF65-F5344CB8AC3E}">
        <p14:creationId xmlns:p14="http://schemas.microsoft.com/office/powerpoint/2010/main" val="1380582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12</a:t>
            </a:fld>
            <a:endParaRPr lang="en-US"/>
          </a:p>
        </p:txBody>
      </p:sp>
    </p:spTree>
    <p:extLst>
      <p:ext uri="{BB962C8B-B14F-4D97-AF65-F5344CB8AC3E}">
        <p14:creationId xmlns:p14="http://schemas.microsoft.com/office/powerpoint/2010/main" val="2026316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13</a:t>
            </a:fld>
            <a:endParaRPr lang="en-US"/>
          </a:p>
        </p:txBody>
      </p:sp>
    </p:spTree>
    <p:extLst>
      <p:ext uri="{BB962C8B-B14F-4D97-AF65-F5344CB8AC3E}">
        <p14:creationId xmlns:p14="http://schemas.microsoft.com/office/powerpoint/2010/main" val="3006890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14</a:t>
            </a:fld>
            <a:endParaRPr lang="en-US"/>
          </a:p>
        </p:txBody>
      </p:sp>
    </p:spTree>
    <p:extLst>
      <p:ext uri="{BB962C8B-B14F-4D97-AF65-F5344CB8AC3E}">
        <p14:creationId xmlns:p14="http://schemas.microsoft.com/office/powerpoint/2010/main" val="792483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15</a:t>
            </a:fld>
            <a:endParaRPr lang="en-US"/>
          </a:p>
        </p:txBody>
      </p:sp>
    </p:spTree>
    <p:extLst>
      <p:ext uri="{BB962C8B-B14F-4D97-AF65-F5344CB8AC3E}">
        <p14:creationId xmlns:p14="http://schemas.microsoft.com/office/powerpoint/2010/main" val="3275608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16</a:t>
            </a:fld>
            <a:endParaRPr lang="en-US"/>
          </a:p>
        </p:txBody>
      </p:sp>
    </p:spTree>
    <p:extLst>
      <p:ext uri="{BB962C8B-B14F-4D97-AF65-F5344CB8AC3E}">
        <p14:creationId xmlns:p14="http://schemas.microsoft.com/office/powerpoint/2010/main" val="3382788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17</a:t>
            </a:fld>
            <a:endParaRPr lang="en-US"/>
          </a:p>
        </p:txBody>
      </p:sp>
    </p:spTree>
    <p:extLst>
      <p:ext uri="{BB962C8B-B14F-4D97-AF65-F5344CB8AC3E}">
        <p14:creationId xmlns:p14="http://schemas.microsoft.com/office/powerpoint/2010/main" val="3099062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18</a:t>
            </a:fld>
            <a:endParaRPr lang="en-US"/>
          </a:p>
        </p:txBody>
      </p:sp>
    </p:spTree>
    <p:extLst>
      <p:ext uri="{BB962C8B-B14F-4D97-AF65-F5344CB8AC3E}">
        <p14:creationId xmlns:p14="http://schemas.microsoft.com/office/powerpoint/2010/main" val="37747804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19</a:t>
            </a:fld>
            <a:endParaRPr lang="en-US"/>
          </a:p>
        </p:txBody>
      </p:sp>
    </p:spTree>
    <p:extLst>
      <p:ext uri="{BB962C8B-B14F-4D97-AF65-F5344CB8AC3E}">
        <p14:creationId xmlns:p14="http://schemas.microsoft.com/office/powerpoint/2010/main" val="535141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2</a:t>
            </a:fld>
            <a:endParaRPr lang="en-US"/>
          </a:p>
        </p:txBody>
      </p:sp>
    </p:spTree>
    <p:extLst>
      <p:ext uri="{BB962C8B-B14F-4D97-AF65-F5344CB8AC3E}">
        <p14:creationId xmlns:p14="http://schemas.microsoft.com/office/powerpoint/2010/main" val="1190594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20</a:t>
            </a:fld>
            <a:endParaRPr lang="en-US"/>
          </a:p>
        </p:txBody>
      </p:sp>
    </p:spTree>
    <p:extLst>
      <p:ext uri="{BB962C8B-B14F-4D97-AF65-F5344CB8AC3E}">
        <p14:creationId xmlns:p14="http://schemas.microsoft.com/office/powerpoint/2010/main" val="21995357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bwMode="auto">
          <a:noFill/>
          <a:ln>
            <a:miter lim="800000"/>
            <a:headEnd/>
            <a:tailEnd/>
          </a:ln>
        </p:spPr>
        <p:txBody>
          <a:bodyPr/>
          <a:lstStyle/>
          <a:p>
            <a:pPr defTabSz="898525"/>
            <a:fld id="{E65425F6-4A9F-4AE8-8F7A-BF4BE9C6D565}" type="slidenum">
              <a:rPr lang="en-US" smtClean="0">
                <a:latin typeface="Arial" pitchFamily="34" charset="0"/>
                <a:ea typeface="MS PGothic" pitchFamily="34" charset="-128"/>
              </a:rPr>
              <a:pPr defTabSz="898525"/>
              <a:t>21</a:t>
            </a:fld>
            <a:endParaRPr lang="en-US" smtClean="0">
              <a:latin typeface="Arial" pitchFamily="34" charset="0"/>
              <a:ea typeface="MS PGothic" pitchFamily="34" charset="-128"/>
            </a:endParaRPr>
          </a:p>
        </p:txBody>
      </p:sp>
      <p:sp>
        <p:nvSpPr>
          <p:cNvPr id="153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0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8525" eaLnBrk="0" hangingPunct="0">
              <a:defRPr sz="2400">
                <a:solidFill>
                  <a:schemeClr val="tx1"/>
                </a:solidFill>
                <a:latin typeface="Arial" charset="0"/>
                <a:ea typeface="ＭＳ Ｐゴシック" charset="0"/>
                <a:cs typeface="ＭＳ Ｐゴシック" charset="0"/>
              </a:defRPr>
            </a:lvl1pPr>
            <a:lvl2pPr marL="742950" indent="-285750" defTabSz="898525" eaLnBrk="0" hangingPunct="0">
              <a:defRPr sz="2400">
                <a:solidFill>
                  <a:schemeClr val="tx1"/>
                </a:solidFill>
                <a:latin typeface="Arial" charset="0"/>
                <a:ea typeface="ＭＳ Ｐゴシック" charset="0"/>
              </a:defRPr>
            </a:lvl2pPr>
            <a:lvl3pPr marL="1143000" indent="-228600" defTabSz="898525" eaLnBrk="0" hangingPunct="0">
              <a:defRPr sz="2400">
                <a:solidFill>
                  <a:schemeClr val="tx1"/>
                </a:solidFill>
                <a:latin typeface="Arial" charset="0"/>
                <a:ea typeface="ＭＳ Ｐゴシック" charset="0"/>
              </a:defRPr>
            </a:lvl3pPr>
            <a:lvl4pPr marL="1600200" indent="-228600" defTabSz="898525" eaLnBrk="0" hangingPunct="0">
              <a:defRPr sz="2400">
                <a:solidFill>
                  <a:schemeClr val="tx1"/>
                </a:solidFill>
                <a:latin typeface="Arial" charset="0"/>
                <a:ea typeface="ＭＳ Ｐゴシック" charset="0"/>
              </a:defRPr>
            </a:lvl4pPr>
            <a:lvl5pPr marL="2057400" indent="-228600" defTabSz="898525" eaLnBrk="0" hangingPunct="0">
              <a:defRPr sz="2400">
                <a:solidFill>
                  <a:schemeClr val="tx1"/>
                </a:solidFill>
                <a:latin typeface="Arial" charset="0"/>
                <a:ea typeface="ＭＳ Ｐゴシック" charset="0"/>
              </a:defRPr>
            </a:lvl5pPr>
            <a:lvl6pPr marL="2514600" indent="-228600" defTabSz="89852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89852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89852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89852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E9883E4-B28F-D048-B775-B79C8B655217}" type="slidenum">
              <a:rPr lang="en-US" sz="1200"/>
              <a:pPr eaLnBrk="1" hangingPunct="1"/>
              <a:t>22</a:t>
            </a:fld>
            <a:endParaRPr lang="en-US" sz="1200"/>
          </a:p>
        </p:txBody>
      </p:sp>
      <p:sp>
        <p:nvSpPr>
          <p:cNvPr id="665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23</a:t>
            </a:fld>
            <a:endParaRPr lang="en-US"/>
          </a:p>
        </p:txBody>
      </p:sp>
    </p:spTree>
    <p:extLst>
      <p:ext uri="{BB962C8B-B14F-4D97-AF65-F5344CB8AC3E}">
        <p14:creationId xmlns:p14="http://schemas.microsoft.com/office/powerpoint/2010/main" val="3701832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24</a:t>
            </a:fld>
            <a:endParaRPr lang="en-US"/>
          </a:p>
        </p:txBody>
      </p:sp>
    </p:spTree>
    <p:extLst>
      <p:ext uri="{BB962C8B-B14F-4D97-AF65-F5344CB8AC3E}">
        <p14:creationId xmlns:p14="http://schemas.microsoft.com/office/powerpoint/2010/main" val="3965280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25</a:t>
            </a:fld>
            <a:endParaRPr lang="en-US"/>
          </a:p>
        </p:txBody>
      </p:sp>
    </p:spTree>
    <p:extLst>
      <p:ext uri="{BB962C8B-B14F-4D97-AF65-F5344CB8AC3E}">
        <p14:creationId xmlns:p14="http://schemas.microsoft.com/office/powerpoint/2010/main" val="213748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3</a:t>
            </a:fld>
            <a:endParaRPr lang="en-US"/>
          </a:p>
        </p:txBody>
      </p:sp>
    </p:spTree>
    <p:extLst>
      <p:ext uri="{BB962C8B-B14F-4D97-AF65-F5344CB8AC3E}">
        <p14:creationId xmlns:p14="http://schemas.microsoft.com/office/powerpoint/2010/main" val="4174414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4</a:t>
            </a:fld>
            <a:endParaRPr lang="en-US"/>
          </a:p>
        </p:txBody>
      </p:sp>
    </p:spTree>
    <p:extLst>
      <p:ext uri="{BB962C8B-B14F-4D97-AF65-F5344CB8AC3E}">
        <p14:creationId xmlns:p14="http://schemas.microsoft.com/office/powerpoint/2010/main" val="3837148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5</a:t>
            </a:fld>
            <a:endParaRPr lang="en-US"/>
          </a:p>
        </p:txBody>
      </p:sp>
    </p:spTree>
    <p:extLst>
      <p:ext uri="{BB962C8B-B14F-4D97-AF65-F5344CB8AC3E}">
        <p14:creationId xmlns:p14="http://schemas.microsoft.com/office/powerpoint/2010/main" val="2028236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6</a:t>
            </a:fld>
            <a:endParaRPr lang="en-US"/>
          </a:p>
        </p:txBody>
      </p:sp>
    </p:spTree>
    <p:extLst>
      <p:ext uri="{BB962C8B-B14F-4D97-AF65-F5344CB8AC3E}">
        <p14:creationId xmlns:p14="http://schemas.microsoft.com/office/powerpoint/2010/main" val="91879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7</a:t>
            </a:fld>
            <a:endParaRPr lang="en-US"/>
          </a:p>
        </p:txBody>
      </p:sp>
    </p:spTree>
    <p:extLst>
      <p:ext uri="{BB962C8B-B14F-4D97-AF65-F5344CB8AC3E}">
        <p14:creationId xmlns:p14="http://schemas.microsoft.com/office/powerpoint/2010/main" val="4096046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8</a:t>
            </a:fld>
            <a:endParaRPr lang="en-US"/>
          </a:p>
        </p:txBody>
      </p:sp>
    </p:spTree>
    <p:extLst>
      <p:ext uri="{BB962C8B-B14F-4D97-AF65-F5344CB8AC3E}">
        <p14:creationId xmlns:p14="http://schemas.microsoft.com/office/powerpoint/2010/main" val="3795262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F1563B8-755D-874D-AAC7-3D0CA2AD8691}" type="slidenum">
              <a:rPr lang="en-US" smtClean="0"/>
              <a:pPr>
                <a:defRPr/>
              </a:pPr>
              <a:t>9</a:t>
            </a:fld>
            <a:endParaRPr lang="en-US"/>
          </a:p>
        </p:txBody>
      </p:sp>
    </p:spTree>
    <p:extLst>
      <p:ext uri="{BB962C8B-B14F-4D97-AF65-F5344CB8AC3E}">
        <p14:creationId xmlns:p14="http://schemas.microsoft.com/office/powerpoint/2010/main" val="895632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051175"/>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5562600"/>
            <a:ext cx="2133600" cy="365125"/>
          </a:xfrm>
        </p:spPr>
        <p:txBody>
          <a:bodyPr/>
          <a:lstStyle>
            <a:lvl1pPr>
              <a:defRPr/>
            </a:lvl1pPr>
          </a:lstStyle>
          <a:p>
            <a:pPr>
              <a:defRPr/>
            </a:pPr>
            <a:fld id="{887D0ADE-4815-1248-A343-A62B1AF9BB0F}" type="datetimeFigureOut">
              <a:rPr lang="en-US"/>
              <a:pPr>
                <a:defRPr/>
              </a:pPr>
              <a:t>8/23/13</a:t>
            </a:fld>
            <a:endParaRPr lang="en-US"/>
          </a:p>
        </p:txBody>
      </p:sp>
      <p:sp>
        <p:nvSpPr>
          <p:cNvPr id="5" name="Footer Placeholder 4"/>
          <p:cNvSpPr>
            <a:spLocks noGrp="1"/>
          </p:cNvSpPr>
          <p:nvPr>
            <p:ph type="ftr" sz="quarter" idx="11"/>
          </p:nvPr>
        </p:nvSpPr>
        <p:spPr>
          <a:xfrm>
            <a:off x="3124200" y="5562600"/>
            <a:ext cx="2895600" cy="365125"/>
          </a:xfrm>
        </p:spPr>
        <p:txBody>
          <a:bodyPr/>
          <a:lstStyle>
            <a:lvl1pPr>
              <a:defRPr>
                <a:solidFill>
                  <a:srgbClr val="A2A4A3"/>
                </a:solidFill>
              </a:defRPr>
            </a:lvl1pPr>
          </a:lstStyle>
          <a:p>
            <a:pPr>
              <a:defRPr/>
            </a:pPr>
            <a:endParaRPr lang="en-US"/>
          </a:p>
        </p:txBody>
      </p:sp>
      <p:sp>
        <p:nvSpPr>
          <p:cNvPr id="6" name="Slide Number Placeholder 5"/>
          <p:cNvSpPr>
            <a:spLocks noGrp="1"/>
          </p:cNvSpPr>
          <p:nvPr>
            <p:ph type="sldNum" sz="quarter" idx="12"/>
          </p:nvPr>
        </p:nvSpPr>
        <p:spPr>
          <a:xfrm>
            <a:off x="6553200" y="5562600"/>
            <a:ext cx="2133600" cy="365125"/>
          </a:xfrm>
        </p:spPr>
        <p:txBody>
          <a:bodyPr/>
          <a:lstStyle>
            <a:lvl1pPr>
              <a:defRPr/>
            </a:lvl1pPr>
          </a:lstStyle>
          <a:p>
            <a:pPr>
              <a:defRPr/>
            </a:pPr>
            <a:fld id="{122CE6C4-551A-EB49-A080-46AB90A6DB27}" type="slidenum">
              <a:rPr lang="en-US"/>
              <a:pPr>
                <a:defRPr/>
              </a:pPr>
              <a:t>‹#›</a:t>
            </a:fld>
            <a:endParaRPr lang="en-US"/>
          </a:p>
        </p:txBody>
      </p:sp>
    </p:spTree>
    <p:extLst>
      <p:ext uri="{BB962C8B-B14F-4D97-AF65-F5344CB8AC3E}">
        <p14:creationId xmlns:p14="http://schemas.microsoft.com/office/powerpoint/2010/main" val="3936580260"/>
      </p:ext>
    </p:extLst>
  </p:cSld>
  <p:clrMapOvr>
    <a:masterClrMapping/>
  </p:clrMapOvr>
  <p:transition xmlns:p14="http://schemas.microsoft.com/office/powerpoint/2010/mai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38099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562600"/>
            <a:ext cx="2133600" cy="365125"/>
          </a:xfrm>
        </p:spPr>
        <p:txBody>
          <a:bodyPr/>
          <a:lstStyle>
            <a:lvl1pPr>
              <a:defRPr/>
            </a:lvl1pPr>
          </a:lstStyle>
          <a:p>
            <a:pPr>
              <a:defRPr/>
            </a:pPr>
            <a:fld id="{00F78792-F778-3649-9728-337DA22F5896}" type="datetimeFigureOut">
              <a:rPr lang="en-US"/>
              <a:pPr>
                <a:defRPr/>
              </a:pPr>
              <a:t>8/23/13</a:t>
            </a:fld>
            <a:endParaRPr lang="en-US"/>
          </a:p>
        </p:txBody>
      </p:sp>
      <p:sp>
        <p:nvSpPr>
          <p:cNvPr id="5" name="Footer Placeholder 4"/>
          <p:cNvSpPr>
            <a:spLocks noGrp="1"/>
          </p:cNvSpPr>
          <p:nvPr>
            <p:ph type="ftr" sz="quarter" idx="11"/>
          </p:nvPr>
        </p:nvSpPr>
        <p:spPr>
          <a:xfrm>
            <a:off x="3124200" y="5562600"/>
            <a:ext cx="2895600" cy="365125"/>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5562600"/>
            <a:ext cx="2133600" cy="365125"/>
          </a:xfrm>
        </p:spPr>
        <p:txBody>
          <a:bodyPr/>
          <a:lstStyle>
            <a:lvl1pPr>
              <a:defRPr/>
            </a:lvl1pPr>
          </a:lstStyle>
          <a:p>
            <a:pPr>
              <a:defRPr/>
            </a:pPr>
            <a:fld id="{1D9C5BC5-2DE3-3843-97CB-49441AB5076C}" type="slidenum">
              <a:rPr lang="en-US"/>
              <a:pPr>
                <a:defRPr/>
              </a:pPr>
              <a:t>‹#›</a:t>
            </a:fld>
            <a:endParaRPr lang="en-US"/>
          </a:p>
        </p:txBody>
      </p:sp>
    </p:spTree>
    <p:extLst>
      <p:ext uri="{BB962C8B-B14F-4D97-AF65-F5344CB8AC3E}">
        <p14:creationId xmlns:p14="http://schemas.microsoft.com/office/powerpoint/2010/main" val="2976038310"/>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059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059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5562600"/>
            <a:ext cx="2133600" cy="365125"/>
          </a:xfrm>
        </p:spPr>
        <p:txBody>
          <a:bodyPr/>
          <a:lstStyle>
            <a:lvl1pPr>
              <a:defRPr/>
            </a:lvl1pPr>
          </a:lstStyle>
          <a:p>
            <a:pPr>
              <a:defRPr/>
            </a:pPr>
            <a:fld id="{27FF2847-94CA-1644-A812-F3A31619EE7F}" type="datetimeFigureOut">
              <a:rPr lang="en-US"/>
              <a:pPr>
                <a:defRPr/>
              </a:pPr>
              <a:t>8/23/13</a:t>
            </a:fld>
            <a:endParaRPr lang="en-US"/>
          </a:p>
        </p:txBody>
      </p:sp>
      <p:sp>
        <p:nvSpPr>
          <p:cNvPr id="5" name="Footer Placeholder 4"/>
          <p:cNvSpPr>
            <a:spLocks noGrp="1"/>
          </p:cNvSpPr>
          <p:nvPr>
            <p:ph type="ftr" sz="quarter" idx="11"/>
          </p:nvPr>
        </p:nvSpPr>
        <p:spPr>
          <a:xfrm>
            <a:off x="3124200" y="5562600"/>
            <a:ext cx="2895600" cy="365125"/>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5562600"/>
            <a:ext cx="2133600" cy="365125"/>
          </a:xfrm>
        </p:spPr>
        <p:txBody>
          <a:bodyPr/>
          <a:lstStyle>
            <a:lvl1pPr>
              <a:defRPr/>
            </a:lvl1pPr>
          </a:lstStyle>
          <a:p>
            <a:pPr>
              <a:defRPr/>
            </a:pPr>
            <a:fld id="{B664E491-2B23-EC48-ABC9-C846619C8C46}" type="slidenum">
              <a:rPr lang="en-US"/>
              <a:pPr>
                <a:defRPr/>
              </a:pPr>
              <a:t>‹#›</a:t>
            </a:fld>
            <a:endParaRPr lang="en-US"/>
          </a:p>
        </p:txBody>
      </p:sp>
    </p:spTree>
    <p:extLst>
      <p:ext uri="{BB962C8B-B14F-4D97-AF65-F5344CB8AC3E}">
        <p14:creationId xmlns:p14="http://schemas.microsoft.com/office/powerpoint/2010/main" val="2325090868"/>
      </p:ext>
    </p:extLst>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017459"/>
      </p:ext>
    </p:extLst>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75348910"/>
      </p:ext>
    </p:extLst>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2098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098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78527881"/>
      </p:ext>
    </p:extLst>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8918834"/>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03180147"/>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5331078"/>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5173765"/>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93087009"/>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5562600"/>
            <a:ext cx="2133600" cy="365125"/>
          </a:xfrm>
        </p:spPr>
        <p:txBody>
          <a:bodyPr/>
          <a:lstStyle>
            <a:lvl1pPr>
              <a:defRPr/>
            </a:lvl1pPr>
          </a:lstStyle>
          <a:p>
            <a:pPr>
              <a:defRPr/>
            </a:pPr>
            <a:fld id="{1E3BEED5-CEC9-854A-83FD-072806510ECC}" type="datetimeFigureOut">
              <a:rPr lang="en-US"/>
              <a:pPr>
                <a:defRPr/>
              </a:pPr>
              <a:t>8/23/13</a:t>
            </a:fld>
            <a:endParaRPr lang="en-US"/>
          </a:p>
        </p:txBody>
      </p:sp>
      <p:sp>
        <p:nvSpPr>
          <p:cNvPr id="5" name="Footer Placeholder 4"/>
          <p:cNvSpPr>
            <a:spLocks noGrp="1"/>
          </p:cNvSpPr>
          <p:nvPr>
            <p:ph type="ftr" sz="quarter" idx="11"/>
          </p:nvPr>
        </p:nvSpPr>
        <p:spPr>
          <a:xfrm>
            <a:off x="3124200" y="5562600"/>
            <a:ext cx="2895600" cy="365125"/>
          </a:xfrm>
        </p:spPr>
        <p:txBody>
          <a:bodyPr/>
          <a:lstStyle>
            <a:lvl1pPr>
              <a:defRPr>
                <a:solidFill>
                  <a:srgbClr val="A2A4A3"/>
                </a:solidFill>
              </a:defRPr>
            </a:lvl1pPr>
          </a:lstStyle>
          <a:p>
            <a:pPr>
              <a:defRPr/>
            </a:pPr>
            <a:endParaRPr lang="en-US"/>
          </a:p>
        </p:txBody>
      </p:sp>
      <p:sp>
        <p:nvSpPr>
          <p:cNvPr id="6" name="Slide Number Placeholder 5"/>
          <p:cNvSpPr>
            <a:spLocks noGrp="1"/>
          </p:cNvSpPr>
          <p:nvPr>
            <p:ph type="sldNum" sz="quarter" idx="12"/>
          </p:nvPr>
        </p:nvSpPr>
        <p:spPr>
          <a:xfrm>
            <a:off x="6553200" y="5562600"/>
            <a:ext cx="2133600" cy="365125"/>
          </a:xfrm>
        </p:spPr>
        <p:txBody>
          <a:bodyPr/>
          <a:lstStyle>
            <a:lvl1pPr>
              <a:defRPr/>
            </a:lvl1pPr>
          </a:lstStyle>
          <a:p>
            <a:pPr>
              <a:defRPr/>
            </a:pPr>
            <a:fld id="{DF6AF635-0E05-304A-88FC-349E1402D040}" type="slidenum">
              <a:rPr lang="en-US"/>
              <a:pPr>
                <a:defRPr/>
              </a:pPr>
              <a:t>‹#›</a:t>
            </a:fld>
            <a:endParaRPr lang="en-US"/>
          </a:p>
        </p:txBody>
      </p:sp>
    </p:spTree>
    <p:extLst>
      <p:ext uri="{BB962C8B-B14F-4D97-AF65-F5344CB8AC3E}">
        <p14:creationId xmlns:p14="http://schemas.microsoft.com/office/powerpoint/2010/main" val="213567862"/>
      </p:ext>
    </p:extLst>
  </p:cSld>
  <p:clrMapOvr>
    <a:masterClrMapping/>
  </p:clrMapOvr>
  <p:transition xmlns:p14="http://schemas.microsoft.com/office/powerpoint/2010/mai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83997008"/>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066800"/>
            <a:ext cx="194310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066800"/>
            <a:ext cx="56769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8845390"/>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581400"/>
            <a:ext cx="7772400" cy="1362075"/>
          </a:xfrm>
        </p:spPr>
        <p:txBody>
          <a:bodyPr anchor="t"/>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20812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5562600"/>
            <a:ext cx="2133600" cy="365125"/>
          </a:xfrm>
        </p:spPr>
        <p:txBody>
          <a:bodyPr/>
          <a:lstStyle>
            <a:lvl1pPr>
              <a:defRPr/>
            </a:lvl1pPr>
          </a:lstStyle>
          <a:p>
            <a:pPr>
              <a:defRPr/>
            </a:pPr>
            <a:fld id="{8AF215C5-0F87-4E43-8D37-41DC0F1F076D}" type="datetimeFigureOut">
              <a:rPr lang="en-US"/>
              <a:pPr>
                <a:defRPr/>
              </a:pPr>
              <a:t>8/23/13</a:t>
            </a:fld>
            <a:endParaRPr lang="en-US"/>
          </a:p>
        </p:txBody>
      </p:sp>
      <p:sp>
        <p:nvSpPr>
          <p:cNvPr id="5" name="Footer Placeholder 4"/>
          <p:cNvSpPr>
            <a:spLocks noGrp="1"/>
          </p:cNvSpPr>
          <p:nvPr>
            <p:ph type="ftr" sz="quarter" idx="11"/>
          </p:nvPr>
        </p:nvSpPr>
        <p:spPr>
          <a:xfrm>
            <a:off x="3124200" y="5562600"/>
            <a:ext cx="2895600" cy="365125"/>
          </a:xfrm>
        </p:spPr>
        <p:txBody>
          <a:bodyPr/>
          <a:lstStyle>
            <a:lvl1pPr>
              <a:defRPr>
                <a:solidFill>
                  <a:srgbClr val="A2A4A3"/>
                </a:solidFill>
              </a:defRPr>
            </a:lvl1pPr>
          </a:lstStyle>
          <a:p>
            <a:pPr>
              <a:defRPr/>
            </a:pPr>
            <a:endParaRPr lang="en-US"/>
          </a:p>
        </p:txBody>
      </p:sp>
      <p:sp>
        <p:nvSpPr>
          <p:cNvPr id="6" name="Slide Number Placeholder 5"/>
          <p:cNvSpPr>
            <a:spLocks noGrp="1"/>
          </p:cNvSpPr>
          <p:nvPr>
            <p:ph type="sldNum" sz="quarter" idx="12"/>
          </p:nvPr>
        </p:nvSpPr>
        <p:spPr>
          <a:xfrm>
            <a:off x="6553200" y="5562600"/>
            <a:ext cx="2133600" cy="365125"/>
          </a:xfrm>
        </p:spPr>
        <p:txBody>
          <a:bodyPr/>
          <a:lstStyle>
            <a:lvl1pPr>
              <a:defRPr/>
            </a:lvl1pPr>
          </a:lstStyle>
          <a:p>
            <a:pPr>
              <a:defRPr/>
            </a:pPr>
            <a:fld id="{B1AEF80C-5189-0D42-9CDA-9ACFFFCDD0E9}" type="slidenum">
              <a:rPr lang="en-US"/>
              <a:pPr>
                <a:defRPr/>
              </a:pPr>
              <a:t>‹#›</a:t>
            </a:fld>
            <a:endParaRPr lang="en-US"/>
          </a:p>
        </p:txBody>
      </p:sp>
    </p:spTree>
    <p:extLst>
      <p:ext uri="{BB962C8B-B14F-4D97-AF65-F5344CB8AC3E}">
        <p14:creationId xmlns:p14="http://schemas.microsoft.com/office/powerpoint/2010/main" val="3846846679"/>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5562600"/>
            <a:ext cx="2133600" cy="365125"/>
          </a:xfrm>
        </p:spPr>
        <p:txBody>
          <a:bodyPr/>
          <a:lstStyle>
            <a:lvl1pPr>
              <a:defRPr/>
            </a:lvl1pPr>
          </a:lstStyle>
          <a:p>
            <a:pPr>
              <a:defRPr/>
            </a:pPr>
            <a:fld id="{4DB31E76-EB79-8042-BEE0-3DBF23998E6D}" type="datetimeFigureOut">
              <a:rPr lang="en-US"/>
              <a:pPr>
                <a:defRPr/>
              </a:pPr>
              <a:t>8/23/13</a:t>
            </a:fld>
            <a:endParaRPr lang="en-US"/>
          </a:p>
        </p:txBody>
      </p:sp>
      <p:sp>
        <p:nvSpPr>
          <p:cNvPr id="6" name="Footer Placeholder 4"/>
          <p:cNvSpPr>
            <a:spLocks noGrp="1"/>
          </p:cNvSpPr>
          <p:nvPr>
            <p:ph type="ftr" sz="quarter" idx="11"/>
          </p:nvPr>
        </p:nvSpPr>
        <p:spPr>
          <a:xfrm>
            <a:off x="3124200" y="5562600"/>
            <a:ext cx="2895600" cy="365125"/>
          </a:xfrm>
        </p:spPr>
        <p:txBody>
          <a:bodyPr/>
          <a:lstStyle>
            <a:lvl1pPr>
              <a:defRPr>
                <a:solidFill>
                  <a:srgbClr val="A2A4A3"/>
                </a:solidFill>
              </a:defRPr>
            </a:lvl1pPr>
          </a:lstStyle>
          <a:p>
            <a:pPr>
              <a:defRPr/>
            </a:pPr>
            <a:endParaRPr lang="en-US"/>
          </a:p>
        </p:txBody>
      </p:sp>
      <p:sp>
        <p:nvSpPr>
          <p:cNvPr id="7" name="Slide Number Placeholder 5"/>
          <p:cNvSpPr>
            <a:spLocks noGrp="1"/>
          </p:cNvSpPr>
          <p:nvPr>
            <p:ph type="sldNum" sz="quarter" idx="12"/>
          </p:nvPr>
        </p:nvSpPr>
        <p:spPr>
          <a:xfrm>
            <a:off x="6553200" y="5562600"/>
            <a:ext cx="2133600" cy="365125"/>
          </a:xfrm>
        </p:spPr>
        <p:txBody>
          <a:bodyPr/>
          <a:lstStyle>
            <a:lvl1pPr>
              <a:defRPr/>
            </a:lvl1pPr>
          </a:lstStyle>
          <a:p>
            <a:pPr>
              <a:defRPr/>
            </a:pPr>
            <a:fld id="{CAAD0249-69FC-644E-9F52-167D17F593C9}" type="slidenum">
              <a:rPr lang="en-US"/>
              <a:pPr>
                <a:defRPr/>
              </a:pPr>
              <a:t>‹#›</a:t>
            </a:fld>
            <a:endParaRPr lang="en-US"/>
          </a:p>
        </p:txBody>
      </p:sp>
    </p:spTree>
    <p:extLst>
      <p:ext uri="{BB962C8B-B14F-4D97-AF65-F5344CB8AC3E}">
        <p14:creationId xmlns:p14="http://schemas.microsoft.com/office/powerpoint/2010/main" val="202696474"/>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159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solidFill>
                  <a:srgbClr val="0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159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457200" y="5562600"/>
            <a:ext cx="2133600" cy="365125"/>
          </a:xfrm>
        </p:spPr>
        <p:txBody>
          <a:bodyPr/>
          <a:lstStyle>
            <a:lvl1pPr>
              <a:defRPr/>
            </a:lvl1pPr>
          </a:lstStyle>
          <a:p>
            <a:pPr>
              <a:defRPr/>
            </a:pPr>
            <a:fld id="{3C1B6D22-1580-6944-8623-2D515CF8A850}" type="datetimeFigureOut">
              <a:rPr lang="en-US"/>
              <a:pPr>
                <a:defRPr/>
              </a:pPr>
              <a:t>8/23/13</a:t>
            </a:fld>
            <a:endParaRPr lang="en-US"/>
          </a:p>
        </p:txBody>
      </p:sp>
      <p:sp>
        <p:nvSpPr>
          <p:cNvPr id="8" name="Footer Placeholder 4"/>
          <p:cNvSpPr>
            <a:spLocks noGrp="1"/>
          </p:cNvSpPr>
          <p:nvPr>
            <p:ph type="ftr" sz="quarter" idx="11"/>
          </p:nvPr>
        </p:nvSpPr>
        <p:spPr>
          <a:xfrm>
            <a:off x="3124200" y="5562600"/>
            <a:ext cx="2895600" cy="365125"/>
          </a:xfrm>
        </p:spPr>
        <p:txBody>
          <a:bodyPr/>
          <a:lstStyle>
            <a:lvl1pPr>
              <a:defRPr>
                <a:solidFill>
                  <a:srgbClr val="A2A4A3"/>
                </a:solidFill>
              </a:defRPr>
            </a:lvl1pPr>
          </a:lstStyle>
          <a:p>
            <a:pPr>
              <a:defRPr/>
            </a:pPr>
            <a:endParaRPr lang="en-US"/>
          </a:p>
        </p:txBody>
      </p:sp>
      <p:sp>
        <p:nvSpPr>
          <p:cNvPr id="9" name="Slide Number Placeholder 5"/>
          <p:cNvSpPr>
            <a:spLocks noGrp="1"/>
          </p:cNvSpPr>
          <p:nvPr>
            <p:ph type="sldNum" sz="quarter" idx="12"/>
          </p:nvPr>
        </p:nvSpPr>
        <p:spPr>
          <a:xfrm>
            <a:off x="6553200" y="5562600"/>
            <a:ext cx="2133600" cy="365125"/>
          </a:xfrm>
        </p:spPr>
        <p:txBody>
          <a:bodyPr/>
          <a:lstStyle>
            <a:lvl1pPr>
              <a:defRPr/>
            </a:lvl1pPr>
          </a:lstStyle>
          <a:p>
            <a:pPr>
              <a:defRPr/>
            </a:pPr>
            <a:fld id="{09A4AC34-8D42-C948-A333-296C84F57677}" type="slidenum">
              <a:rPr lang="en-US"/>
              <a:pPr>
                <a:defRPr/>
              </a:pPr>
              <a:t>‹#›</a:t>
            </a:fld>
            <a:endParaRPr lang="en-US"/>
          </a:p>
        </p:txBody>
      </p:sp>
    </p:spTree>
    <p:extLst>
      <p:ext uri="{BB962C8B-B14F-4D97-AF65-F5344CB8AC3E}">
        <p14:creationId xmlns:p14="http://schemas.microsoft.com/office/powerpoint/2010/main" val="1900496719"/>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5562600"/>
            <a:ext cx="2133600" cy="365125"/>
          </a:xfrm>
        </p:spPr>
        <p:txBody>
          <a:bodyPr/>
          <a:lstStyle>
            <a:lvl1pPr>
              <a:defRPr/>
            </a:lvl1pPr>
          </a:lstStyle>
          <a:p>
            <a:pPr>
              <a:defRPr/>
            </a:pPr>
            <a:fld id="{A62D8630-B8AE-FC47-AC90-C5F0E3E5EC63}" type="datetimeFigureOut">
              <a:rPr lang="en-US"/>
              <a:pPr>
                <a:defRPr/>
              </a:pPr>
              <a:t>8/23/13</a:t>
            </a:fld>
            <a:endParaRPr lang="en-US"/>
          </a:p>
        </p:txBody>
      </p:sp>
      <p:sp>
        <p:nvSpPr>
          <p:cNvPr id="4" name="Footer Placeholder 4"/>
          <p:cNvSpPr>
            <a:spLocks noGrp="1"/>
          </p:cNvSpPr>
          <p:nvPr>
            <p:ph type="ftr" sz="quarter" idx="11"/>
          </p:nvPr>
        </p:nvSpPr>
        <p:spPr>
          <a:xfrm>
            <a:off x="3124200" y="5562600"/>
            <a:ext cx="2895600" cy="365125"/>
          </a:xfrm>
        </p:spPr>
        <p:txBody>
          <a:bodyPr/>
          <a:lstStyle>
            <a:lvl1pPr>
              <a:defRPr/>
            </a:lvl1pPr>
          </a:lstStyle>
          <a:p>
            <a:pPr>
              <a:defRPr/>
            </a:pPr>
            <a:endParaRPr lang="en-US"/>
          </a:p>
        </p:txBody>
      </p:sp>
      <p:sp>
        <p:nvSpPr>
          <p:cNvPr id="5" name="Slide Number Placeholder 5"/>
          <p:cNvSpPr>
            <a:spLocks noGrp="1"/>
          </p:cNvSpPr>
          <p:nvPr>
            <p:ph type="sldNum" sz="quarter" idx="12"/>
          </p:nvPr>
        </p:nvSpPr>
        <p:spPr>
          <a:xfrm>
            <a:off x="6553200" y="5562600"/>
            <a:ext cx="2133600" cy="365125"/>
          </a:xfrm>
        </p:spPr>
        <p:txBody>
          <a:bodyPr/>
          <a:lstStyle>
            <a:lvl1pPr>
              <a:defRPr/>
            </a:lvl1pPr>
          </a:lstStyle>
          <a:p>
            <a:pPr>
              <a:defRPr/>
            </a:pPr>
            <a:fld id="{1386F728-D428-1945-8134-3E9937182532}" type="slidenum">
              <a:rPr lang="en-US"/>
              <a:pPr>
                <a:defRPr/>
              </a:pPr>
              <a:t>‹#›</a:t>
            </a:fld>
            <a:endParaRPr lang="en-US"/>
          </a:p>
        </p:txBody>
      </p:sp>
    </p:spTree>
    <p:extLst>
      <p:ext uri="{BB962C8B-B14F-4D97-AF65-F5344CB8AC3E}">
        <p14:creationId xmlns:p14="http://schemas.microsoft.com/office/powerpoint/2010/main" val="2020959209"/>
      </p:ext>
    </p:extLst>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5562600"/>
            <a:ext cx="2133600" cy="365125"/>
          </a:xfrm>
        </p:spPr>
        <p:txBody>
          <a:bodyPr/>
          <a:lstStyle>
            <a:lvl1pPr>
              <a:defRPr/>
            </a:lvl1pPr>
          </a:lstStyle>
          <a:p>
            <a:pPr>
              <a:defRPr/>
            </a:pPr>
            <a:fld id="{F7515124-E84A-5F4A-A459-6F7D33BD66E9}" type="datetimeFigureOut">
              <a:rPr lang="en-US"/>
              <a:pPr>
                <a:defRPr/>
              </a:pPr>
              <a:t>8/23/13</a:t>
            </a:fld>
            <a:endParaRPr lang="en-US"/>
          </a:p>
        </p:txBody>
      </p:sp>
      <p:sp>
        <p:nvSpPr>
          <p:cNvPr id="3" name="Footer Placeholder 4"/>
          <p:cNvSpPr>
            <a:spLocks noGrp="1"/>
          </p:cNvSpPr>
          <p:nvPr>
            <p:ph type="ftr" sz="quarter" idx="11"/>
          </p:nvPr>
        </p:nvSpPr>
        <p:spPr>
          <a:xfrm>
            <a:off x="3124200" y="5562600"/>
            <a:ext cx="2895600" cy="365125"/>
          </a:xfrm>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6553200" y="5562600"/>
            <a:ext cx="2133600" cy="365125"/>
          </a:xfrm>
        </p:spPr>
        <p:txBody>
          <a:bodyPr/>
          <a:lstStyle>
            <a:lvl1pPr>
              <a:defRPr/>
            </a:lvl1pPr>
          </a:lstStyle>
          <a:p>
            <a:pPr>
              <a:defRPr/>
            </a:pPr>
            <a:fld id="{7F9D8778-025D-1547-82E4-C633D5E721E0}" type="slidenum">
              <a:rPr lang="en-US"/>
              <a:pPr>
                <a:defRPr/>
              </a:pPr>
              <a:t>‹#›</a:t>
            </a:fld>
            <a:endParaRPr lang="en-US"/>
          </a:p>
        </p:txBody>
      </p:sp>
    </p:spTree>
    <p:extLst>
      <p:ext uri="{BB962C8B-B14F-4D97-AF65-F5344CB8AC3E}">
        <p14:creationId xmlns:p14="http://schemas.microsoft.com/office/powerpoint/2010/main" val="1208248048"/>
      </p:ext>
    </p:extLst>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t"/>
          <a:lstStyle>
            <a:lvl1pPr algn="r">
              <a:defRPr sz="2000" b="0">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1"/>
            <a:ext cx="5111750" cy="4984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3822700"/>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5562600"/>
            <a:ext cx="2133600" cy="365125"/>
          </a:xfrm>
        </p:spPr>
        <p:txBody>
          <a:bodyPr/>
          <a:lstStyle>
            <a:lvl1pPr>
              <a:defRPr/>
            </a:lvl1pPr>
          </a:lstStyle>
          <a:p>
            <a:pPr>
              <a:defRPr/>
            </a:pPr>
            <a:fld id="{9B681D1F-2F2F-A34A-92DA-9D37230A8AF9}" type="datetimeFigureOut">
              <a:rPr lang="en-US"/>
              <a:pPr>
                <a:defRPr/>
              </a:pPr>
              <a:t>8/23/13</a:t>
            </a:fld>
            <a:endParaRPr lang="en-US"/>
          </a:p>
        </p:txBody>
      </p:sp>
      <p:sp>
        <p:nvSpPr>
          <p:cNvPr id="6" name="Footer Placeholder 4"/>
          <p:cNvSpPr>
            <a:spLocks noGrp="1"/>
          </p:cNvSpPr>
          <p:nvPr>
            <p:ph type="ftr" sz="quarter" idx="11"/>
          </p:nvPr>
        </p:nvSpPr>
        <p:spPr>
          <a:xfrm>
            <a:off x="3124200" y="5562600"/>
            <a:ext cx="2895600" cy="365125"/>
          </a:xfr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5562600"/>
            <a:ext cx="2133600" cy="365125"/>
          </a:xfrm>
        </p:spPr>
        <p:txBody>
          <a:bodyPr/>
          <a:lstStyle>
            <a:lvl1pPr>
              <a:defRPr/>
            </a:lvl1pPr>
          </a:lstStyle>
          <a:p>
            <a:pPr>
              <a:defRPr/>
            </a:pPr>
            <a:fld id="{419E9C66-DBE7-7046-B724-BEC5892D3576}" type="slidenum">
              <a:rPr lang="en-US"/>
              <a:pPr>
                <a:defRPr/>
              </a:pPr>
              <a:t>‹#›</a:t>
            </a:fld>
            <a:endParaRPr lang="en-US"/>
          </a:p>
        </p:txBody>
      </p:sp>
    </p:spTree>
    <p:extLst>
      <p:ext uri="{BB962C8B-B14F-4D97-AF65-F5344CB8AC3E}">
        <p14:creationId xmlns:p14="http://schemas.microsoft.com/office/powerpoint/2010/main" val="2291115993"/>
      </p:ext>
    </p:extLst>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5262"/>
            <a:ext cx="5486400" cy="566738"/>
          </a:xfrm>
        </p:spPr>
        <p:txBody>
          <a:bodyPr anchor="b"/>
          <a:lstStyle>
            <a:lvl1pPr algn="l">
              <a:defRPr sz="2000" b="0"/>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3273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457200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5562600"/>
            <a:ext cx="2133600" cy="365125"/>
          </a:xfrm>
        </p:spPr>
        <p:txBody>
          <a:bodyPr/>
          <a:lstStyle>
            <a:lvl1pPr>
              <a:defRPr/>
            </a:lvl1pPr>
          </a:lstStyle>
          <a:p>
            <a:pPr>
              <a:defRPr/>
            </a:pPr>
            <a:fld id="{15076E0B-F599-4640-8CC8-44086E13578D}" type="datetimeFigureOut">
              <a:rPr lang="en-US"/>
              <a:pPr>
                <a:defRPr/>
              </a:pPr>
              <a:t>8/23/13</a:t>
            </a:fld>
            <a:endParaRPr lang="en-US"/>
          </a:p>
        </p:txBody>
      </p:sp>
      <p:sp>
        <p:nvSpPr>
          <p:cNvPr id="6" name="Footer Placeholder 4"/>
          <p:cNvSpPr>
            <a:spLocks noGrp="1"/>
          </p:cNvSpPr>
          <p:nvPr>
            <p:ph type="ftr" sz="quarter" idx="11"/>
          </p:nvPr>
        </p:nvSpPr>
        <p:spPr>
          <a:xfrm>
            <a:off x="3124200" y="5562600"/>
            <a:ext cx="2895600" cy="365125"/>
          </a:xfr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5562600"/>
            <a:ext cx="2133600" cy="365125"/>
          </a:xfrm>
        </p:spPr>
        <p:txBody>
          <a:bodyPr/>
          <a:lstStyle>
            <a:lvl1pPr>
              <a:defRPr/>
            </a:lvl1pPr>
          </a:lstStyle>
          <a:p>
            <a:pPr>
              <a:defRPr/>
            </a:pPr>
            <a:fld id="{6F27EA5C-DFF4-0444-B56E-133C167921EB}" type="slidenum">
              <a:rPr lang="en-US"/>
              <a:pPr>
                <a:defRPr/>
              </a:pPr>
              <a:t>‹#›</a:t>
            </a:fld>
            <a:endParaRPr lang="en-US"/>
          </a:p>
        </p:txBody>
      </p:sp>
    </p:spTree>
    <p:extLst>
      <p:ext uri="{BB962C8B-B14F-4D97-AF65-F5344CB8AC3E}">
        <p14:creationId xmlns:p14="http://schemas.microsoft.com/office/powerpoint/2010/main" val="4234391218"/>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2.xml"/><Relationship Id="rId12"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rgbClr val="4A4A4A">
                <a:lumMod val="93000"/>
                <a:lumOff val="7000"/>
              </a:srgbClr>
            </a:gs>
            <a:gs pos="0">
              <a:schemeClr val="bg2">
                <a:tint val="80000"/>
                <a:satMod val="300000"/>
              </a:schemeClr>
            </a:gs>
            <a:gs pos="100000">
              <a:schemeClr val="bg2">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7" name="Rectangle 6"/>
          <p:cNvSpPr/>
          <p:nvPr/>
        </p:nvSpPr>
        <p:spPr>
          <a:xfrm>
            <a:off x="0" y="6256338"/>
            <a:ext cx="9144000" cy="6016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3810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5578475"/>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A2A4A3"/>
                </a:solidFill>
                <a:cs typeface="Arial" charset="0"/>
              </a:defRPr>
            </a:lvl1pPr>
          </a:lstStyle>
          <a:p>
            <a:pPr>
              <a:defRPr/>
            </a:pPr>
            <a:fld id="{86F46AB6-78B4-F240-B820-F3A8E4AE0356}" type="datetimeFigureOut">
              <a:rPr lang="en-US"/>
              <a:pPr>
                <a:defRPr/>
              </a:pPr>
              <a:t>8/23/13</a:t>
            </a:fld>
            <a:endParaRPr lang="en-US"/>
          </a:p>
        </p:txBody>
      </p:sp>
      <p:sp>
        <p:nvSpPr>
          <p:cNvPr id="5" name="Footer Placeholder 4"/>
          <p:cNvSpPr>
            <a:spLocks noGrp="1"/>
          </p:cNvSpPr>
          <p:nvPr>
            <p:ph type="ftr" sz="quarter" idx="3"/>
          </p:nvPr>
        </p:nvSpPr>
        <p:spPr>
          <a:xfrm>
            <a:off x="3124200" y="5578475"/>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rgbClr val="A2A4A3"/>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55784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A2A4A3"/>
                </a:solidFill>
                <a:cs typeface="Arial" charset="0"/>
              </a:defRPr>
            </a:lvl1pPr>
          </a:lstStyle>
          <a:p>
            <a:pPr>
              <a:defRPr/>
            </a:pPr>
            <a:fld id="{875D70E6-E719-1D4A-A997-B2F1E9F673B4}" type="slidenum">
              <a:rPr lang="en-US"/>
              <a:pPr>
                <a:defRPr/>
              </a:pPr>
              <a:t>‹#›</a:t>
            </a:fld>
            <a:endParaRPr lang="en-US"/>
          </a:p>
        </p:txBody>
      </p:sp>
      <p:pic>
        <p:nvPicPr>
          <p:cNvPr id="1032" name="Picture 7" descr="uccclogo_horiz_4c_rv.eps"/>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9688" y="6316663"/>
            <a:ext cx="23749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000" kern="1200">
          <a:solidFill>
            <a:srgbClr val="CFB87C"/>
          </a:solidFill>
          <a:effectLst>
            <a:outerShdw blurRad="38100" dist="38100" dir="2700000" algn="tl">
              <a:srgbClr val="000000">
                <a:alpha val="43137"/>
              </a:srgbClr>
            </a:outerShdw>
          </a:effectLst>
          <a:latin typeface="HelveticaNeueLT Std"/>
          <a:ea typeface="ＭＳ Ｐゴシック" charset="0"/>
          <a:cs typeface="HelveticaNeueLT Std"/>
        </a:defRPr>
      </a:lvl1pPr>
      <a:lvl2pPr algn="l" rtl="0" eaLnBrk="0" fontAlgn="base" hangingPunct="0">
        <a:spcBef>
          <a:spcPct val="0"/>
        </a:spcBef>
        <a:spcAft>
          <a:spcPct val="0"/>
        </a:spcAft>
        <a:defRPr sz="4000">
          <a:solidFill>
            <a:srgbClr val="CFB87C"/>
          </a:solidFill>
          <a:latin typeface="HelveticaNeueLT Std"/>
          <a:ea typeface="ＭＳ Ｐゴシック" charset="0"/>
          <a:cs typeface="HelveticaNeueLT Std"/>
        </a:defRPr>
      </a:lvl2pPr>
      <a:lvl3pPr algn="l" rtl="0" eaLnBrk="0" fontAlgn="base" hangingPunct="0">
        <a:spcBef>
          <a:spcPct val="0"/>
        </a:spcBef>
        <a:spcAft>
          <a:spcPct val="0"/>
        </a:spcAft>
        <a:defRPr sz="4000">
          <a:solidFill>
            <a:srgbClr val="CFB87C"/>
          </a:solidFill>
          <a:latin typeface="HelveticaNeueLT Std"/>
          <a:ea typeface="ＭＳ Ｐゴシック" charset="0"/>
          <a:cs typeface="HelveticaNeueLT Std"/>
        </a:defRPr>
      </a:lvl3pPr>
      <a:lvl4pPr algn="l" rtl="0" eaLnBrk="0" fontAlgn="base" hangingPunct="0">
        <a:spcBef>
          <a:spcPct val="0"/>
        </a:spcBef>
        <a:spcAft>
          <a:spcPct val="0"/>
        </a:spcAft>
        <a:defRPr sz="4000">
          <a:solidFill>
            <a:srgbClr val="CFB87C"/>
          </a:solidFill>
          <a:latin typeface="HelveticaNeueLT Std"/>
          <a:ea typeface="ＭＳ Ｐゴシック" charset="0"/>
          <a:cs typeface="HelveticaNeueLT Std"/>
        </a:defRPr>
      </a:lvl4pPr>
      <a:lvl5pPr algn="l" rtl="0" eaLnBrk="0" fontAlgn="base" hangingPunct="0">
        <a:spcBef>
          <a:spcPct val="0"/>
        </a:spcBef>
        <a:spcAft>
          <a:spcPct val="0"/>
        </a:spcAft>
        <a:defRPr sz="4000">
          <a:solidFill>
            <a:srgbClr val="CFB87C"/>
          </a:solidFill>
          <a:latin typeface="HelveticaNeueLT Std"/>
          <a:ea typeface="ＭＳ Ｐゴシック" charset="0"/>
          <a:cs typeface="HelveticaNeueLT Std"/>
        </a:defRPr>
      </a:lvl5pPr>
      <a:lvl6pPr marL="457200" algn="l" rtl="0" fontAlgn="base">
        <a:spcBef>
          <a:spcPct val="0"/>
        </a:spcBef>
        <a:spcAft>
          <a:spcPct val="0"/>
        </a:spcAft>
        <a:defRPr sz="4000">
          <a:solidFill>
            <a:srgbClr val="FFC000"/>
          </a:solidFill>
          <a:latin typeface="HelveticaNeueLT Std"/>
          <a:ea typeface="HelveticaNeueLT Std"/>
          <a:cs typeface="HelveticaNeueLT Std"/>
        </a:defRPr>
      </a:lvl6pPr>
      <a:lvl7pPr marL="914400" algn="l" rtl="0" fontAlgn="base">
        <a:spcBef>
          <a:spcPct val="0"/>
        </a:spcBef>
        <a:spcAft>
          <a:spcPct val="0"/>
        </a:spcAft>
        <a:defRPr sz="4000">
          <a:solidFill>
            <a:srgbClr val="FFC000"/>
          </a:solidFill>
          <a:latin typeface="HelveticaNeueLT Std"/>
          <a:ea typeface="HelveticaNeueLT Std"/>
          <a:cs typeface="HelveticaNeueLT Std"/>
        </a:defRPr>
      </a:lvl7pPr>
      <a:lvl8pPr marL="1371600" algn="l" rtl="0" fontAlgn="base">
        <a:spcBef>
          <a:spcPct val="0"/>
        </a:spcBef>
        <a:spcAft>
          <a:spcPct val="0"/>
        </a:spcAft>
        <a:defRPr sz="4000">
          <a:solidFill>
            <a:srgbClr val="FFC000"/>
          </a:solidFill>
          <a:latin typeface="HelveticaNeueLT Std"/>
          <a:ea typeface="HelveticaNeueLT Std"/>
          <a:cs typeface="HelveticaNeueLT Std"/>
        </a:defRPr>
      </a:lvl8pPr>
      <a:lvl9pPr marL="1828800" algn="l" rtl="0" fontAlgn="base">
        <a:spcBef>
          <a:spcPct val="0"/>
        </a:spcBef>
        <a:spcAft>
          <a:spcPct val="0"/>
        </a:spcAft>
        <a:defRPr sz="4000">
          <a:solidFill>
            <a:srgbClr val="FFC000"/>
          </a:solidFill>
          <a:latin typeface="HelveticaNeueLT Std"/>
          <a:ea typeface="HelveticaNeueLT Std"/>
          <a:cs typeface="HelveticaNeueLT Std"/>
        </a:defRPr>
      </a:lvl9pPr>
    </p:titleStyle>
    <p:bodyStyle>
      <a:lvl1pPr marL="342900" indent="-342900" algn="l" rtl="0" eaLnBrk="0" fontAlgn="base" hangingPunct="0">
        <a:spcBef>
          <a:spcPct val="20000"/>
        </a:spcBef>
        <a:spcAft>
          <a:spcPct val="0"/>
        </a:spcAft>
        <a:buFont typeface="Arial" charset="0"/>
        <a:buChar char="•"/>
        <a:defRPr sz="2800" kern="1200">
          <a:solidFill>
            <a:schemeClr val="tx1"/>
          </a:solidFill>
          <a:effectLst>
            <a:outerShdw blurRad="38100" dist="38100" dir="2700000" algn="tl">
              <a:srgbClr val="000000">
                <a:alpha val="43137"/>
              </a:srgbClr>
            </a:outerShdw>
          </a:effectLst>
          <a:latin typeface="HelveticaNeueLT Std"/>
          <a:ea typeface="ＭＳ Ｐゴシック" charset="0"/>
          <a:cs typeface="HelveticaNeueLT Std"/>
        </a:defRPr>
      </a:lvl1pPr>
      <a:lvl2pPr marL="742950" indent="-285750" algn="l" rtl="0" eaLnBrk="0" fontAlgn="base" hangingPunct="0">
        <a:spcBef>
          <a:spcPct val="20000"/>
        </a:spcBef>
        <a:spcAft>
          <a:spcPct val="0"/>
        </a:spcAft>
        <a:buFont typeface="Arial" charset="0"/>
        <a:buChar char="–"/>
        <a:defRPr sz="2600" kern="1200">
          <a:solidFill>
            <a:schemeClr val="tx1"/>
          </a:solidFill>
          <a:effectLst>
            <a:outerShdw blurRad="38100" dist="38100" dir="2700000" algn="tl">
              <a:srgbClr val="000000">
                <a:alpha val="43137"/>
              </a:srgbClr>
            </a:outerShdw>
          </a:effectLst>
          <a:latin typeface="HelveticaNeueLT Std"/>
          <a:ea typeface="HelveticaNeueLT Std"/>
          <a:cs typeface="HelveticaNeueLT Std"/>
        </a:defRPr>
      </a:lvl2pPr>
      <a:lvl3pPr marL="1143000" indent="-228600" algn="l" rtl="0" eaLnBrk="0" fontAlgn="base" hangingPunct="0">
        <a:spcBef>
          <a:spcPct val="20000"/>
        </a:spcBef>
        <a:spcAft>
          <a:spcPct val="0"/>
        </a:spcAft>
        <a:buFont typeface="Arial" charset="0"/>
        <a:buChar char="•"/>
        <a:defRPr sz="2400" i="1" kern="1200">
          <a:solidFill>
            <a:schemeClr val="tx1"/>
          </a:solidFill>
          <a:effectLst>
            <a:outerShdw blurRad="38100" dist="38100" dir="2700000" algn="tl">
              <a:srgbClr val="000000">
                <a:alpha val="43137"/>
              </a:srgbClr>
            </a:outerShdw>
          </a:effectLst>
          <a:latin typeface="HelveticaNeueLT Std"/>
          <a:ea typeface="HelveticaNeueLT Std"/>
          <a:cs typeface="HelveticaNeueLT Std"/>
        </a:defRPr>
      </a:lvl3pPr>
      <a:lvl4pPr marL="1600200" indent="-228600" algn="l" rtl="0" eaLnBrk="0" fontAlgn="base" hangingPunct="0">
        <a:spcBef>
          <a:spcPct val="20000"/>
        </a:spcBef>
        <a:spcAft>
          <a:spcPct val="0"/>
        </a:spcAft>
        <a:buFont typeface="Arial" charset="0"/>
        <a:buChar char="–"/>
        <a:defRPr sz="2000" kern="1200">
          <a:solidFill>
            <a:schemeClr val="tx1"/>
          </a:solidFill>
          <a:effectLst>
            <a:outerShdw blurRad="38100" dist="38100" dir="2700000" algn="tl">
              <a:srgbClr val="000000">
                <a:alpha val="43137"/>
              </a:srgbClr>
            </a:outerShdw>
          </a:effectLst>
          <a:latin typeface="HelveticaNeueLT Std"/>
          <a:ea typeface="HelveticaNeueLT Std"/>
          <a:cs typeface="HelveticaNeueLT Std"/>
        </a:defRPr>
      </a:lvl4pPr>
      <a:lvl5pPr marL="2057400" indent="-228600" algn="l" rtl="0" eaLnBrk="0" fontAlgn="base" hangingPunct="0">
        <a:spcBef>
          <a:spcPct val="20000"/>
        </a:spcBef>
        <a:spcAft>
          <a:spcPct val="0"/>
        </a:spcAft>
        <a:buFont typeface="Arial" charset="0"/>
        <a:buChar char="»"/>
        <a:defRPr sz="2000" kern="1200">
          <a:solidFill>
            <a:schemeClr val="tx1"/>
          </a:solidFill>
          <a:effectLst>
            <a:outerShdw blurRad="38100" dist="38100" dir="2700000" algn="tl">
              <a:srgbClr val="000000">
                <a:alpha val="43137"/>
              </a:srgbClr>
            </a:outerShdw>
          </a:effectLst>
          <a:latin typeface="HelveticaNeueLT Std"/>
          <a:ea typeface="HelveticaNeueLT Std"/>
          <a:cs typeface="HelveticaNeueLT Std"/>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Rectangle 24"/>
          <p:cNvSpPr>
            <a:spLocks noGrp="1" noChangeArrowheads="1"/>
          </p:cNvSpPr>
          <p:nvPr>
            <p:ph type="body" idx="1"/>
          </p:nvPr>
        </p:nvSpPr>
        <p:spPr bwMode="auto">
          <a:xfrm>
            <a:off x="685800" y="1525588"/>
            <a:ext cx="7772400" cy="488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Rectangle 25"/>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3863237111"/>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Lst>
  <p:transition xmlns:p14="http://schemas.microsoft.com/office/powerpoint/2010/main" advClick="0"/>
  <p:txStyles>
    <p:titleStyle>
      <a:lvl1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1pPr>
      <a:lvl2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2pPr>
      <a:lvl3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3pPr>
      <a:lvl4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4pPr>
      <a:lvl5pPr algn="l" rtl="0" eaLnBrk="0" fontAlgn="base" hangingPunct="0">
        <a:lnSpc>
          <a:spcPct val="90000"/>
        </a:lnSpc>
        <a:spcBef>
          <a:spcPct val="0"/>
        </a:spcBef>
        <a:spcAft>
          <a:spcPct val="0"/>
        </a:spcAft>
        <a:defRPr sz="2600" b="1">
          <a:solidFill>
            <a:srgbClr val="ECBB33"/>
          </a:solidFill>
          <a:latin typeface="Arial" pitchFamily="1" charset="0"/>
          <a:ea typeface="ヒラギノ角ゴ Pro W3" charset="-128"/>
          <a:cs typeface="ヒラギノ角ゴ Pro W3" charset="-128"/>
        </a:defRPr>
      </a:lvl5pPr>
      <a:lvl6pPr marL="457200" algn="l" rtl="0" fontAlgn="base">
        <a:lnSpc>
          <a:spcPct val="90000"/>
        </a:lnSpc>
        <a:spcBef>
          <a:spcPct val="0"/>
        </a:spcBef>
        <a:spcAft>
          <a:spcPct val="0"/>
        </a:spcAft>
        <a:defRPr sz="2600">
          <a:solidFill>
            <a:schemeClr val="bg1"/>
          </a:solidFill>
          <a:latin typeface="Arial Bold" pitchFamily="-111" charset="0"/>
        </a:defRPr>
      </a:lvl6pPr>
      <a:lvl7pPr marL="914400" algn="l" rtl="0" fontAlgn="base">
        <a:lnSpc>
          <a:spcPct val="90000"/>
        </a:lnSpc>
        <a:spcBef>
          <a:spcPct val="0"/>
        </a:spcBef>
        <a:spcAft>
          <a:spcPct val="0"/>
        </a:spcAft>
        <a:defRPr sz="2600">
          <a:solidFill>
            <a:schemeClr val="bg1"/>
          </a:solidFill>
          <a:latin typeface="Arial Bold" pitchFamily="-111" charset="0"/>
        </a:defRPr>
      </a:lvl7pPr>
      <a:lvl8pPr marL="1371600" algn="l" rtl="0" fontAlgn="base">
        <a:lnSpc>
          <a:spcPct val="90000"/>
        </a:lnSpc>
        <a:spcBef>
          <a:spcPct val="0"/>
        </a:spcBef>
        <a:spcAft>
          <a:spcPct val="0"/>
        </a:spcAft>
        <a:defRPr sz="2600">
          <a:solidFill>
            <a:schemeClr val="bg1"/>
          </a:solidFill>
          <a:latin typeface="Arial Bold" pitchFamily="-111" charset="0"/>
        </a:defRPr>
      </a:lvl8pPr>
      <a:lvl9pPr marL="1828800" algn="l" rtl="0" fontAlgn="base">
        <a:lnSpc>
          <a:spcPct val="90000"/>
        </a:lnSpc>
        <a:spcBef>
          <a:spcPct val="0"/>
        </a:spcBef>
        <a:spcAft>
          <a:spcPct val="0"/>
        </a:spcAft>
        <a:defRPr sz="2600">
          <a:solidFill>
            <a:schemeClr val="bg1"/>
          </a:solidFill>
          <a:latin typeface="Arial Bold" pitchFamily="-111" charset="0"/>
        </a:defRPr>
      </a:lvl9pPr>
    </p:titleStyle>
    <p:bodyStyle>
      <a:lvl1pPr marL="342900" indent="-342900" algn="l" rtl="0" eaLnBrk="0" fontAlgn="base" hangingPunct="0">
        <a:spcBef>
          <a:spcPct val="20000"/>
        </a:spcBef>
        <a:spcAft>
          <a:spcPct val="0"/>
        </a:spcAft>
        <a:buChar char="•"/>
        <a:defRPr sz="2500">
          <a:solidFill>
            <a:schemeClr val="tx1"/>
          </a:solidFill>
          <a:latin typeface="+mn-lt"/>
          <a:ea typeface="ヒラギノ角ゴ Pro W3" charset="-128"/>
          <a:cs typeface="ヒラギノ角ゴ Pro W3" charset="-128"/>
        </a:defRPr>
      </a:lvl1pPr>
      <a:lvl2pPr marL="742950" indent="-285750" algn="l" rtl="0" eaLnBrk="0" fontAlgn="base" hangingPunct="0">
        <a:spcBef>
          <a:spcPct val="20000"/>
        </a:spcBef>
        <a:spcAft>
          <a:spcPct val="0"/>
        </a:spcAft>
        <a:buChar char="–"/>
        <a:defRPr sz="2500">
          <a:solidFill>
            <a:schemeClr val="tx1"/>
          </a:solidFill>
          <a:latin typeface="+mn-lt"/>
          <a:ea typeface="ヒラギノ角ゴ Pro W3" charset="-128"/>
          <a:cs typeface="ヒラギノ角ゴ Pro W3" charset="0"/>
        </a:defRPr>
      </a:lvl2pPr>
      <a:lvl3pPr marL="1143000" indent="-228600" algn="l" rtl="0" eaLnBrk="0" fontAlgn="base" hangingPunct="0">
        <a:spcBef>
          <a:spcPct val="20000"/>
        </a:spcBef>
        <a:spcAft>
          <a:spcPct val="0"/>
        </a:spcAft>
        <a:buChar char="•"/>
        <a:defRPr sz="2500">
          <a:solidFill>
            <a:schemeClr val="tx1"/>
          </a:solidFill>
          <a:latin typeface="+mn-lt"/>
          <a:ea typeface="ＭＳ Ｐゴシック" charset="-128"/>
          <a:cs typeface="ＭＳ Ｐゴシック" pitchFamily="-111" charset="-128"/>
        </a:defRPr>
      </a:lvl3pPr>
      <a:lvl4pPr marL="1600200" indent="-228600" algn="l" rtl="0" eaLnBrk="0" fontAlgn="base" hangingPunct="0">
        <a:spcBef>
          <a:spcPct val="20000"/>
        </a:spcBef>
        <a:spcAft>
          <a:spcPct val="0"/>
        </a:spcAft>
        <a:buChar char="–"/>
        <a:defRPr sz="25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500">
          <a:solidFill>
            <a:schemeClr val="tx1"/>
          </a:solidFill>
          <a:latin typeface="+mn-lt"/>
          <a:ea typeface="ＭＳ Ｐゴシック" charset="-128"/>
        </a:defRPr>
      </a:lvl5pPr>
      <a:lvl6pPr marL="2514600" indent="-228600" algn="l" rtl="0" fontAlgn="base">
        <a:spcBef>
          <a:spcPct val="20000"/>
        </a:spcBef>
        <a:spcAft>
          <a:spcPct val="0"/>
        </a:spcAft>
        <a:buChar char="»"/>
        <a:defRPr sz="2500">
          <a:solidFill>
            <a:srgbClr val="CDE7F3"/>
          </a:solidFill>
          <a:latin typeface="+mn-lt"/>
          <a:ea typeface="ヒラギノ角ゴ Pro W3" charset="-128"/>
        </a:defRPr>
      </a:lvl6pPr>
      <a:lvl7pPr marL="2971800" indent="-228600" algn="l" rtl="0" fontAlgn="base">
        <a:spcBef>
          <a:spcPct val="20000"/>
        </a:spcBef>
        <a:spcAft>
          <a:spcPct val="0"/>
        </a:spcAft>
        <a:buChar char="»"/>
        <a:defRPr sz="2500">
          <a:solidFill>
            <a:srgbClr val="CDE7F3"/>
          </a:solidFill>
          <a:latin typeface="+mn-lt"/>
          <a:ea typeface="ヒラギノ角ゴ Pro W3" charset="-128"/>
        </a:defRPr>
      </a:lvl7pPr>
      <a:lvl8pPr marL="3429000" indent="-228600" algn="l" rtl="0" fontAlgn="base">
        <a:spcBef>
          <a:spcPct val="20000"/>
        </a:spcBef>
        <a:spcAft>
          <a:spcPct val="0"/>
        </a:spcAft>
        <a:buChar char="»"/>
        <a:defRPr sz="2500">
          <a:solidFill>
            <a:srgbClr val="CDE7F3"/>
          </a:solidFill>
          <a:latin typeface="+mn-lt"/>
          <a:ea typeface="ヒラギノ角ゴ Pro W3" charset="-128"/>
        </a:defRPr>
      </a:lvl8pPr>
      <a:lvl9pPr marL="3886200" indent="-228600" algn="l" rtl="0" fontAlgn="base">
        <a:spcBef>
          <a:spcPct val="20000"/>
        </a:spcBef>
        <a:spcAft>
          <a:spcPct val="0"/>
        </a:spcAft>
        <a:buChar char="»"/>
        <a:defRPr sz="2500">
          <a:solidFill>
            <a:srgbClr val="CDE7F3"/>
          </a:solidFill>
          <a:latin typeface="+mn-lt"/>
          <a:ea typeface="ヒラギノ角ゴ Pro W3"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 Id="rId3"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762000" y="1752600"/>
            <a:ext cx="7747000" cy="4043218"/>
          </a:xfrm>
          <a:prstGeom prst="rect">
            <a:avLst/>
          </a:prstGeom>
        </p:spPr>
        <p:txBody>
          <a:bodyPr>
            <a:normAutofit/>
          </a:bodyPr>
          <a:lstStyle>
            <a:lvl1pPr marL="280988" indent="-280988" algn="l" rtl="0" eaLnBrk="0" fontAlgn="base" hangingPunct="0">
              <a:spcBef>
                <a:spcPts val="1400"/>
              </a:spcBef>
              <a:spcAft>
                <a:spcPct val="0"/>
              </a:spcAft>
              <a:buClr>
                <a:srgbClr val="33CCFF"/>
              </a:buClr>
              <a:buFont typeface="Symbol" pitchFamily="18" charset="2"/>
              <a:buChar char="·"/>
              <a:defRPr sz="2400">
                <a:solidFill>
                  <a:schemeClr val="tx1"/>
                </a:solidFill>
                <a:latin typeface="+mn-lt"/>
                <a:ea typeface="+mn-ea"/>
                <a:cs typeface="+mn-cs"/>
              </a:defRPr>
            </a:lvl1pPr>
            <a:lvl2pPr marL="690563" indent="-295275" algn="l" rtl="0" eaLnBrk="0" fontAlgn="base" hangingPunct="0">
              <a:spcBef>
                <a:spcPts val="200"/>
              </a:spcBef>
              <a:spcAft>
                <a:spcPts val="200"/>
              </a:spcAft>
              <a:buClr>
                <a:srgbClr val="FFFF00"/>
              </a:buClr>
              <a:buChar char="–"/>
              <a:defRPr sz="2000">
                <a:solidFill>
                  <a:schemeClr val="tx1"/>
                </a:solidFill>
                <a:latin typeface="+mn-lt"/>
                <a:cs typeface="+mn-cs"/>
              </a:defRPr>
            </a:lvl2pPr>
            <a:lvl3pPr marL="1150938" indent="-290513" algn="l" rtl="0" eaLnBrk="0" fontAlgn="base" hangingPunct="0">
              <a:spcBef>
                <a:spcPts val="200"/>
              </a:spcBef>
              <a:spcAft>
                <a:spcPts val="200"/>
              </a:spcAft>
              <a:buClr>
                <a:schemeClr val="tx1"/>
              </a:buClr>
              <a:buFont typeface="Symbol" pitchFamily="18" charset="2"/>
              <a:buChar char="·"/>
              <a:defRPr sz="2400">
                <a:solidFill>
                  <a:schemeClr val="tx1"/>
                </a:solidFill>
                <a:latin typeface="+mn-lt"/>
                <a:cs typeface="+mn-cs"/>
              </a:defRPr>
            </a:lvl3pPr>
            <a:lvl4pPr marL="1600200" indent="-228600" algn="l" rtl="0" eaLnBrk="0" fontAlgn="base" hangingPunct="0">
              <a:spcBef>
                <a:spcPts val="200"/>
              </a:spcBef>
              <a:spcAft>
                <a:spcPct val="15000"/>
              </a:spcAft>
              <a:buChar char="–"/>
              <a:defRPr sz="1600">
                <a:solidFill>
                  <a:schemeClr val="tx1"/>
                </a:solidFill>
                <a:latin typeface="+mn-lt"/>
                <a:cs typeface="+mn-cs"/>
              </a:defRPr>
            </a:lvl4pPr>
            <a:lvl5pPr marL="2057400" indent="-228600" algn="l" rtl="0" eaLnBrk="0" fontAlgn="base" hangingPunct="0">
              <a:spcBef>
                <a:spcPts val="200"/>
              </a:spcBef>
              <a:spcAft>
                <a:spcPct val="15000"/>
              </a:spcAft>
              <a:buClr>
                <a:schemeClr val="accent1"/>
              </a:buClr>
              <a:buFont typeface="Wingdings 2" pitchFamily="18" charset="2"/>
              <a:buChar char="¡"/>
              <a:defRPr sz="1600">
                <a:solidFill>
                  <a:schemeClr val="tx1"/>
                </a:solidFill>
                <a:latin typeface="+mn-lt"/>
                <a:cs typeface="+mn-cs"/>
              </a:defRPr>
            </a:lvl5pPr>
            <a:lvl6pPr marL="25146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6pPr>
            <a:lvl7pPr marL="29718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7pPr>
            <a:lvl8pPr marL="34290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8pPr>
            <a:lvl9pPr marL="3886200" indent="-228600" algn="l" rtl="0" fontAlgn="base">
              <a:spcBef>
                <a:spcPts val="200"/>
              </a:spcBef>
              <a:spcAft>
                <a:spcPct val="15000"/>
              </a:spcAft>
              <a:buClr>
                <a:schemeClr val="accent1"/>
              </a:buClr>
              <a:buFont typeface="Wingdings 2" pitchFamily="18" charset="2"/>
              <a:buChar char="¡"/>
              <a:defRPr sz="1600">
                <a:solidFill>
                  <a:schemeClr val="tx1"/>
                </a:solidFill>
                <a:latin typeface="+mn-lt"/>
                <a:cs typeface="+mn-cs"/>
              </a:defRPr>
            </a:lvl9pPr>
          </a:lstStyle>
          <a:p>
            <a:pPr marL="0" indent="0" algn="ctr">
              <a:buFontTx/>
              <a:buNone/>
              <a:defRPr/>
            </a:pPr>
            <a:r>
              <a:rPr lang="en-US" dirty="0" smtClean="0">
                <a:latin typeface="Arial"/>
                <a:cs typeface="Arial"/>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a:p>
            <a:pPr>
              <a:defRPr/>
            </a:pPr>
            <a:endParaRPr lang="en-US" dirty="0">
              <a:latin typeface="Arial"/>
              <a:cs typeface="Arial"/>
            </a:endParaRPr>
          </a:p>
        </p:txBody>
      </p:sp>
    </p:spTree>
    <p:extLst>
      <p:ext uri="{BB962C8B-B14F-4D97-AF65-F5344CB8AC3E}">
        <p14:creationId xmlns:p14="http://schemas.microsoft.com/office/powerpoint/2010/main" val="166338961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descr="april 2013 pic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288" y="252413"/>
            <a:ext cx="6400800" cy="6400800"/>
          </a:xfrm>
          <a:prstGeom prst="rect">
            <a:avLst/>
          </a:prstGeom>
        </p:spPr>
      </p:pic>
    </p:spTree>
    <p:extLst>
      <p:ext uri="{BB962C8B-B14F-4D97-AF65-F5344CB8AC3E}">
        <p14:creationId xmlns:p14="http://schemas.microsoft.com/office/powerpoint/2010/main" val="300230143"/>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799" y="0"/>
            <a:ext cx="8193617" cy="1143000"/>
          </a:xfrm>
        </p:spPr>
        <p:txBody>
          <a:bodyPr/>
          <a:lstStyle/>
          <a:p>
            <a:r>
              <a:rPr lang="en-US" dirty="0"/>
              <a:t>Case: </a:t>
            </a:r>
            <a:r>
              <a:rPr lang="en-US" dirty="0" err="1"/>
              <a:t>Dr</a:t>
            </a:r>
            <a:r>
              <a:rPr lang="en-US" dirty="0"/>
              <a:t> Ferris (</a:t>
            </a:r>
            <a:r>
              <a:rPr lang="en-US" dirty="0" err="1"/>
              <a:t>Dr</a:t>
            </a:r>
            <a:r>
              <a:rPr lang="en-US" dirty="0"/>
              <a:t> </a:t>
            </a:r>
            <a:r>
              <a:rPr lang="en-US" dirty="0" err="1"/>
              <a:t>Camidge</a:t>
            </a:r>
            <a:r>
              <a:rPr lang="en-US" dirty="0"/>
              <a:t>), continued</a:t>
            </a:r>
          </a:p>
        </p:txBody>
      </p:sp>
      <p:sp>
        <p:nvSpPr>
          <p:cNvPr id="3" name="Content Placeholder 2"/>
          <p:cNvSpPr>
            <a:spLocks noGrp="1"/>
          </p:cNvSpPr>
          <p:nvPr>
            <p:ph idx="1"/>
          </p:nvPr>
        </p:nvSpPr>
        <p:spPr>
          <a:xfrm>
            <a:off x="685799" y="1525588"/>
            <a:ext cx="8066617" cy="4881562"/>
          </a:xfrm>
        </p:spPr>
        <p:txBody>
          <a:bodyPr/>
          <a:lstStyle/>
          <a:p>
            <a:r>
              <a:rPr lang="en-US" sz="2200" dirty="0"/>
              <a:t>5/30/</a:t>
            </a:r>
            <a:r>
              <a:rPr lang="en-US" sz="2200" dirty="0" smtClean="0"/>
              <a:t>13</a:t>
            </a:r>
          </a:p>
          <a:p>
            <a:pPr lvl="1"/>
            <a:r>
              <a:rPr lang="en-US" sz="2000" dirty="0" smtClean="0"/>
              <a:t>Asymptomatic </a:t>
            </a:r>
            <a:r>
              <a:rPr lang="en-US" sz="2000" dirty="0"/>
              <a:t>with controlled systemic disease</a:t>
            </a:r>
          </a:p>
          <a:p>
            <a:pPr lvl="1"/>
            <a:r>
              <a:rPr lang="en-US" sz="2000" dirty="0" smtClean="0"/>
              <a:t>Surveillance </a:t>
            </a:r>
            <a:r>
              <a:rPr lang="en-US" sz="2000" dirty="0"/>
              <a:t>brain MRI every 3 months noted all brain lesions stable except 1:</a:t>
            </a:r>
          </a:p>
          <a:p>
            <a:pPr lvl="2"/>
            <a:r>
              <a:rPr lang="en-US" sz="2000" dirty="0" smtClean="0"/>
              <a:t>Right </a:t>
            </a:r>
            <a:r>
              <a:rPr lang="en-US" sz="2000" dirty="0"/>
              <a:t>parietal lesion increased in size with associated hemorrhage and surrounding edema</a:t>
            </a:r>
          </a:p>
          <a:p>
            <a:pPr lvl="2"/>
            <a:r>
              <a:rPr lang="en-US" sz="2000" dirty="0" smtClean="0"/>
              <a:t>Stereotactic </a:t>
            </a:r>
            <a:r>
              <a:rPr lang="en-US" sz="2000" dirty="0"/>
              <a:t>radiosurgery and </a:t>
            </a:r>
            <a:r>
              <a:rPr lang="en-US" sz="2000" dirty="0" err="1"/>
              <a:t>dex</a:t>
            </a:r>
            <a:r>
              <a:rPr lang="en-US" sz="2000" dirty="0"/>
              <a:t> (</a:t>
            </a:r>
            <a:r>
              <a:rPr lang="en-US" sz="2000" dirty="0" err="1"/>
              <a:t>crizotinib</a:t>
            </a:r>
            <a:r>
              <a:rPr lang="en-US" sz="2000" dirty="0"/>
              <a:t> held during radiosurgery, then resumed)</a:t>
            </a:r>
          </a:p>
        </p:txBody>
      </p:sp>
    </p:spTree>
    <p:extLst>
      <p:ext uri="{BB962C8B-B14F-4D97-AF65-F5344CB8AC3E}">
        <p14:creationId xmlns:p14="http://schemas.microsoft.com/office/powerpoint/2010/main" val="156142767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799" y="0"/>
            <a:ext cx="8193617" cy="1143000"/>
          </a:xfrm>
        </p:spPr>
        <p:txBody>
          <a:bodyPr/>
          <a:lstStyle/>
          <a:p>
            <a:r>
              <a:rPr lang="en-US" dirty="0" smtClean="0"/>
              <a:t>Case: </a:t>
            </a:r>
            <a:r>
              <a:rPr lang="en-US" dirty="0" err="1"/>
              <a:t>Dr</a:t>
            </a:r>
            <a:r>
              <a:rPr lang="en-US" dirty="0"/>
              <a:t> Ferris (</a:t>
            </a:r>
            <a:r>
              <a:rPr lang="en-US" dirty="0" err="1"/>
              <a:t>Dr</a:t>
            </a:r>
            <a:r>
              <a:rPr lang="en-US" dirty="0"/>
              <a:t> </a:t>
            </a:r>
            <a:r>
              <a:rPr lang="en-US" dirty="0" err="1"/>
              <a:t>Camidge</a:t>
            </a:r>
            <a:r>
              <a:rPr lang="en-US" dirty="0"/>
              <a:t>)</a:t>
            </a:r>
            <a:br>
              <a:rPr lang="en-US" dirty="0"/>
            </a:br>
            <a:r>
              <a:rPr lang="en-US" dirty="0"/>
              <a:t>Discussion points</a:t>
            </a:r>
          </a:p>
        </p:txBody>
      </p:sp>
      <p:sp>
        <p:nvSpPr>
          <p:cNvPr id="3" name="Content Placeholder 2"/>
          <p:cNvSpPr>
            <a:spLocks noGrp="1"/>
          </p:cNvSpPr>
          <p:nvPr>
            <p:ph idx="1"/>
          </p:nvPr>
        </p:nvSpPr>
        <p:spPr/>
        <p:txBody>
          <a:bodyPr/>
          <a:lstStyle/>
          <a:p>
            <a:r>
              <a:rPr lang="en-US" dirty="0" smtClean="0"/>
              <a:t>Nausea </a:t>
            </a:r>
            <a:r>
              <a:rPr lang="en-US" dirty="0"/>
              <a:t>with </a:t>
            </a:r>
            <a:r>
              <a:rPr lang="en-US" dirty="0" err="1"/>
              <a:t>crizotinib</a:t>
            </a:r>
            <a:r>
              <a:rPr lang="en-US" dirty="0"/>
              <a:t>: ? taking with food</a:t>
            </a:r>
          </a:p>
          <a:p>
            <a:r>
              <a:rPr lang="en-US" dirty="0" smtClean="0"/>
              <a:t>Neutropenia </a:t>
            </a:r>
            <a:r>
              <a:rPr lang="en-US" dirty="0"/>
              <a:t>and dose reduction: Patient is 130 pounds</a:t>
            </a:r>
          </a:p>
          <a:p>
            <a:r>
              <a:rPr lang="en-US" dirty="0" smtClean="0"/>
              <a:t>Continuing </a:t>
            </a:r>
            <a:r>
              <a:rPr lang="en-US" dirty="0"/>
              <a:t>ZDA in the face of response </a:t>
            </a:r>
            <a:r>
              <a:rPr lang="en-US" dirty="0" smtClean="0">
                <a:sym typeface="Wingdings"/>
              </a:rPr>
              <a:t></a:t>
            </a:r>
            <a:r>
              <a:rPr lang="en-US" dirty="0" smtClean="0"/>
              <a:t> </a:t>
            </a:r>
            <a:r>
              <a:rPr lang="en-US" dirty="0"/>
              <a:t>dental infection</a:t>
            </a:r>
          </a:p>
          <a:p>
            <a:r>
              <a:rPr lang="en-US" dirty="0" smtClean="0"/>
              <a:t>Assessment </a:t>
            </a:r>
            <a:r>
              <a:rPr lang="en-US" dirty="0"/>
              <a:t>for androgen deprivation </a:t>
            </a:r>
            <a:r>
              <a:rPr lang="en-US" dirty="0" smtClean="0"/>
              <a:t>syndrome:</a:t>
            </a:r>
          </a:p>
          <a:p>
            <a:pPr lvl="1"/>
            <a:r>
              <a:rPr lang="en-US" dirty="0" smtClean="0"/>
              <a:t>Free </a:t>
            </a:r>
            <a:r>
              <a:rPr lang="en-US" dirty="0"/>
              <a:t>testosterone = 19.8 (normal 35-150)</a:t>
            </a:r>
          </a:p>
          <a:p>
            <a:pPr lvl="1"/>
            <a:r>
              <a:rPr lang="en-US" dirty="0" smtClean="0"/>
              <a:t>Total </a:t>
            </a:r>
            <a:r>
              <a:rPr lang="en-US" dirty="0"/>
              <a:t>testosterone = 65 (normal 250-1,100)</a:t>
            </a:r>
          </a:p>
          <a:p>
            <a:pPr lvl="1"/>
            <a:r>
              <a:rPr lang="en-US" dirty="0" smtClean="0"/>
              <a:t>Asymptomatic </a:t>
            </a:r>
            <a:r>
              <a:rPr lang="en-US" dirty="0"/>
              <a:t>for </a:t>
            </a:r>
            <a:r>
              <a:rPr lang="en-US" dirty="0" err="1"/>
              <a:t>hypogonadism</a:t>
            </a:r>
            <a:r>
              <a:rPr lang="en-US" dirty="0"/>
              <a:t> (true deficit or lab aberration?)</a:t>
            </a:r>
          </a:p>
          <a:p>
            <a:r>
              <a:rPr lang="en-US" dirty="0" smtClean="0"/>
              <a:t>What </a:t>
            </a:r>
            <a:r>
              <a:rPr lang="en-US" dirty="0"/>
              <a:t>to do if the disease progresses systemically? </a:t>
            </a:r>
          </a:p>
          <a:p>
            <a:pPr marL="0" indent="0">
              <a:buNone/>
            </a:pPr>
            <a:endParaRPr lang="en-US" dirty="0"/>
          </a:p>
          <a:p>
            <a:pPr marL="0" indent="0">
              <a:buNone/>
            </a:pPr>
            <a:r>
              <a:rPr lang="en-US" b="1" dirty="0" err="1"/>
              <a:t>Pemetrexed</a:t>
            </a:r>
            <a:r>
              <a:rPr lang="en-US" b="1" dirty="0"/>
              <a:t> in ALK+ disease</a:t>
            </a:r>
          </a:p>
          <a:p>
            <a:pPr marL="0" indent="0">
              <a:buNone/>
            </a:pPr>
            <a:r>
              <a:rPr lang="en-US" b="1" dirty="0"/>
              <a:t>LDK 378, other agents</a:t>
            </a:r>
          </a:p>
        </p:txBody>
      </p:sp>
    </p:spTree>
    <p:extLst>
      <p:ext uri="{BB962C8B-B14F-4D97-AF65-F5344CB8AC3E}">
        <p14:creationId xmlns:p14="http://schemas.microsoft.com/office/powerpoint/2010/main" val="123472025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2041" y="1353766"/>
            <a:ext cx="7772400" cy="1362075"/>
          </a:xfrm>
        </p:spPr>
        <p:txBody>
          <a:bodyPr>
            <a:normAutofit fontScale="90000"/>
          </a:bodyPr>
          <a:lstStyle/>
          <a:p>
            <a:r>
              <a:rPr lang="en-US" dirty="0" smtClean="0"/>
              <a:t>Should all patients with ALK or ROS1-positive disease be started on </a:t>
            </a:r>
            <a:r>
              <a:rPr lang="en-US" dirty="0" err="1" smtClean="0"/>
              <a:t>crizotinib</a:t>
            </a:r>
            <a:r>
              <a:rPr lang="en-US" dirty="0" smtClean="0"/>
              <a:t>, or should select patients receive first-line chemotherapy/biologic therapy?</a:t>
            </a:r>
            <a:endParaRPr lang="en-US"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1</a:t>
            </a:r>
            <a:r>
              <a:rPr lang="en-US" baseline="30000" dirty="0" smtClean="0"/>
              <a:t>st</a:t>
            </a:r>
            <a:r>
              <a:rPr lang="en-US" dirty="0" smtClean="0"/>
              <a:t> line Facts</a:t>
            </a:r>
            <a:endParaRPr lang="en-US" dirty="0"/>
          </a:p>
        </p:txBody>
      </p:sp>
      <p:sp>
        <p:nvSpPr>
          <p:cNvPr id="5" name="Content Placeholder 4"/>
          <p:cNvSpPr>
            <a:spLocks noGrp="1"/>
          </p:cNvSpPr>
          <p:nvPr>
            <p:ph idx="1"/>
          </p:nvPr>
        </p:nvSpPr>
        <p:spPr>
          <a:xfrm>
            <a:off x="457199" y="1600201"/>
            <a:ext cx="8423393" cy="3733800"/>
          </a:xfrm>
        </p:spPr>
        <p:txBody>
          <a:bodyPr>
            <a:normAutofit/>
          </a:bodyPr>
          <a:lstStyle/>
          <a:p>
            <a:r>
              <a:rPr lang="en-US" dirty="0" err="1" smtClean="0"/>
              <a:t>Crizotinib</a:t>
            </a:r>
            <a:r>
              <a:rPr lang="en-US" dirty="0" smtClean="0"/>
              <a:t> and ALK</a:t>
            </a:r>
          </a:p>
          <a:p>
            <a:pPr lvl="1"/>
            <a:r>
              <a:rPr lang="en-US" dirty="0" smtClean="0">
                <a:solidFill>
                  <a:srgbClr val="D8AC17"/>
                </a:solidFill>
              </a:rPr>
              <a:t>PROFILE 1001 – phase I any line (24/149 (16%)*)</a:t>
            </a:r>
          </a:p>
          <a:p>
            <a:pPr lvl="1"/>
            <a:r>
              <a:rPr lang="en-US" dirty="0" smtClean="0"/>
              <a:t>PROFILE 1005 – phase II </a:t>
            </a:r>
            <a:r>
              <a:rPr lang="en-US" dirty="0" smtClean="0">
                <a:effectLst/>
              </a:rPr>
              <a:t>≥</a:t>
            </a:r>
            <a:r>
              <a:rPr lang="en-US" dirty="0" smtClean="0"/>
              <a:t>2</a:t>
            </a:r>
            <a:r>
              <a:rPr lang="en-US" baseline="30000" dirty="0" smtClean="0"/>
              <a:t>nd</a:t>
            </a:r>
            <a:r>
              <a:rPr lang="en-US" dirty="0" smtClean="0"/>
              <a:t> line (3/901**)</a:t>
            </a:r>
          </a:p>
          <a:p>
            <a:pPr lvl="1"/>
            <a:r>
              <a:rPr lang="en-US" dirty="0" smtClean="0"/>
              <a:t>PROFILE 1007 – phase III 2</a:t>
            </a:r>
            <a:r>
              <a:rPr lang="en-US" baseline="30000" dirty="0" smtClean="0"/>
              <a:t>nd</a:t>
            </a:r>
            <a:r>
              <a:rPr lang="en-US" dirty="0" smtClean="0"/>
              <a:t> line</a:t>
            </a:r>
          </a:p>
          <a:p>
            <a:pPr lvl="1"/>
            <a:r>
              <a:rPr lang="en-US" dirty="0"/>
              <a:t>[</a:t>
            </a:r>
            <a:r>
              <a:rPr lang="en-US" dirty="0" smtClean="0"/>
              <a:t>PROFILE 1014] – 1</a:t>
            </a:r>
            <a:r>
              <a:rPr lang="en-US" baseline="30000" dirty="0" smtClean="0"/>
              <a:t>st</a:t>
            </a:r>
            <a:r>
              <a:rPr lang="en-US" dirty="0" smtClean="0"/>
              <a:t> line – ongoing</a:t>
            </a:r>
          </a:p>
          <a:p>
            <a:r>
              <a:rPr lang="en-US" dirty="0" err="1" smtClean="0"/>
              <a:t>Crizotinib</a:t>
            </a:r>
            <a:r>
              <a:rPr lang="en-US" dirty="0" smtClean="0"/>
              <a:t> and ROS1</a:t>
            </a:r>
          </a:p>
          <a:p>
            <a:pPr lvl="1"/>
            <a:r>
              <a:rPr lang="en-US" dirty="0" smtClean="0"/>
              <a:t>PROFILE 1001 – phase I any line (2/15 (13%)***)</a:t>
            </a:r>
            <a:endParaRPr lang="en-US" dirty="0"/>
          </a:p>
        </p:txBody>
      </p:sp>
      <p:sp>
        <p:nvSpPr>
          <p:cNvPr id="6" name="TextBox 5"/>
          <p:cNvSpPr txBox="1"/>
          <p:nvPr/>
        </p:nvSpPr>
        <p:spPr>
          <a:xfrm>
            <a:off x="4481320" y="5296369"/>
            <a:ext cx="4662680" cy="923330"/>
          </a:xfrm>
          <a:prstGeom prst="rect">
            <a:avLst/>
          </a:prstGeom>
          <a:noFill/>
        </p:spPr>
        <p:txBody>
          <a:bodyPr wrap="none" rtlCol="0">
            <a:spAutoFit/>
          </a:bodyPr>
          <a:lstStyle/>
          <a:p>
            <a:r>
              <a:rPr lang="en-US" dirty="0" smtClean="0"/>
              <a:t>*Camidge et al, TLO 2012</a:t>
            </a:r>
          </a:p>
          <a:p>
            <a:r>
              <a:rPr lang="en-US" dirty="0" smtClean="0"/>
              <a:t>**protocol deviations, Kim et al, ASCO 2012</a:t>
            </a:r>
          </a:p>
          <a:p>
            <a:r>
              <a:rPr lang="en-US" dirty="0" smtClean="0"/>
              <a:t>***Shaw et al, ASCO 2012</a:t>
            </a:r>
            <a:endParaRPr lang="en-US" dirty="0"/>
          </a:p>
        </p:txBody>
      </p:sp>
    </p:spTree>
    <p:extLst>
      <p:ext uri="{BB962C8B-B14F-4D97-AF65-F5344CB8AC3E}">
        <p14:creationId xmlns:p14="http://schemas.microsoft.com/office/powerpoint/2010/main" val="287655991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4871" y="1558637"/>
            <a:ext cx="4258713" cy="3879272"/>
          </a:xfrm>
        </p:spPr>
        <p:txBody>
          <a:bodyPr anchor="t">
            <a:noAutofit/>
          </a:bodyPr>
          <a:lstStyle/>
          <a:p>
            <a:r>
              <a:rPr lang="en-US" sz="2400" u="sng" dirty="0" smtClean="0"/>
              <a:t>ORR</a:t>
            </a:r>
            <a:r>
              <a:rPr lang="en-US" sz="2400" dirty="0" smtClean="0"/>
              <a:t>: Appears independent </a:t>
            </a:r>
            <a:br>
              <a:rPr lang="en-US" sz="2400" dirty="0" smtClean="0"/>
            </a:br>
            <a:r>
              <a:rPr lang="en-US" sz="2400" dirty="0" smtClean="0"/>
              <a:t>of line of therapy</a:t>
            </a:r>
            <a:br>
              <a:rPr lang="en-US" sz="2400" dirty="0" smtClean="0"/>
            </a:br>
            <a:r>
              <a:rPr lang="en-US" sz="2400" dirty="0"/>
              <a:t/>
            </a:r>
            <a:br>
              <a:rPr lang="en-US" sz="2400" dirty="0"/>
            </a:br>
            <a:r>
              <a:rPr lang="en-US" sz="2400" u="sng" dirty="0" smtClean="0"/>
              <a:t>Median PFS:</a:t>
            </a:r>
            <a:r>
              <a:rPr lang="en-US" sz="2400" dirty="0" smtClean="0"/>
              <a:t/>
            </a:r>
            <a:br>
              <a:rPr lang="en-US" sz="2400" dirty="0" smtClean="0"/>
            </a:br>
            <a:r>
              <a:rPr lang="en-US" sz="2400" dirty="0" smtClean="0"/>
              <a:t>1</a:t>
            </a:r>
            <a:r>
              <a:rPr lang="en-US" sz="2400" baseline="30000" dirty="0" smtClean="0"/>
              <a:t>st</a:t>
            </a:r>
            <a:r>
              <a:rPr lang="en-US" sz="2400" dirty="0" smtClean="0"/>
              <a:t> line (n=24)</a:t>
            </a:r>
            <a:br>
              <a:rPr lang="en-US" sz="2400" dirty="0" smtClean="0"/>
            </a:br>
            <a:r>
              <a:rPr lang="en-US" sz="2400" dirty="0" smtClean="0"/>
              <a:t> 18.3m (95% CI:8.3-NR)</a:t>
            </a:r>
            <a:br>
              <a:rPr lang="en-US" sz="2400" dirty="0" smtClean="0"/>
            </a:br>
            <a:r>
              <a:rPr lang="en-US" sz="2400" dirty="0" smtClean="0"/>
              <a:t/>
            </a:r>
            <a:br>
              <a:rPr lang="en-US" sz="2400" dirty="0" smtClean="0"/>
            </a:br>
            <a:r>
              <a:rPr lang="en-US" sz="2400" dirty="0" smtClean="0">
                <a:latin typeface="Corbel"/>
              </a:rPr>
              <a:t>≥</a:t>
            </a:r>
            <a:r>
              <a:rPr lang="en-US" sz="2400" dirty="0" smtClean="0"/>
              <a:t>2</a:t>
            </a:r>
            <a:r>
              <a:rPr lang="en-US" sz="2400" baseline="30000" dirty="0" smtClean="0"/>
              <a:t>nd</a:t>
            </a:r>
            <a:r>
              <a:rPr lang="en-US" sz="2400" dirty="0" smtClean="0"/>
              <a:t> line (n=125) 9.2m (95% CI: 7.3-12.7)</a:t>
            </a:r>
            <a:endParaRPr lang="en-US" sz="2400" dirty="0"/>
          </a:p>
        </p:txBody>
      </p:sp>
      <p:pic>
        <p:nvPicPr>
          <p:cNvPr id="4" name="Picture 3"/>
          <p:cNvPicPr>
            <a:picLocks noChangeAspect="1"/>
          </p:cNvPicPr>
          <p:nvPr/>
        </p:nvPicPr>
        <p:blipFill>
          <a:blip r:embed="rId3"/>
          <a:stretch>
            <a:fillRect/>
          </a:stretch>
        </p:blipFill>
        <p:spPr>
          <a:xfrm>
            <a:off x="92662" y="101601"/>
            <a:ext cx="4630545" cy="6060252"/>
          </a:xfrm>
          <a:prstGeom prst="rect">
            <a:avLst/>
          </a:prstGeom>
        </p:spPr>
      </p:pic>
      <p:sp>
        <p:nvSpPr>
          <p:cNvPr id="6" name="Rounded Rectangle 5"/>
          <p:cNvSpPr/>
          <p:nvPr/>
        </p:nvSpPr>
        <p:spPr>
          <a:xfrm>
            <a:off x="188148" y="3320815"/>
            <a:ext cx="4487333" cy="1213555"/>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0" y="6274741"/>
            <a:ext cx="2690519" cy="57385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970024" y="6113593"/>
            <a:ext cx="2849383" cy="369332"/>
          </a:xfrm>
          <a:prstGeom prst="rect">
            <a:avLst/>
          </a:prstGeom>
          <a:solidFill>
            <a:srgbClr val="000000"/>
          </a:solidFill>
          <a:ln>
            <a:solidFill>
              <a:srgbClr val="FFFFFF"/>
            </a:solidFill>
          </a:ln>
        </p:spPr>
        <p:txBody>
          <a:bodyPr wrap="none">
            <a:spAutoFit/>
          </a:bodyPr>
          <a:lstStyle/>
          <a:p>
            <a:r>
              <a:rPr lang="en-US" dirty="0" smtClean="0"/>
              <a:t>Camidge </a:t>
            </a:r>
            <a:r>
              <a:rPr lang="en-US" dirty="0"/>
              <a:t>et al, TLO 2012</a:t>
            </a:r>
          </a:p>
        </p:txBody>
      </p:sp>
    </p:spTree>
    <p:extLst>
      <p:ext uri="{BB962C8B-B14F-4D97-AF65-F5344CB8AC3E}">
        <p14:creationId xmlns:p14="http://schemas.microsoft.com/office/powerpoint/2010/main" val="221412280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a:t>
            </a:r>
            <a:r>
              <a:rPr lang="en-US" dirty="0" smtClean="0"/>
              <a:t>ain approaches</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Theoretical</a:t>
            </a:r>
            <a:r>
              <a:rPr lang="en-US" dirty="0"/>
              <a:t> </a:t>
            </a:r>
            <a:endParaRPr lang="en-US" dirty="0" smtClean="0"/>
          </a:p>
          <a:p>
            <a:pPr lvl="1"/>
            <a:r>
              <a:rPr lang="en-US" i="1" dirty="0" smtClean="0"/>
              <a:t>‘Best drug’ given first</a:t>
            </a:r>
          </a:p>
          <a:p>
            <a:pPr marL="514350" indent="-457200"/>
            <a:r>
              <a:rPr lang="en-US" dirty="0" smtClean="0"/>
              <a:t>Legal</a:t>
            </a:r>
          </a:p>
          <a:p>
            <a:pPr marL="914400" lvl="1" indent="-457200"/>
            <a:r>
              <a:rPr lang="en-US" i="1" dirty="0" smtClean="0"/>
              <a:t>FDA ALK license is </a:t>
            </a:r>
            <a:r>
              <a:rPr lang="en-US" i="1" u="sng" dirty="0" smtClean="0"/>
              <a:t>no</a:t>
            </a:r>
            <a:r>
              <a:rPr lang="en-US" i="1" dirty="0" smtClean="0"/>
              <a:t>t line of therapy restricted</a:t>
            </a:r>
          </a:p>
          <a:p>
            <a:pPr marL="914400" lvl="1" indent="-457200"/>
            <a:r>
              <a:rPr lang="en-US" i="1" dirty="0" smtClean="0"/>
              <a:t>EMEA ALK license is line of therapy restricted</a:t>
            </a:r>
          </a:p>
          <a:p>
            <a:pPr marL="914400" lvl="1" indent="-457200"/>
            <a:r>
              <a:rPr lang="en-US" i="1" dirty="0" smtClean="0"/>
              <a:t>ROS1 not a licensed indication anywhere (yet)</a:t>
            </a:r>
          </a:p>
          <a:p>
            <a:pPr marL="514350" indent="-457200"/>
            <a:r>
              <a:rPr lang="en-US" dirty="0" smtClean="0"/>
              <a:t>Pragmatic</a:t>
            </a:r>
          </a:p>
          <a:p>
            <a:pPr marL="914400" lvl="1" indent="-457200"/>
            <a:r>
              <a:rPr lang="en-US" i="1" dirty="0" smtClean="0"/>
              <a:t>Molecular test result back in time for 1</a:t>
            </a:r>
            <a:r>
              <a:rPr lang="en-US" i="1" baseline="30000" dirty="0" smtClean="0"/>
              <a:t>st</a:t>
            </a:r>
            <a:r>
              <a:rPr lang="en-US" i="1" dirty="0" smtClean="0"/>
              <a:t> line therapy?</a:t>
            </a:r>
            <a:endParaRPr lang="en-US" i="1" dirty="0"/>
          </a:p>
        </p:txBody>
      </p:sp>
    </p:spTree>
    <p:extLst>
      <p:ext uri="{BB962C8B-B14F-4D97-AF65-F5344CB8AC3E}">
        <p14:creationId xmlns:p14="http://schemas.microsoft.com/office/powerpoint/2010/main" val="84244502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6"/>
          <p:cNvSpPr>
            <a:spLocks noChangeArrowheads="1"/>
          </p:cNvSpPr>
          <p:nvPr/>
        </p:nvSpPr>
        <p:spPr bwMode="blackWhite">
          <a:xfrm>
            <a:off x="461963" y="2392676"/>
            <a:ext cx="3689350" cy="1606550"/>
          </a:xfrm>
          <a:prstGeom prst="roundRect">
            <a:avLst>
              <a:gd name="adj" fmla="val 0"/>
            </a:avLst>
          </a:prstGeom>
          <a:noFill/>
          <a:ln w="28575">
            <a:solidFill>
              <a:schemeClr val="tx1"/>
            </a:solidFill>
            <a:round/>
            <a:headEnd/>
            <a:tailEnd/>
          </a:ln>
          <a:effectLst>
            <a:outerShdw blurRad="63500" dist="38100" dir="2700000" algn="tl" rotWithShape="0">
              <a:srgbClr val="000000">
                <a:alpha val="39998"/>
              </a:srgbClr>
            </a:outerShdw>
          </a:effectLst>
          <a:extLst>
            <a:ext uri="{909E8E84-426E-40dd-AFC4-6F175D3DCCD1}">
              <a14:hiddenFill xmlns:a14="http://schemas.microsoft.com/office/drawing/2010/main">
                <a:solidFill>
                  <a:srgbClr val="FFFFFF"/>
                </a:solidFill>
              </a14:hiddenFill>
            </a:ext>
          </a:extLst>
        </p:spPr>
        <p:txBody>
          <a:bodyPr tIns="91440" bIns="109728">
            <a:spAutoFit/>
          </a:bodyPr>
          <a:lstStyle/>
          <a:p>
            <a:pPr marL="204788" indent="-204788">
              <a:spcAft>
                <a:spcPct val="35000"/>
              </a:spcAft>
              <a:buClr>
                <a:schemeClr val="tx1"/>
              </a:buClr>
              <a:defRPr/>
            </a:pPr>
            <a:r>
              <a:rPr lang="en-US" altLang="zh-TW" sz="1600" dirty="0">
                <a:latin typeface="Helvetica Neue Light" charset="0"/>
              </a:rPr>
              <a:t>PROFILE 1014 (N=334)</a:t>
            </a:r>
          </a:p>
          <a:p>
            <a:pPr marL="204788" indent="-204788">
              <a:spcAft>
                <a:spcPct val="35000"/>
              </a:spcAft>
              <a:buClr>
                <a:schemeClr val="tx1"/>
              </a:buClr>
              <a:buFont typeface="Arial" charset="0"/>
              <a:buChar char="●"/>
              <a:defRPr/>
            </a:pPr>
            <a:r>
              <a:rPr lang="en-US" altLang="zh-TW" sz="1600" dirty="0">
                <a:solidFill>
                  <a:srgbClr val="FFC000"/>
                </a:solidFill>
                <a:latin typeface="Helvetica Neue Light" charset="0"/>
              </a:rPr>
              <a:t>ALK-FISH positive</a:t>
            </a:r>
            <a:r>
              <a:rPr lang="en-US" altLang="zh-TW" sz="1600" dirty="0">
                <a:latin typeface="Helvetica Neue Light" charset="0"/>
              </a:rPr>
              <a:t>, non-squamous NSCLC</a:t>
            </a:r>
          </a:p>
          <a:p>
            <a:pPr marL="204788" indent="-204788">
              <a:spcAft>
                <a:spcPct val="35000"/>
              </a:spcAft>
              <a:buClr>
                <a:schemeClr val="tx1"/>
              </a:buClr>
              <a:buFont typeface="Arial" charset="0"/>
              <a:buChar char="●"/>
              <a:defRPr/>
            </a:pPr>
            <a:r>
              <a:rPr lang="en-US" altLang="zh-TW" sz="1600" dirty="0">
                <a:latin typeface="Helvetica Neue Light" charset="0"/>
              </a:rPr>
              <a:t>No prior treatment for advanced disease</a:t>
            </a:r>
          </a:p>
        </p:txBody>
      </p:sp>
      <p:sp>
        <p:nvSpPr>
          <p:cNvPr id="6" name="AutoShape 37"/>
          <p:cNvSpPr>
            <a:spLocks noChangeArrowheads="1"/>
          </p:cNvSpPr>
          <p:nvPr/>
        </p:nvSpPr>
        <p:spPr bwMode="blackWhite">
          <a:xfrm>
            <a:off x="4505325" y="2245038"/>
            <a:ext cx="417513" cy="1900238"/>
          </a:xfrm>
          <a:prstGeom prst="roundRect">
            <a:avLst>
              <a:gd name="adj" fmla="val 16667"/>
            </a:avLst>
          </a:prstGeom>
          <a:solidFill>
            <a:schemeClr val="accent2"/>
          </a:solidFill>
          <a:ln w="12700">
            <a:solidFill>
              <a:schemeClr val="bg1"/>
            </a:solidFill>
            <a:round/>
            <a:headEnd/>
            <a:tailEnd/>
          </a:ln>
          <a:effectLst>
            <a:outerShdw blurRad="63500" dist="38100" dir="2700000" algn="tl" rotWithShape="0">
              <a:srgbClr val="000000">
                <a:alpha val="39998"/>
              </a:srgbClr>
            </a:outerShdw>
          </a:effectLst>
        </p:spPr>
        <p:txBody>
          <a:bodyPr tIns="91440" bIns="109728" anchor="ctr">
            <a:spAutoFit/>
          </a:bodyPr>
          <a:lstStyle/>
          <a:p>
            <a:pPr algn="ctr">
              <a:defRPr/>
            </a:pPr>
            <a:r>
              <a:rPr lang="en-US" altLang="zh-TW" sz="1200" dirty="0">
                <a:solidFill>
                  <a:schemeClr val="bg1"/>
                </a:solidFill>
                <a:effectLst>
                  <a:outerShdw blurRad="38100" dist="38100" dir="2700000" algn="tl">
                    <a:srgbClr val="000000"/>
                  </a:outerShdw>
                </a:effectLst>
                <a:latin typeface="Helvetica Neue Light" charset="0"/>
              </a:rPr>
              <a:t>R</a:t>
            </a:r>
            <a:br>
              <a:rPr lang="en-US" altLang="zh-TW" sz="1200" dirty="0">
                <a:solidFill>
                  <a:schemeClr val="bg1"/>
                </a:solidFill>
                <a:effectLst>
                  <a:outerShdw blurRad="38100" dist="38100" dir="2700000" algn="tl">
                    <a:srgbClr val="000000"/>
                  </a:outerShdw>
                </a:effectLst>
                <a:latin typeface="Helvetica Neue Light" charset="0"/>
              </a:rPr>
            </a:br>
            <a:r>
              <a:rPr lang="en-US" altLang="zh-TW" sz="1200" dirty="0">
                <a:solidFill>
                  <a:schemeClr val="bg1"/>
                </a:solidFill>
                <a:effectLst>
                  <a:outerShdw blurRad="38100" dist="38100" dir="2700000" algn="tl">
                    <a:srgbClr val="000000"/>
                  </a:outerShdw>
                </a:effectLst>
                <a:latin typeface="Helvetica Neue Light" charset="0"/>
              </a:rPr>
              <a:t>A</a:t>
            </a:r>
            <a:br>
              <a:rPr lang="en-US" altLang="zh-TW" sz="1200" dirty="0">
                <a:solidFill>
                  <a:schemeClr val="bg1"/>
                </a:solidFill>
                <a:effectLst>
                  <a:outerShdw blurRad="38100" dist="38100" dir="2700000" algn="tl">
                    <a:srgbClr val="000000"/>
                  </a:outerShdw>
                </a:effectLst>
                <a:latin typeface="Helvetica Neue Light" charset="0"/>
              </a:rPr>
            </a:br>
            <a:r>
              <a:rPr lang="en-US" altLang="zh-TW" sz="1200" dirty="0">
                <a:solidFill>
                  <a:schemeClr val="bg1"/>
                </a:solidFill>
                <a:effectLst>
                  <a:outerShdw blurRad="38100" dist="38100" dir="2700000" algn="tl">
                    <a:srgbClr val="000000"/>
                  </a:outerShdw>
                </a:effectLst>
                <a:latin typeface="Helvetica Neue Light" charset="0"/>
              </a:rPr>
              <a:t>N</a:t>
            </a:r>
            <a:br>
              <a:rPr lang="en-US" altLang="zh-TW" sz="1200" dirty="0">
                <a:solidFill>
                  <a:schemeClr val="bg1"/>
                </a:solidFill>
                <a:effectLst>
                  <a:outerShdw blurRad="38100" dist="38100" dir="2700000" algn="tl">
                    <a:srgbClr val="000000"/>
                  </a:outerShdw>
                </a:effectLst>
                <a:latin typeface="Helvetica Neue Light" charset="0"/>
              </a:rPr>
            </a:br>
            <a:r>
              <a:rPr lang="en-US" altLang="zh-TW" sz="1200" dirty="0">
                <a:solidFill>
                  <a:schemeClr val="bg1"/>
                </a:solidFill>
                <a:effectLst>
                  <a:outerShdw blurRad="38100" dist="38100" dir="2700000" algn="tl">
                    <a:srgbClr val="000000"/>
                  </a:outerShdw>
                </a:effectLst>
                <a:latin typeface="Helvetica Neue Light" charset="0"/>
              </a:rPr>
              <a:t>D</a:t>
            </a:r>
            <a:br>
              <a:rPr lang="en-US" altLang="zh-TW" sz="1200" dirty="0">
                <a:solidFill>
                  <a:schemeClr val="bg1"/>
                </a:solidFill>
                <a:effectLst>
                  <a:outerShdw blurRad="38100" dist="38100" dir="2700000" algn="tl">
                    <a:srgbClr val="000000"/>
                  </a:outerShdw>
                </a:effectLst>
                <a:latin typeface="Helvetica Neue Light" charset="0"/>
              </a:rPr>
            </a:br>
            <a:r>
              <a:rPr lang="en-US" altLang="zh-TW" sz="1200" dirty="0">
                <a:solidFill>
                  <a:schemeClr val="bg1"/>
                </a:solidFill>
                <a:effectLst>
                  <a:outerShdw blurRad="38100" dist="38100" dir="2700000" algn="tl">
                    <a:srgbClr val="000000"/>
                  </a:outerShdw>
                </a:effectLst>
                <a:latin typeface="Helvetica Neue Light" charset="0"/>
              </a:rPr>
              <a:t>O</a:t>
            </a:r>
            <a:br>
              <a:rPr lang="en-US" altLang="zh-TW" sz="1200" dirty="0">
                <a:solidFill>
                  <a:schemeClr val="bg1"/>
                </a:solidFill>
                <a:effectLst>
                  <a:outerShdw blurRad="38100" dist="38100" dir="2700000" algn="tl">
                    <a:srgbClr val="000000"/>
                  </a:outerShdw>
                </a:effectLst>
                <a:latin typeface="Helvetica Neue Light" charset="0"/>
              </a:rPr>
            </a:br>
            <a:r>
              <a:rPr lang="en-US" altLang="zh-TW" sz="1200" dirty="0">
                <a:solidFill>
                  <a:schemeClr val="bg1"/>
                </a:solidFill>
                <a:effectLst>
                  <a:outerShdw blurRad="38100" dist="38100" dir="2700000" algn="tl">
                    <a:srgbClr val="000000"/>
                  </a:outerShdw>
                </a:effectLst>
                <a:latin typeface="Helvetica Neue Light" charset="0"/>
              </a:rPr>
              <a:t>M</a:t>
            </a:r>
            <a:br>
              <a:rPr lang="en-US" altLang="zh-TW" sz="1200" dirty="0">
                <a:solidFill>
                  <a:schemeClr val="bg1"/>
                </a:solidFill>
                <a:effectLst>
                  <a:outerShdw blurRad="38100" dist="38100" dir="2700000" algn="tl">
                    <a:srgbClr val="000000"/>
                  </a:outerShdw>
                </a:effectLst>
                <a:latin typeface="Helvetica Neue Light" charset="0"/>
              </a:rPr>
            </a:br>
            <a:r>
              <a:rPr lang="en-US" altLang="zh-TW" sz="1200" dirty="0">
                <a:solidFill>
                  <a:schemeClr val="bg1"/>
                </a:solidFill>
                <a:effectLst>
                  <a:outerShdw blurRad="38100" dist="38100" dir="2700000" algn="tl">
                    <a:srgbClr val="000000"/>
                  </a:outerShdw>
                </a:effectLst>
                <a:latin typeface="Helvetica Neue Light" charset="0"/>
              </a:rPr>
              <a:t>I</a:t>
            </a:r>
            <a:br>
              <a:rPr lang="en-US" altLang="zh-TW" sz="1200" dirty="0">
                <a:solidFill>
                  <a:schemeClr val="bg1"/>
                </a:solidFill>
                <a:effectLst>
                  <a:outerShdw blurRad="38100" dist="38100" dir="2700000" algn="tl">
                    <a:srgbClr val="000000"/>
                  </a:outerShdw>
                </a:effectLst>
                <a:latin typeface="Helvetica Neue Light" charset="0"/>
              </a:rPr>
            </a:br>
            <a:r>
              <a:rPr lang="en-US" altLang="zh-TW" sz="1200" dirty="0">
                <a:solidFill>
                  <a:schemeClr val="bg1"/>
                </a:solidFill>
                <a:effectLst>
                  <a:outerShdw blurRad="38100" dist="38100" dir="2700000" algn="tl">
                    <a:srgbClr val="000000"/>
                  </a:outerShdw>
                </a:effectLst>
                <a:latin typeface="Helvetica Neue Light" charset="0"/>
              </a:rPr>
              <a:t>Z</a:t>
            </a:r>
            <a:br>
              <a:rPr lang="en-US" altLang="zh-TW" sz="1200" dirty="0">
                <a:solidFill>
                  <a:schemeClr val="bg1"/>
                </a:solidFill>
                <a:effectLst>
                  <a:outerShdw blurRad="38100" dist="38100" dir="2700000" algn="tl">
                    <a:srgbClr val="000000"/>
                  </a:outerShdw>
                </a:effectLst>
                <a:latin typeface="Helvetica Neue Light" charset="0"/>
              </a:rPr>
            </a:br>
            <a:r>
              <a:rPr lang="en-US" altLang="zh-TW" sz="1200" dirty="0">
                <a:solidFill>
                  <a:schemeClr val="bg1"/>
                </a:solidFill>
                <a:effectLst>
                  <a:outerShdw blurRad="38100" dist="38100" dir="2700000" algn="tl">
                    <a:srgbClr val="000000"/>
                  </a:outerShdw>
                </a:effectLst>
                <a:latin typeface="Helvetica Neue Light" charset="0"/>
              </a:rPr>
              <a:t>E</a:t>
            </a:r>
          </a:p>
        </p:txBody>
      </p:sp>
      <p:sp>
        <p:nvSpPr>
          <p:cNvPr id="7" name="AutoShape 39"/>
          <p:cNvSpPr>
            <a:spLocks noChangeArrowheads="1"/>
          </p:cNvSpPr>
          <p:nvPr/>
        </p:nvSpPr>
        <p:spPr bwMode="blackWhite">
          <a:xfrm>
            <a:off x="5281613" y="2291076"/>
            <a:ext cx="3429000" cy="601662"/>
          </a:xfrm>
          <a:prstGeom prst="roundRect">
            <a:avLst>
              <a:gd name="adj" fmla="val 0"/>
            </a:avLst>
          </a:prstGeom>
          <a:solidFill>
            <a:schemeClr val="accent2"/>
          </a:solidFill>
          <a:ln w="12700">
            <a:solidFill>
              <a:schemeClr val="bg1"/>
            </a:solidFill>
            <a:round/>
            <a:headEnd/>
            <a:tailEnd/>
          </a:ln>
          <a:effectLst>
            <a:outerShdw blurRad="63500" dist="38100" dir="2700000" algn="tl" rotWithShape="0">
              <a:srgbClr val="000000">
                <a:alpha val="39998"/>
              </a:srgbClr>
            </a:outerShdw>
          </a:effectLst>
        </p:spPr>
        <p:txBody>
          <a:bodyPr wrap="none" anchor="ctr"/>
          <a:lstStyle/>
          <a:p>
            <a:pPr marL="0" lvl="2" algn="ctr">
              <a:tabLst>
                <a:tab pos="114300" algn="l"/>
              </a:tabLst>
              <a:defRPr/>
            </a:pPr>
            <a:r>
              <a:rPr lang="en-US" altLang="zh-TW" sz="1600" dirty="0" err="1">
                <a:solidFill>
                  <a:schemeClr val="bg1"/>
                </a:solidFill>
                <a:latin typeface="Helvetica Neue Light"/>
                <a:ea typeface="ＭＳ Ｐゴシック" pitchFamily="34" charset="-128"/>
                <a:cs typeface="Helvetica Neue Light"/>
              </a:rPr>
              <a:t>Crizotinib</a:t>
            </a:r>
            <a:r>
              <a:rPr lang="en-US" altLang="zh-TW" sz="1600" dirty="0">
                <a:solidFill>
                  <a:schemeClr val="bg1"/>
                </a:solidFill>
                <a:latin typeface="Helvetica Neue Light"/>
                <a:ea typeface="ＭＳ Ｐゴシック" pitchFamily="34" charset="-128"/>
                <a:cs typeface="Helvetica Neue Light"/>
              </a:rPr>
              <a:t> 250 mg BID (</a:t>
            </a:r>
            <a:r>
              <a:rPr lang="en-US" altLang="zh-TW" sz="1600" dirty="0" smtClean="0">
                <a:solidFill>
                  <a:schemeClr val="bg1"/>
                </a:solidFill>
                <a:latin typeface="Helvetica Neue Light"/>
                <a:ea typeface="ＭＳ Ｐゴシック" pitchFamily="34" charset="-128"/>
                <a:cs typeface="Helvetica Neue Light"/>
              </a:rPr>
              <a:t>n = 167</a:t>
            </a:r>
            <a:r>
              <a:rPr lang="en-US" altLang="zh-TW" sz="1600" dirty="0">
                <a:solidFill>
                  <a:schemeClr val="bg1"/>
                </a:solidFill>
                <a:latin typeface="Helvetica Neue Light"/>
                <a:ea typeface="ＭＳ Ｐゴシック" pitchFamily="34" charset="-128"/>
                <a:cs typeface="Helvetica Neue Light"/>
              </a:rPr>
              <a:t>)</a:t>
            </a:r>
          </a:p>
          <a:p>
            <a:pPr marL="0" lvl="2" algn="ctr">
              <a:tabLst>
                <a:tab pos="114300" algn="l"/>
              </a:tabLst>
              <a:defRPr/>
            </a:pPr>
            <a:r>
              <a:rPr lang="en-GB" altLang="zh-TW" sz="1600" dirty="0">
                <a:solidFill>
                  <a:schemeClr val="bg1"/>
                </a:solidFill>
                <a:latin typeface="Helvetica Neue Light"/>
                <a:ea typeface="ＭＳ Ｐゴシック" pitchFamily="34" charset="-128"/>
                <a:cs typeface="Helvetica Neue Light"/>
              </a:rPr>
              <a:t>[continuous]</a:t>
            </a:r>
            <a:endParaRPr lang="en-US" altLang="zh-TW" sz="1600" dirty="0">
              <a:solidFill>
                <a:schemeClr val="bg1"/>
              </a:solidFill>
              <a:latin typeface="Helvetica Neue Light"/>
              <a:ea typeface="ＭＳ Ｐゴシック" pitchFamily="34" charset="-128"/>
              <a:cs typeface="Helvetica Neue Light"/>
            </a:endParaRPr>
          </a:p>
        </p:txBody>
      </p:sp>
      <p:sp>
        <p:nvSpPr>
          <p:cNvPr id="8" name="AutoShape 40"/>
          <p:cNvSpPr>
            <a:spLocks noChangeArrowheads="1"/>
          </p:cNvSpPr>
          <p:nvPr/>
        </p:nvSpPr>
        <p:spPr bwMode="blackWhite">
          <a:xfrm>
            <a:off x="5281613" y="3330888"/>
            <a:ext cx="3411537" cy="858838"/>
          </a:xfrm>
          <a:prstGeom prst="roundRect">
            <a:avLst>
              <a:gd name="adj" fmla="val 0"/>
            </a:avLst>
          </a:prstGeom>
          <a:solidFill>
            <a:schemeClr val="accent1"/>
          </a:solidFill>
          <a:ln w="12700">
            <a:solidFill>
              <a:schemeClr val="bg1"/>
            </a:solidFill>
            <a:round/>
            <a:headEnd/>
            <a:tailEnd/>
          </a:ln>
          <a:effectLst>
            <a:outerShdw blurRad="63500" dist="38100" dir="2700000" algn="tl" rotWithShape="0">
              <a:srgbClr val="000000">
                <a:alpha val="39998"/>
              </a:srgbClr>
            </a:outerShdw>
          </a:effectLst>
        </p:spPr>
        <p:txBody>
          <a:bodyPr wrap="none" anchor="ctr"/>
          <a:lstStyle/>
          <a:p>
            <a:pPr algn="ctr">
              <a:tabLst>
                <a:tab pos="114300" algn="l"/>
              </a:tabLst>
              <a:defRPr/>
            </a:pPr>
            <a:r>
              <a:rPr lang="en-GB" altLang="zh-TW" sz="1600" dirty="0">
                <a:solidFill>
                  <a:srgbClr val="000000"/>
                </a:solidFill>
                <a:latin typeface="Helvetica Neue Light"/>
                <a:ea typeface="ＭＳ Ｐゴシック" pitchFamily="34" charset="-128"/>
                <a:cs typeface="Helvetica Neue Light"/>
              </a:rPr>
              <a:t>pemetrexed/</a:t>
            </a:r>
            <a:r>
              <a:rPr lang="en-GB" altLang="zh-TW" sz="1600" dirty="0" err="1">
                <a:solidFill>
                  <a:srgbClr val="000000"/>
                </a:solidFill>
                <a:latin typeface="Helvetica Neue Light"/>
                <a:ea typeface="ＭＳ Ｐゴシック" pitchFamily="34" charset="-128"/>
                <a:cs typeface="Helvetica Neue Light"/>
              </a:rPr>
              <a:t>cisplatin</a:t>
            </a:r>
            <a:r>
              <a:rPr lang="en-GB" altLang="zh-TW" sz="1600" dirty="0">
                <a:solidFill>
                  <a:srgbClr val="000000"/>
                </a:solidFill>
                <a:latin typeface="Helvetica Neue Light"/>
                <a:ea typeface="ＭＳ Ｐゴシック" pitchFamily="34" charset="-128"/>
                <a:cs typeface="Helvetica Neue Light"/>
              </a:rPr>
              <a:t> or</a:t>
            </a:r>
            <a:br>
              <a:rPr lang="en-GB" altLang="zh-TW" sz="1600" dirty="0">
                <a:solidFill>
                  <a:srgbClr val="000000"/>
                </a:solidFill>
                <a:latin typeface="Helvetica Neue Light"/>
                <a:ea typeface="ＭＳ Ｐゴシック" pitchFamily="34" charset="-128"/>
                <a:cs typeface="Helvetica Neue Light"/>
              </a:rPr>
            </a:br>
            <a:r>
              <a:rPr lang="en-GB" altLang="zh-TW" sz="1600" dirty="0">
                <a:solidFill>
                  <a:srgbClr val="000000"/>
                </a:solidFill>
                <a:latin typeface="Helvetica Neue Light"/>
                <a:ea typeface="ＭＳ Ｐゴシック" pitchFamily="34" charset="-128"/>
                <a:cs typeface="Helvetica Neue Light"/>
              </a:rPr>
              <a:t>pemetrexed/carboplatin (</a:t>
            </a:r>
            <a:r>
              <a:rPr lang="en-GB" altLang="zh-TW" sz="1600" dirty="0" smtClean="0">
                <a:solidFill>
                  <a:srgbClr val="000000"/>
                </a:solidFill>
                <a:latin typeface="Helvetica Neue Light"/>
                <a:ea typeface="ＭＳ Ｐゴシック" pitchFamily="34" charset="-128"/>
                <a:cs typeface="Helvetica Neue Light"/>
              </a:rPr>
              <a:t>n = 167</a:t>
            </a:r>
            <a:r>
              <a:rPr lang="en-GB" altLang="zh-TW" sz="1600" dirty="0">
                <a:solidFill>
                  <a:srgbClr val="000000"/>
                </a:solidFill>
                <a:latin typeface="Helvetica Neue Light"/>
                <a:ea typeface="ＭＳ Ｐゴシック" pitchFamily="34" charset="-128"/>
                <a:cs typeface="Helvetica Neue Light"/>
              </a:rPr>
              <a:t>)</a:t>
            </a:r>
          </a:p>
          <a:p>
            <a:pPr marL="0" lvl="2" algn="ctr">
              <a:tabLst>
                <a:tab pos="114300" algn="l"/>
              </a:tabLst>
              <a:defRPr/>
            </a:pPr>
            <a:r>
              <a:rPr lang="en-GB" altLang="zh-TW" sz="1600" dirty="0">
                <a:solidFill>
                  <a:srgbClr val="000000"/>
                </a:solidFill>
                <a:latin typeface="Helvetica Neue Light"/>
                <a:ea typeface="ＭＳ Ｐゴシック" pitchFamily="34" charset="-128"/>
                <a:cs typeface="Helvetica Neue Light"/>
              </a:rPr>
              <a:t>infused on day 1 of a 21-day cycle</a:t>
            </a:r>
            <a:endParaRPr lang="en-US" altLang="zh-TW" sz="1600" dirty="0">
              <a:solidFill>
                <a:srgbClr val="000000"/>
              </a:solidFill>
              <a:latin typeface="Helvetica Neue Light"/>
              <a:ea typeface="ＭＳ Ｐゴシック" pitchFamily="34" charset="-128"/>
              <a:cs typeface="Helvetica Neue Light"/>
            </a:endParaRPr>
          </a:p>
        </p:txBody>
      </p:sp>
      <p:cxnSp>
        <p:nvCxnSpPr>
          <p:cNvPr id="9" name="Straight Arrow Connector 30"/>
          <p:cNvCxnSpPr>
            <a:cxnSpLocks noChangeShapeType="1"/>
            <a:endCxn id="7" idx="1"/>
          </p:cNvCxnSpPr>
          <p:nvPr/>
        </p:nvCxnSpPr>
        <p:spPr bwMode="auto">
          <a:xfrm>
            <a:off x="4922838" y="2560951"/>
            <a:ext cx="358775" cy="0"/>
          </a:xfrm>
          <a:prstGeom prst="straightConnector1">
            <a:avLst/>
          </a:prstGeom>
          <a:noFill/>
          <a:ln w="28575">
            <a:solidFill>
              <a:schemeClr val="tx1"/>
            </a:solidFill>
            <a:round/>
            <a:headEnd/>
            <a:tailEnd type="triangle" w="med" len="med"/>
          </a:ln>
          <a:effectLst>
            <a:outerShdw blurRad="63500" dist="38100" dir="2700000" algn="tl" rotWithShape="0">
              <a:srgbClr val="000000">
                <a:alpha val="39998"/>
              </a:srgbClr>
            </a:outerShdw>
          </a:effectLst>
          <a:extLst>
            <a:ext uri="{909E8E84-426E-40dd-AFC4-6F175D3DCCD1}">
              <a14:hiddenFill xmlns:a14="http://schemas.microsoft.com/office/drawing/2010/main">
                <a:noFill/>
              </a14:hiddenFill>
            </a:ext>
          </a:extLst>
        </p:spPr>
      </p:cxnSp>
      <p:cxnSp>
        <p:nvCxnSpPr>
          <p:cNvPr id="10" name="Straight Arrow Connector 31"/>
          <p:cNvCxnSpPr>
            <a:cxnSpLocks noChangeShapeType="1"/>
            <a:endCxn id="8" idx="1"/>
          </p:cNvCxnSpPr>
          <p:nvPr/>
        </p:nvCxnSpPr>
        <p:spPr bwMode="auto">
          <a:xfrm>
            <a:off x="4922838" y="3691251"/>
            <a:ext cx="358775" cy="0"/>
          </a:xfrm>
          <a:prstGeom prst="straightConnector1">
            <a:avLst/>
          </a:prstGeom>
          <a:noFill/>
          <a:ln w="28575">
            <a:solidFill>
              <a:schemeClr val="tx1"/>
            </a:solidFill>
            <a:round/>
            <a:headEnd/>
            <a:tailEnd type="triangle" w="med" len="med"/>
          </a:ln>
          <a:effectLst>
            <a:outerShdw blurRad="63500" dist="38100" dir="2700000" algn="tl" rotWithShape="0">
              <a:srgbClr val="000000">
                <a:alpha val="39998"/>
              </a:srgbClr>
            </a:outerShdw>
          </a:effectLst>
          <a:extLst>
            <a:ext uri="{909E8E84-426E-40dd-AFC4-6F175D3DCCD1}">
              <a14:hiddenFill xmlns:a14="http://schemas.microsoft.com/office/drawing/2010/main">
                <a:noFill/>
              </a14:hiddenFill>
            </a:ext>
          </a:extLst>
        </p:spPr>
      </p:cxnSp>
      <p:cxnSp>
        <p:nvCxnSpPr>
          <p:cNvPr id="11" name="Straight Arrow Connector 32"/>
          <p:cNvCxnSpPr>
            <a:cxnSpLocks noChangeShapeType="1"/>
            <a:stCxn id="5" idx="3"/>
            <a:endCxn id="6" idx="1"/>
          </p:cNvCxnSpPr>
          <p:nvPr/>
        </p:nvCxnSpPr>
        <p:spPr bwMode="auto">
          <a:xfrm flipV="1">
            <a:off x="4151313" y="3195951"/>
            <a:ext cx="354012" cy="0"/>
          </a:xfrm>
          <a:prstGeom prst="straightConnector1">
            <a:avLst/>
          </a:prstGeom>
          <a:noFill/>
          <a:ln w="28575">
            <a:solidFill>
              <a:schemeClr val="tx1"/>
            </a:solidFill>
            <a:round/>
            <a:headEnd/>
            <a:tailEnd type="triangle" w="med" len="med"/>
          </a:ln>
          <a:effectLst>
            <a:outerShdw blurRad="63500" dist="38100" dir="2700000" algn="tl" rotWithShape="0">
              <a:srgbClr val="000000">
                <a:alpha val="39998"/>
              </a:srgbClr>
            </a:outerShdw>
          </a:effectLst>
          <a:extLst>
            <a:ext uri="{909E8E84-426E-40dd-AFC4-6F175D3DCCD1}">
              <a14:hiddenFill xmlns:a14="http://schemas.microsoft.com/office/drawing/2010/main">
                <a:noFill/>
              </a14:hiddenFill>
            </a:ext>
          </a:extLst>
        </p:spPr>
      </p:cxnSp>
      <p:cxnSp>
        <p:nvCxnSpPr>
          <p:cNvPr id="12" name="Straight Arrow Connector 42"/>
          <p:cNvCxnSpPr>
            <a:cxnSpLocks noChangeShapeType="1"/>
          </p:cNvCxnSpPr>
          <p:nvPr/>
        </p:nvCxnSpPr>
        <p:spPr bwMode="auto">
          <a:xfrm rot="5400000" flipH="1" flipV="1">
            <a:off x="7808119" y="3112607"/>
            <a:ext cx="438150" cy="1588"/>
          </a:xfrm>
          <a:prstGeom prst="straightConnector1">
            <a:avLst/>
          </a:prstGeom>
          <a:noFill/>
          <a:ln w="28575">
            <a:solidFill>
              <a:schemeClr val="tx1"/>
            </a:solidFill>
            <a:round/>
            <a:headEnd/>
            <a:tailEnd type="triangle" w="med" len="med"/>
          </a:ln>
          <a:effectLst>
            <a:outerShdw blurRad="63500" dist="38100" dir="2700000" algn="tl" rotWithShape="0">
              <a:srgbClr val="000000">
                <a:alpha val="39998"/>
              </a:srgbClr>
            </a:outerShdw>
          </a:effectLst>
          <a:extLst>
            <a:ext uri="{909E8E84-426E-40dd-AFC4-6F175D3DCCD1}">
              <a14:hiddenFill xmlns:a14="http://schemas.microsoft.com/office/drawing/2010/main">
                <a:noFill/>
              </a14:hiddenFill>
            </a:ext>
          </a:extLst>
        </p:spPr>
      </p:cxnSp>
      <p:sp>
        <p:nvSpPr>
          <p:cNvPr id="13" name="TextBox 43"/>
          <p:cNvSpPr txBox="1">
            <a:spLocks noChangeArrowheads="1"/>
          </p:cNvSpPr>
          <p:nvPr/>
        </p:nvSpPr>
        <p:spPr bwMode="auto">
          <a:xfrm>
            <a:off x="6224588" y="2964176"/>
            <a:ext cx="1741487" cy="338137"/>
          </a:xfrm>
          <a:prstGeom prst="rect">
            <a:avLst/>
          </a:prstGeom>
          <a:noFill/>
          <a:ln>
            <a:noFill/>
          </a:ln>
          <a:effectLst>
            <a:outerShdw blurRad="63500" dist="38100" dir="2700000" algn="tl" rotWithShape="0">
              <a:srgbClr val="000000">
                <a:alpha val="39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en-GB" sz="1600" smtClean="0">
                <a:effectLst>
                  <a:outerShdw blurRad="38100" dist="38100" dir="2700000" algn="tl">
                    <a:srgbClr val="1F497D"/>
                  </a:outerShdw>
                </a:effectLst>
                <a:latin typeface="Helvetica Neue Light" charset="0"/>
              </a:rPr>
              <a:t>Crossover on PD</a:t>
            </a:r>
          </a:p>
        </p:txBody>
      </p:sp>
      <p:sp>
        <p:nvSpPr>
          <p:cNvPr id="14" name="Title 1"/>
          <p:cNvSpPr>
            <a:spLocks noGrp="1"/>
          </p:cNvSpPr>
          <p:nvPr>
            <p:ph type="title"/>
          </p:nvPr>
        </p:nvSpPr>
        <p:spPr>
          <a:xfrm>
            <a:off x="457200" y="152400"/>
            <a:ext cx="8229600" cy="1143000"/>
          </a:xfrm>
        </p:spPr>
        <p:txBody>
          <a:bodyPr wrap="square" numCol="1" anchorCtr="0" compatLnSpc="1">
            <a:prstTxWarp prst="textNoShape">
              <a:avLst/>
            </a:prstTxWarp>
          </a:bodyPr>
          <a:lstStyle/>
          <a:p>
            <a:pPr>
              <a:defRPr/>
            </a:pPr>
            <a:r>
              <a:rPr lang="en-US" sz="3200" dirty="0" smtClean="0">
                <a:effectLst/>
                <a:latin typeface="Helvetica Neue Light" charset="0"/>
              </a:rPr>
              <a:t>Randomized trials </a:t>
            </a:r>
            <a:r>
              <a:rPr lang="en-US" sz="3200" dirty="0" smtClean="0">
                <a:effectLst/>
                <a:latin typeface="Helvetica Neue Light" charset="0"/>
                <a:ea typeface="ＭＳ Ｐゴシック" charset="0"/>
              </a:rPr>
              <a:t>of </a:t>
            </a:r>
            <a:r>
              <a:rPr lang="en-US" sz="3200" dirty="0" err="1">
                <a:effectLst/>
                <a:latin typeface="Helvetica Neue Light" charset="0"/>
                <a:ea typeface="ＭＳ Ｐゴシック" charset="0"/>
              </a:rPr>
              <a:t>crizotinib</a:t>
            </a:r>
            <a:r>
              <a:rPr lang="en-US" sz="3200" dirty="0">
                <a:effectLst/>
                <a:latin typeface="Helvetica Neue Light" charset="0"/>
                <a:ea typeface="ＭＳ Ｐゴシック" charset="0"/>
              </a:rPr>
              <a:t> in  </a:t>
            </a:r>
            <a:r>
              <a:rPr lang="en-US" sz="3200" i="1" dirty="0">
                <a:effectLst/>
                <a:latin typeface="Helvetica Neue Light" charset="0"/>
                <a:ea typeface="ＭＳ Ｐゴシック" charset="0"/>
              </a:rPr>
              <a:t>ALK</a:t>
            </a:r>
            <a:r>
              <a:rPr lang="en-US" sz="3200" dirty="0">
                <a:effectLst/>
                <a:latin typeface="Helvetica Neue Light" charset="0"/>
                <a:ea typeface="ＭＳ Ｐゴシック" charset="0"/>
              </a:rPr>
              <a:t>+ </a:t>
            </a:r>
            <a:r>
              <a:rPr lang="en-US" sz="3200" dirty="0" smtClean="0">
                <a:effectLst/>
                <a:latin typeface="Helvetica Neue Light" charset="0"/>
                <a:ea typeface="ＭＳ Ｐゴシック" charset="0"/>
              </a:rPr>
              <a:t>NSCLC: 1014</a:t>
            </a:r>
            <a:endParaRPr lang="en-US" sz="3200" dirty="0">
              <a:effectLst/>
              <a:latin typeface="Helvetica Neue Light" charset="0"/>
              <a:ea typeface="ＭＳ Ｐゴシック" charset="0"/>
            </a:endParaRPr>
          </a:p>
        </p:txBody>
      </p:sp>
    </p:spTree>
    <p:extLst>
      <p:ext uri="{BB962C8B-B14F-4D97-AF65-F5344CB8AC3E}">
        <p14:creationId xmlns:p14="http://schemas.microsoft.com/office/powerpoint/2010/main" val="325617059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015247"/>
            <a:ext cx="7772400" cy="1362075"/>
          </a:xfrm>
        </p:spPr>
        <p:txBody>
          <a:bodyPr>
            <a:normAutofit fontScale="90000"/>
          </a:bodyPr>
          <a:lstStyle/>
          <a:p>
            <a:r>
              <a:rPr lang="en-US" dirty="0" smtClean="0"/>
              <a:t>Are specific chemotherapeutic agents/regimens more effective than others in patients with known ALK rearrangements?</a:t>
            </a:r>
            <a:endParaRPr lang="en-US"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6274741"/>
            <a:ext cx="2690519" cy="57385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258668" y="6017375"/>
            <a:ext cx="2428870" cy="369332"/>
          </a:xfrm>
          <a:prstGeom prst="rect">
            <a:avLst/>
          </a:prstGeom>
          <a:solidFill>
            <a:srgbClr val="000000"/>
          </a:solidFill>
          <a:ln>
            <a:solidFill>
              <a:srgbClr val="FFFFFF"/>
            </a:solidFill>
          </a:ln>
        </p:spPr>
        <p:txBody>
          <a:bodyPr wrap="none">
            <a:spAutoFit/>
          </a:bodyPr>
          <a:lstStyle/>
          <a:p>
            <a:r>
              <a:rPr lang="en-US" dirty="0" smtClean="0"/>
              <a:t>Shaw </a:t>
            </a:r>
            <a:r>
              <a:rPr lang="en-US" dirty="0"/>
              <a:t>et al, </a:t>
            </a:r>
            <a:r>
              <a:rPr lang="en-US" smtClean="0"/>
              <a:t>JCO 2009</a:t>
            </a:r>
            <a:endParaRPr lang="en-US" dirty="0"/>
          </a:p>
        </p:txBody>
      </p:sp>
      <p:sp>
        <p:nvSpPr>
          <p:cNvPr id="11" name="TextBox 10"/>
          <p:cNvSpPr txBox="1"/>
          <p:nvPr/>
        </p:nvSpPr>
        <p:spPr>
          <a:xfrm>
            <a:off x="1106894" y="1118466"/>
            <a:ext cx="1672253" cy="1200329"/>
          </a:xfrm>
          <a:prstGeom prst="rect">
            <a:avLst/>
          </a:prstGeom>
          <a:noFill/>
        </p:spPr>
        <p:txBody>
          <a:bodyPr wrap="none" rtlCol="0">
            <a:spAutoFit/>
          </a:bodyPr>
          <a:lstStyle/>
          <a:p>
            <a:r>
              <a:rPr lang="en-US" dirty="0" smtClean="0"/>
              <a:t>‘EGFR TKI’</a:t>
            </a:r>
          </a:p>
          <a:p>
            <a:r>
              <a:rPr lang="en-US" dirty="0" smtClean="0"/>
              <a:t>Median TTP</a:t>
            </a:r>
          </a:p>
          <a:p>
            <a:r>
              <a:rPr lang="en-US" dirty="0" smtClean="0"/>
              <a:t>5 </a:t>
            </a:r>
            <a:r>
              <a:rPr lang="en-US" dirty="0" err="1" smtClean="0"/>
              <a:t>mo</a:t>
            </a:r>
            <a:r>
              <a:rPr lang="en-US" dirty="0" smtClean="0"/>
              <a:t> ALK+</a:t>
            </a:r>
          </a:p>
          <a:p>
            <a:r>
              <a:rPr lang="en-US" dirty="0" smtClean="0"/>
              <a:t>13 </a:t>
            </a:r>
            <a:r>
              <a:rPr lang="en-US" dirty="0" err="1" smtClean="0"/>
              <a:t>mo</a:t>
            </a:r>
            <a:r>
              <a:rPr lang="en-US" dirty="0" smtClean="0"/>
              <a:t> EGFR+</a:t>
            </a:r>
            <a:endParaRPr lang="en-US" dirty="0"/>
          </a:p>
        </p:txBody>
      </p:sp>
      <p:sp>
        <p:nvSpPr>
          <p:cNvPr id="12" name="TextBox 11"/>
          <p:cNvSpPr txBox="1"/>
          <p:nvPr/>
        </p:nvSpPr>
        <p:spPr>
          <a:xfrm>
            <a:off x="1106894" y="3439220"/>
            <a:ext cx="2549909" cy="1200329"/>
          </a:xfrm>
          <a:prstGeom prst="rect">
            <a:avLst/>
          </a:prstGeom>
          <a:noFill/>
        </p:spPr>
        <p:txBody>
          <a:bodyPr wrap="none" rtlCol="0">
            <a:spAutoFit/>
          </a:bodyPr>
          <a:lstStyle/>
          <a:p>
            <a:r>
              <a:rPr lang="en-US" dirty="0" smtClean="0"/>
              <a:t>‘1</a:t>
            </a:r>
            <a:r>
              <a:rPr lang="en-US" baseline="30000" dirty="0" smtClean="0"/>
              <a:t>st</a:t>
            </a:r>
            <a:r>
              <a:rPr lang="en-US" dirty="0" smtClean="0"/>
              <a:t> line platinum-based </a:t>
            </a:r>
          </a:p>
          <a:p>
            <a:r>
              <a:rPr lang="en-US" dirty="0" smtClean="0"/>
              <a:t>combination regimen’</a:t>
            </a:r>
          </a:p>
          <a:p>
            <a:r>
              <a:rPr lang="en-US" dirty="0" smtClean="0"/>
              <a:t>Median TTP</a:t>
            </a:r>
          </a:p>
          <a:p>
            <a:r>
              <a:rPr lang="en-US" dirty="0" smtClean="0"/>
              <a:t>8-10 </a:t>
            </a:r>
            <a:r>
              <a:rPr lang="en-US" dirty="0" err="1" smtClean="0"/>
              <a:t>mo</a:t>
            </a:r>
            <a:r>
              <a:rPr lang="en-US" dirty="0" smtClean="0"/>
              <a:t> all groups</a:t>
            </a:r>
            <a:endParaRPr lang="en-US" dirty="0"/>
          </a:p>
        </p:txBody>
      </p:sp>
      <p:sp>
        <p:nvSpPr>
          <p:cNvPr id="13" name="TextBox 12"/>
          <p:cNvSpPr txBox="1"/>
          <p:nvPr/>
        </p:nvSpPr>
        <p:spPr>
          <a:xfrm>
            <a:off x="5053592" y="1497077"/>
            <a:ext cx="3078299" cy="369332"/>
          </a:xfrm>
          <a:prstGeom prst="rect">
            <a:avLst/>
          </a:prstGeom>
          <a:noFill/>
        </p:spPr>
        <p:txBody>
          <a:bodyPr wrap="none" rtlCol="0">
            <a:spAutoFit/>
          </a:bodyPr>
          <a:lstStyle/>
          <a:p>
            <a:r>
              <a:rPr lang="en-US" dirty="0" smtClean="0"/>
              <a:t>10 ALK+, no PRs to </a:t>
            </a:r>
            <a:r>
              <a:rPr lang="en-US" dirty="0" err="1" smtClean="0"/>
              <a:t>erlotinib</a:t>
            </a:r>
            <a:endParaRPr lang="en-US" dirty="0"/>
          </a:p>
        </p:txBody>
      </p:sp>
      <p:sp>
        <p:nvSpPr>
          <p:cNvPr id="14" name="TextBox 13"/>
          <p:cNvSpPr txBox="1"/>
          <p:nvPr/>
        </p:nvSpPr>
        <p:spPr>
          <a:xfrm>
            <a:off x="5053592" y="3620087"/>
            <a:ext cx="3520803" cy="923330"/>
          </a:xfrm>
          <a:prstGeom prst="rect">
            <a:avLst/>
          </a:prstGeom>
          <a:noFill/>
        </p:spPr>
        <p:txBody>
          <a:bodyPr wrap="none" rtlCol="0">
            <a:spAutoFit/>
          </a:bodyPr>
          <a:lstStyle/>
          <a:p>
            <a:r>
              <a:rPr lang="en-US" dirty="0" smtClean="0"/>
              <a:t>13 ALK+, 3 PRs (25%) to </a:t>
            </a:r>
          </a:p>
          <a:p>
            <a:r>
              <a:rPr lang="en-US" dirty="0" smtClean="0"/>
              <a:t>platinum-based chemo</a:t>
            </a:r>
          </a:p>
          <a:p>
            <a:r>
              <a:rPr lang="en-US" dirty="0" smtClean="0"/>
              <a:t>(all non-</a:t>
            </a:r>
            <a:r>
              <a:rPr lang="en-US" dirty="0" err="1" smtClean="0"/>
              <a:t>pemetrexed</a:t>
            </a:r>
            <a:r>
              <a:rPr lang="en-US" dirty="0" smtClean="0"/>
              <a:t> containing*)</a:t>
            </a:r>
          </a:p>
        </p:txBody>
      </p:sp>
      <p:sp>
        <p:nvSpPr>
          <p:cNvPr id="15" name="TextBox 14"/>
          <p:cNvSpPr txBox="1"/>
          <p:nvPr/>
        </p:nvSpPr>
        <p:spPr>
          <a:xfrm>
            <a:off x="5033154" y="6331202"/>
            <a:ext cx="4110846" cy="369332"/>
          </a:xfrm>
          <a:prstGeom prst="rect">
            <a:avLst/>
          </a:prstGeom>
          <a:noFill/>
        </p:spPr>
        <p:txBody>
          <a:bodyPr wrap="none" rtlCol="0">
            <a:spAutoFit/>
          </a:bodyPr>
          <a:lstStyle/>
          <a:p>
            <a:r>
              <a:rPr lang="en-US" dirty="0" smtClean="0"/>
              <a:t>* Alice Shaw, Personal communication</a:t>
            </a:r>
            <a:endParaRPr lang="en-US" dirty="0"/>
          </a:p>
        </p:txBody>
      </p:sp>
    </p:spTree>
    <p:extLst>
      <p:ext uri="{BB962C8B-B14F-4D97-AF65-F5344CB8AC3E}">
        <p14:creationId xmlns:p14="http://schemas.microsoft.com/office/powerpoint/2010/main" val="354454566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wrap="square" numCol="1" anchorCtr="0" compatLnSpc="1">
            <a:prstTxWarp prst="textNoShape">
              <a:avLst/>
            </a:prstTxWarp>
            <a:normAutofit/>
          </a:bodyPr>
          <a:lstStyle/>
          <a:p>
            <a:pPr algn="ctr">
              <a:defRPr/>
            </a:pPr>
            <a:r>
              <a:rPr lang="en-US" sz="3600" dirty="0" smtClean="0"/>
              <a:t>Module IV: Management of ALK and ROS1-</a:t>
            </a:r>
            <a:r>
              <a:rPr lang="en-US" sz="3600" smtClean="0"/>
              <a:t>positive NSCLC</a:t>
            </a:r>
            <a:endParaRPr lang="en-US" sz="3600" b="1" dirty="0">
              <a:effectLst/>
              <a:latin typeface="HelveticaNeueLT Std" charset="0"/>
            </a:endParaRPr>
          </a:p>
        </p:txBody>
      </p:sp>
      <p:sp>
        <p:nvSpPr>
          <p:cNvPr id="3" name="Subtitle 2"/>
          <p:cNvSpPr>
            <a:spLocks noGrp="1"/>
          </p:cNvSpPr>
          <p:nvPr>
            <p:ph type="subTitle" idx="1"/>
          </p:nvPr>
        </p:nvSpPr>
        <p:spPr>
          <a:xfrm>
            <a:off x="762000" y="3429000"/>
            <a:ext cx="7696200" cy="1752600"/>
          </a:xfrm>
        </p:spPr>
        <p:txBody>
          <a:bodyPr>
            <a:normAutofit fontScale="85000" lnSpcReduction="10000"/>
          </a:bodyPr>
          <a:lstStyle/>
          <a:p>
            <a:pPr>
              <a:defRPr/>
            </a:pPr>
            <a:r>
              <a:rPr lang="en-US" dirty="0" smtClean="0">
                <a:ea typeface="HelveticaNeueLT Std"/>
                <a:cs typeface="HelveticaNeueLT Std"/>
              </a:rPr>
              <a:t>D. Ross Camidge, MD PhD</a:t>
            </a:r>
          </a:p>
          <a:p>
            <a:pPr>
              <a:defRPr/>
            </a:pPr>
            <a:r>
              <a:rPr lang="en-US" dirty="0" smtClean="0">
                <a:ea typeface="HelveticaNeueLT Std"/>
                <a:cs typeface="HelveticaNeueLT Std"/>
              </a:rPr>
              <a:t>Director, Thoracic Oncology Clinical Program</a:t>
            </a:r>
          </a:p>
          <a:p>
            <a:pPr>
              <a:defRPr/>
            </a:pPr>
            <a:r>
              <a:rPr lang="en-US" dirty="0" smtClean="0">
                <a:ea typeface="HelveticaNeueLT Std"/>
              </a:rPr>
              <a:t>Associate Director for Clinical Research</a:t>
            </a:r>
            <a:endParaRPr lang="en-US" dirty="0" smtClean="0">
              <a:ea typeface="HelveticaNeueLT Std"/>
              <a:cs typeface="HelveticaNeueLT Std"/>
            </a:endParaRPr>
          </a:p>
          <a:p>
            <a:pPr>
              <a:defRPr/>
            </a:pPr>
            <a:r>
              <a:rPr lang="en-US" dirty="0" smtClean="0">
                <a:ea typeface="HelveticaNeueLT Std"/>
                <a:cs typeface="HelveticaNeueLT Std"/>
              </a:rPr>
              <a:t>University of Colorado Comprehensive Cancer Center</a:t>
            </a:r>
          </a:p>
          <a:p>
            <a:pPr>
              <a:defRPr/>
            </a:pPr>
            <a:endParaRPr lang="en-US" dirty="0" smtClean="0">
              <a:ea typeface="HelveticaNeueLT Std"/>
              <a:cs typeface="HelveticaNeueLT Std"/>
            </a:endParaRPr>
          </a:p>
        </p:txBody>
      </p:sp>
      <p:sp>
        <p:nvSpPr>
          <p:cNvPr id="13316" name="Rectangle 3"/>
          <p:cNvSpPr>
            <a:spLocks noChangeArrowheads="1"/>
          </p:cNvSpPr>
          <p:nvPr/>
        </p:nvSpPr>
        <p:spPr bwMode="auto">
          <a:xfrm>
            <a:off x="146757" y="5715000"/>
            <a:ext cx="8991600" cy="338554"/>
          </a:xfrm>
          <a:prstGeom prst="rect">
            <a:avLst/>
          </a:prstGeom>
          <a:noFill/>
          <a:ln w="9525">
            <a:noFill/>
            <a:miter lim="800000"/>
            <a:headEnd/>
            <a:tailEnd/>
          </a:ln>
        </p:spPr>
        <p:txBody>
          <a:bodyPr>
            <a:spAutoFit/>
          </a:bodyPr>
          <a:lstStyle/>
          <a:p>
            <a:r>
              <a:rPr lang="en-US" sz="1600" dirty="0" smtClean="0">
                <a:latin typeface="Corbel" pitchFamily="34" charset="0"/>
              </a:rPr>
              <a:t>Neil Love, May 31</a:t>
            </a:r>
            <a:r>
              <a:rPr lang="en-US" sz="1600" baseline="30000" dirty="0" smtClean="0">
                <a:latin typeface="Corbel" pitchFamily="34" charset="0"/>
              </a:rPr>
              <a:t>st</a:t>
            </a:r>
            <a:r>
              <a:rPr lang="en-US" sz="1600" dirty="0" smtClean="0">
                <a:latin typeface="Corbel" pitchFamily="34" charset="0"/>
              </a:rPr>
              <a:t> 2013</a:t>
            </a:r>
            <a:endParaRPr lang="en-US" sz="1600" dirty="0">
              <a:latin typeface="Corbel" pitchFamily="34"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5741987" y="6372755"/>
            <a:ext cx="3402013" cy="307975"/>
          </a:xfrm>
          <a:prstGeom prst="rect">
            <a:avLst/>
          </a:prstGeom>
          <a:noFill/>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defRPr/>
            </a:pPr>
            <a:r>
              <a:rPr lang="en-US" sz="1400" dirty="0" smtClean="0">
                <a:effectLst>
                  <a:outerShdw blurRad="38100" dist="38100" dir="2700000" algn="tl">
                    <a:srgbClr val="1F497D"/>
                  </a:outerShdw>
                </a:effectLst>
                <a:latin typeface="Helvetica Neue Light" charset="0"/>
              </a:rPr>
              <a:t>Camidge et al., </a:t>
            </a:r>
            <a:r>
              <a:rPr lang="en-US" sz="1400" i="1" dirty="0" smtClean="0">
                <a:effectLst>
                  <a:outerShdw blurRad="38100" dist="38100" dir="2700000" algn="tl">
                    <a:srgbClr val="1F497D"/>
                  </a:outerShdw>
                </a:effectLst>
                <a:latin typeface="Helvetica Neue Light" charset="0"/>
              </a:rPr>
              <a:t>J Thoracic </a:t>
            </a:r>
            <a:r>
              <a:rPr lang="en-US" sz="1400" i="1" dirty="0" err="1" smtClean="0">
                <a:effectLst>
                  <a:outerShdw blurRad="38100" dist="38100" dir="2700000" algn="tl">
                    <a:srgbClr val="1F497D"/>
                  </a:outerShdw>
                </a:effectLst>
                <a:latin typeface="Helvetica Neue Light" charset="0"/>
              </a:rPr>
              <a:t>Oncol</a:t>
            </a:r>
            <a:r>
              <a:rPr lang="en-US" sz="1400" i="1" dirty="0" smtClean="0">
                <a:effectLst>
                  <a:outerShdw blurRad="38100" dist="38100" dir="2700000" algn="tl">
                    <a:srgbClr val="1F497D"/>
                  </a:outerShdw>
                </a:effectLst>
                <a:latin typeface="Helvetica Neue Light" charset="0"/>
              </a:rPr>
              <a:t>.  </a:t>
            </a:r>
            <a:r>
              <a:rPr lang="en-US" sz="1400" dirty="0" smtClean="0">
                <a:effectLst>
                  <a:outerShdw blurRad="38100" dist="38100" dir="2700000" algn="tl">
                    <a:srgbClr val="1F497D"/>
                  </a:outerShdw>
                </a:effectLst>
                <a:latin typeface="Helvetica Neue Light" charset="0"/>
              </a:rPr>
              <a:t>(2011)</a:t>
            </a:r>
          </a:p>
        </p:txBody>
      </p:sp>
      <p:sp>
        <p:nvSpPr>
          <p:cNvPr id="41" name="Title 1"/>
          <p:cNvSpPr>
            <a:spLocks noGrp="1"/>
          </p:cNvSpPr>
          <p:nvPr>
            <p:ph type="title"/>
          </p:nvPr>
        </p:nvSpPr>
        <p:spPr>
          <a:xfrm>
            <a:off x="214313" y="63500"/>
            <a:ext cx="8704262" cy="925513"/>
          </a:xfrm>
        </p:spPr>
        <p:txBody>
          <a:bodyPr wrap="square" numCol="1" anchorCtr="0" compatLnSpc="1">
            <a:prstTxWarp prst="textNoShape">
              <a:avLst/>
            </a:prstTxWarp>
            <a:noAutofit/>
          </a:bodyPr>
          <a:lstStyle/>
          <a:p>
            <a:pPr>
              <a:defRPr/>
            </a:pPr>
            <a:r>
              <a:rPr lang="en-US" sz="3200" dirty="0">
                <a:effectLst/>
                <a:latin typeface="Helvetica Neue Light" charset="0"/>
                <a:ea typeface="ＭＳ Ｐゴシック" charset="0"/>
              </a:rPr>
              <a:t>PFS by molecular status on </a:t>
            </a:r>
            <a:r>
              <a:rPr lang="en-US" sz="3200" dirty="0" err="1">
                <a:effectLst/>
                <a:latin typeface="Helvetica Neue Light" charset="0"/>
                <a:ea typeface="ＭＳ Ｐゴシック" charset="0"/>
              </a:rPr>
              <a:t>pemetrexed</a:t>
            </a:r>
            <a:r>
              <a:rPr lang="en-US" sz="3200" dirty="0">
                <a:effectLst/>
                <a:latin typeface="Helvetica Neue Light" charset="0"/>
                <a:ea typeface="ＭＳ Ｐゴシック" charset="0"/>
              </a:rPr>
              <a:t>-based therapy</a:t>
            </a:r>
          </a:p>
        </p:txBody>
      </p:sp>
      <p:graphicFrame>
        <p:nvGraphicFramePr>
          <p:cNvPr id="5" name="Table 4"/>
          <p:cNvGraphicFramePr>
            <a:graphicFrameLocks noGrp="1"/>
          </p:cNvGraphicFramePr>
          <p:nvPr>
            <p:extLst>
              <p:ext uri="{D42A27DB-BD31-4B8C-83A1-F6EECF244321}">
                <p14:modId xmlns:p14="http://schemas.microsoft.com/office/powerpoint/2010/main" val="1440523352"/>
              </p:ext>
            </p:extLst>
          </p:nvPr>
        </p:nvGraphicFramePr>
        <p:xfrm>
          <a:off x="864506" y="1240640"/>
          <a:ext cx="7449678" cy="3615053"/>
        </p:xfrm>
        <a:graphic>
          <a:graphicData uri="http://schemas.openxmlformats.org/drawingml/2006/table">
            <a:tbl>
              <a:tblPr/>
              <a:tblGrid>
                <a:gridCol w="3540693"/>
                <a:gridCol w="985501"/>
                <a:gridCol w="1310616"/>
                <a:gridCol w="1612868"/>
              </a:tblGrid>
              <a:tr h="88296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Parameter</a:t>
                      </a:r>
                      <a:endPar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endParaRPr>
                    </a:p>
                  </a:txBody>
                  <a:tcPr marL="0" marR="0" marT="0" marB="0" anchor="b" horzOverflow="overflow">
                    <a:lnL>
                      <a:noFill/>
                    </a:lnL>
                    <a:lnR w="12700" cap="flat" cmpd="sng" algn="ctr">
                      <a:solidFill>
                        <a:prstClr val="white"/>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HR</a:t>
                      </a:r>
                      <a:endPar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endParaRPr>
                    </a:p>
                  </a:txBody>
                  <a:tcPr marL="7988" marR="7988" marT="7989" marB="0" anchor="b"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95% CI</a:t>
                      </a:r>
                      <a:endPar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endParaRPr>
                    </a:p>
                  </a:txBody>
                  <a:tcPr marL="7988" marR="7988" marT="7989" marB="0" anchor="b"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P value          (Chi squared)</a:t>
                      </a:r>
                      <a:endPar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endParaRPr>
                    </a:p>
                  </a:txBody>
                  <a:tcPr marL="7988" marR="7988" marT="7989" marB="0" anchor="b" horzOverflow="overflow">
                    <a:lnL w="12700" cap="flat" cmpd="sng" algn="ctr">
                      <a:solidFill>
                        <a:prstClr val="white"/>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r>
              <a:tr h="582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Molecular status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a:t>
                      </a:r>
                      <a:r>
                        <a:rPr kumimoji="0" lang="en-US" sz="1800" b="1" i="0" u="none" strike="noStrike" cap="none" normalizeH="0" baseline="0" dirty="0" err="1" smtClean="0">
                          <a:ln>
                            <a:noFill/>
                          </a:ln>
                          <a:solidFill>
                            <a:schemeClr val="tx1"/>
                          </a:solidFill>
                          <a:effectLst>
                            <a:outerShdw blurRad="38100" dist="38100" dir="2700000" algn="tl">
                              <a:srgbClr val="1F497D"/>
                            </a:outerShdw>
                          </a:effectLst>
                          <a:latin typeface="Arial"/>
                          <a:ea typeface="ＭＳ Ｐゴシック" charset="0"/>
                          <a:cs typeface="Arial"/>
                        </a:rPr>
                        <a:t>vs</a:t>
                      </a:r>
                      <a:r>
                        <a:rPr kumimoji="0" lang="en-US" sz="1800" b="1" i="0" u="none" strike="noStrike" cap="none" normalizeH="0" baseline="0" dirty="0" smtClean="0">
                          <a:ln>
                            <a:noFill/>
                          </a:ln>
                          <a:solidFill>
                            <a:schemeClr val="tx1"/>
                          </a:solidFill>
                          <a:effectLst>
                            <a:outerShdw blurRad="38100" dist="38100" dir="2700000" algn="tl">
                              <a:srgbClr val="1F497D"/>
                            </a:outerShdw>
                          </a:effectLst>
                          <a:latin typeface="Arial"/>
                          <a:ea typeface="ＭＳ Ｐゴシック" charset="0"/>
                          <a:cs typeface="Arial"/>
                        </a:rPr>
                        <a:t> </a:t>
                      </a:r>
                      <a:r>
                        <a:rPr kumimoji="0" lang="en-US" sz="1800" b="1"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triple negative)</a:t>
                      </a:r>
                      <a:endPar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endParaRPr>
                    </a:p>
                  </a:txBody>
                  <a:tcPr marL="0" marR="0" marT="0" marB="0" anchor="ctr" horzOverflow="overflow">
                    <a:lnL>
                      <a:noFill/>
                    </a:lnL>
                    <a:lnR w="12700" cap="flat" cmpd="sng" algn="ctr">
                      <a:solidFill>
                        <a:prstClr val="white"/>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a:t>
                      </a:r>
                    </a:p>
                  </a:txBody>
                  <a:tcPr marL="7988" marR="7988" marT="7989"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a:t>
                      </a:r>
                    </a:p>
                  </a:txBody>
                  <a:tcPr marL="7988" marR="7988" marT="7989"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a:t>
                      </a:r>
                    </a:p>
                  </a:txBody>
                  <a:tcPr marL="7988" marR="7988" marT="7989" marB="0" anchor="ctr" horzOverflow="overflow">
                    <a:lnL w="12700" cap="flat" cmpd="sng" algn="ctr">
                      <a:solidFill>
                        <a:prstClr val="white"/>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r>
              <a:tr h="59147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a:t>
                      </a:r>
                      <a:r>
                        <a:rPr kumimoji="0" lang="en-US" sz="1800" b="0" i="1"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ALK</a:t>
                      </a: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a:t>
                      </a:r>
                    </a:p>
                  </a:txBody>
                  <a:tcPr marL="0" marR="0" marT="0" marB="0" anchor="ctr" horzOverflow="overflow">
                    <a:lnL>
                      <a:noFill/>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0.36</a:t>
                      </a:r>
                    </a:p>
                  </a:txBody>
                  <a:tcPr marL="7988" marR="7988" marT="7989"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0.17-0.73</a:t>
                      </a:r>
                    </a:p>
                  </a:txBody>
                  <a:tcPr marL="7988" marR="7988" marT="7989"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0.0051*</a:t>
                      </a:r>
                    </a:p>
                  </a:txBody>
                  <a:tcPr marL="7988" marR="7988" marT="7989" marB="0" anchor="ctr" horzOverflow="overflow">
                    <a:lnL w="12700" cap="flat" cmpd="sng" algn="ctr">
                      <a:solidFill>
                        <a:prstClr val="white"/>
                      </a:solidFill>
                      <a:prstDash val="solid"/>
                      <a:round/>
                      <a:headEnd type="none" w="med" len="med"/>
                      <a:tailEnd type="none" w="med" len="med"/>
                    </a:lnL>
                    <a:lnR>
                      <a:noFill/>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r>
              <a:tr h="59147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EGFR </a:t>
                      </a: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mutant</a:t>
                      </a:r>
                    </a:p>
                  </a:txBody>
                  <a:tcPr marL="0" marR="0" marT="0" marB="0" anchor="ctr" horzOverflow="overflow">
                    <a:lnL>
                      <a:noFill/>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1.0</a:t>
                      </a:r>
                    </a:p>
                  </a:txBody>
                  <a:tcPr marL="7988" marR="7988" marT="7989"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0.49-2.04</a:t>
                      </a:r>
                    </a:p>
                  </a:txBody>
                  <a:tcPr marL="7988" marR="7988" marT="7989"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0.9983</a:t>
                      </a:r>
                    </a:p>
                  </a:txBody>
                  <a:tcPr marL="7988" marR="7988" marT="7989" marB="0" anchor="ctr" horzOverflow="overflow">
                    <a:lnL w="12700" cap="flat" cmpd="sng" algn="ctr">
                      <a:solidFill>
                        <a:prstClr val="white"/>
                      </a:solidFill>
                      <a:prstDash val="solid"/>
                      <a:round/>
                      <a:headEnd type="none" w="med" len="med"/>
                      <a:tailEnd type="none" w="med" len="med"/>
                    </a:lnL>
                    <a:lnR>
                      <a:noFill/>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r>
              <a:tr h="59147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KRAS </a:t>
                      </a: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mutant</a:t>
                      </a:r>
                    </a:p>
                  </a:txBody>
                  <a:tcPr marL="0" marR="0" marT="0" marB="0" anchor="ctr" horzOverflow="overflow">
                    <a:lnL>
                      <a:noFill/>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0.55</a:t>
                      </a:r>
                    </a:p>
                  </a:txBody>
                  <a:tcPr marL="7988" marR="7988" marT="7989"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0.28-1.1</a:t>
                      </a:r>
                    </a:p>
                  </a:txBody>
                  <a:tcPr marL="7988" marR="7988" marT="7989"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0.0952</a:t>
                      </a:r>
                    </a:p>
                  </a:txBody>
                  <a:tcPr marL="7988" marR="7988" marT="7989" marB="0" anchor="ctr" horzOverflow="overflow">
                    <a:lnL w="12700" cap="flat" cmpd="sng" algn="ctr">
                      <a:solidFill>
                        <a:prstClr val="white"/>
                      </a:solidFill>
                      <a:prstDash val="solid"/>
                      <a:round/>
                      <a:headEnd type="none" w="med" len="med"/>
                      <a:tailEnd type="none" w="med" len="med"/>
                    </a:lnL>
                    <a:lnR>
                      <a:noFill/>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lnTlToBr>
                      <a:noFill/>
                    </a:lnTlToBr>
                    <a:lnBlToTr>
                      <a:noFill/>
                    </a:lnBlToTr>
                    <a:noFill/>
                  </a:tcPr>
                </a:tc>
              </a:tr>
              <a:tr h="374685">
                <a:tc gridSpan="4">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outerShdw blurRad="38100" dist="38100" dir="2700000" algn="tl">
                              <a:srgbClr val="1F497D"/>
                            </a:outerShdw>
                          </a:effectLst>
                          <a:latin typeface="Arial"/>
                          <a:ea typeface="ＭＳ Ｐゴシック" charset="0"/>
                          <a:cs typeface="Arial"/>
                        </a:rPr>
                        <a:t>* P values &lt;0.05</a:t>
                      </a:r>
                    </a:p>
                  </a:txBody>
                  <a:tcPr marL="7988" marR="7988" marT="7989" marB="0" anchor="ctr" horzOverflow="overflow">
                    <a:lnL>
                      <a:noFill/>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2" name="Rectangle 1"/>
          <p:cNvSpPr/>
          <p:nvPr/>
        </p:nvSpPr>
        <p:spPr>
          <a:xfrm>
            <a:off x="791013" y="2706995"/>
            <a:ext cx="7598182" cy="590415"/>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047114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Line 20"/>
          <p:cNvSpPr>
            <a:spLocks noChangeShapeType="1"/>
          </p:cNvSpPr>
          <p:nvPr/>
        </p:nvSpPr>
        <p:spPr bwMode="auto">
          <a:xfrm>
            <a:off x="2281238" y="2759075"/>
            <a:ext cx="66675" cy="0"/>
          </a:xfrm>
          <a:prstGeom prst="line">
            <a:avLst/>
          </a:prstGeom>
          <a:noFill/>
          <a:ln w="28575">
            <a:solidFill>
              <a:srgbClr val="FFFF00"/>
            </a:solidFill>
            <a:miter lim="800000"/>
            <a:headEnd/>
            <a:tailEnd/>
          </a:ln>
        </p:spPr>
        <p:txBody>
          <a:bodyPr/>
          <a:lstStyle/>
          <a:p>
            <a:endParaRPr lang="en-US"/>
          </a:p>
        </p:txBody>
      </p:sp>
      <p:sp>
        <p:nvSpPr>
          <p:cNvPr id="126979" name="Line 21"/>
          <p:cNvSpPr>
            <a:spLocks noChangeShapeType="1"/>
          </p:cNvSpPr>
          <p:nvPr/>
        </p:nvSpPr>
        <p:spPr bwMode="auto">
          <a:xfrm>
            <a:off x="2259013" y="2076450"/>
            <a:ext cx="0" cy="69850"/>
          </a:xfrm>
          <a:prstGeom prst="line">
            <a:avLst/>
          </a:prstGeom>
          <a:noFill/>
          <a:ln w="28575">
            <a:solidFill>
              <a:srgbClr val="FFFF00"/>
            </a:solidFill>
            <a:miter lim="800000"/>
            <a:headEnd/>
            <a:tailEnd/>
          </a:ln>
        </p:spPr>
        <p:txBody>
          <a:bodyPr/>
          <a:lstStyle/>
          <a:p>
            <a:endParaRPr lang="en-US"/>
          </a:p>
        </p:txBody>
      </p:sp>
      <p:sp>
        <p:nvSpPr>
          <p:cNvPr id="126980" name="Line 22"/>
          <p:cNvSpPr>
            <a:spLocks noChangeShapeType="1"/>
          </p:cNvSpPr>
          <p:nvPr/>
        </p:nvSpPr>
        <p:spPr bwMode="auto">
          <a:xfrm>
            <a:off x="2224088" y="2111375"/>
            <a:ext cx="66675" cy="0"/>
          </a:xfrm>
          <a:prstGeom prst="line">
            <a:avLst/>
          </a:prstGeom>
          <a:noFill/>
          <a:ln w="28575">
            <a:solidFill>
              <a:srgbClr val="FFFF00"/>
            </a:solidFill>
            <a:miter lim="800000"/>
            <a:headEnd/>
            <a:tailEnd/>
          </a:ln>
        </p:spPr>
        <p:txBody>
          <a:bodyPr/>
          <a:lstStyle/>
          <a:p>
            <a:endParaRPr lang="en-US"/>
          </a:p>
        </p:txBody>
      </p:sp>
      <p:sp>
        <p:nvSpPr>
          <p:cNvPr id="126981" name="Line 23"/>
          <p:cNvSpPr>
            <a:spLocks noChangeShapeType="1"/>
          </p:cNvSpPr>
          <p:nvPr/>
        </p:nvSpPr>
        <p:spPr bwMode="auto">
          <a:xfrm>
            <a:off x="2224088" y="1819275"/>
            <a:ext cx="0" cy="69850"/>
          </a:xfrm>
          <a:prstGeom prst="line">
            <a:avLst/>
          </a:prstGeom>
          <a:noFill/>
          <a:ln w="28575">
            <a:solidFill>
              <a:srgbClr val="FFFF00"/>
            </a:solidFill>
            <a:miter lim="800000"/>
            <a:headEnd/>
            <a:tailEnd/>
          </a:ln>
        </p:spPr>
        <p:txBody>
          <a:bodyPr/>
          <a:lstStyle/>
          <a:p>
            <a:endParaRPr lang="en-US"/>
          </a:p>
        </p:txBody>
      </p:sp>
      <p:sp>
        <p:nvSpPr>
          <p:cNvPr id="126982" name="Line 24"/>
          <p:cNvSpPr>
            <a:spLocks noChangeShapeType="1"/>
          </p:cNvSpPr>
          <p:nvPr/>
        </p:nvSpPr>
        <p:spPr bwMode="auto">
          <a:xfrm>
            <a:off x="2192338" y="1854200"/>
            <a:ext cx="66675" cy="0"/>
          </a:xfrm>
          <a:prstGeom prst="line">
            <a:avLst/>
          </a:prstGeom>
          <a:noFill/>
          <a:ln w="28575">
            <a:solidFill>
              <a:srgbClr val="FFFF00"/>
            </a:solidFill>
            <a:miter lim="800000"/>
            <a:headEnd/>
            <a:tailEnd/>
          </a:ln>
        </p:spPr>
        <p:txBody>
          <a:bodyPr/>
          <a:lstStyle/>
          <a:p>
            <a:endParaRPr lang="en-US"/>
          </a:p>
        </p:txBody>
      </p:sp>
      <p:sp>
        <p:nvSpPr>
          <p:cNvPr id="126983" name="Line 25"/>
          <p:cNvSpPr>
            <a:spLocks noChangeShapeType="1"/>
          </p:cNvSpPr>
          <p:nvPr/>
        </p:nvSpPr>
        <p:spPr bwMode="auto">
          <a:xfrm>
            <a:off x="2208213" y="1771650"/>
            <a:ext cx="0" cy="69850"/>
          </a:xfrm>
          <a:prstGeom prst="line">
            <a:avLst/>
          </a:prstGeom>
          <a:noFill/>
          <a:ln w="28575">
            <a:solidFill>
              <a:srgbClr val="FFFF00"/>
            </a:solidFill>
            <a:miter lim="800000"/>
            <a:headEnd/>
            <a:tailEnd/>
          </a:ln>
        </p:spPr>
        <p:txBody>
          <a:bodyPr/>
          <a:lstStyle/>
          <a:p>
            <a:endParaRPr lang="en-US"/>
          </a:p>
        </p:txBody>
      </p:sp>
      <p:sp>
        <p:nvSpPr>
          <p:cNvPr id="126984" name="Line 26"/>
          <p:cNvSpPr>
            <a:spLocks noChangeShapeType="1"/>
          </p:cNvSpPr>
          <p:nvPr/>
        </p:nvSpPr>
        <p:spPr bwMode="auto">
          <a:xfrm>
            <a:off x="2176463" y="1806575"/>
            <a:ext cx="66675" cy="0"/>
          </a:xfrm>
          <a:prstGeom prst="line">
            <a:avLst/>
          </a:prstGeom>
          <a:noFill/>
          <a:ln w="28575">
            <a:solidFill>
              <a:srgbClr val="FFFF00"/>
            </a:solidFill>
            <a:miter lim="800000"/>
            <a:headEnd/>
            <a:tailEnd/>
          </a:ln>
        </p:spPr>
        <p:txBody>
          <a:bodyPr/>
          <a:lstStyle/>
          <a:p>
            <a:endParaRPr lang="en-US"/>
          </a:p>
        </p:txBody>
      </p:sp>
      <p:sp>
        <p:nvSpPr>
          <p:cNvPr id="126985" name="Line 27"/>
          <p:cNvSpPr>
            <a:spLocks noChangeShapeType="1"/>
          </p:cNvSpPr>
          <p:nvPr/>
        </p:nvSpPr>
        <p:spPr bwMode="auto">
          <a:xfrm>
            <a:off x="2125663" y="1622425"/>
            <a:ext cx="0" cy="69850"/>
          </a:xfrm>
          <a:prstGeom prst="line">
            <a:avLst/>
          </a:prstGeom>
          <a:noFill/>
          <a:ln w="28575">
            <a:solidFill>
              <a:srgbClr val="FFFF00"/>
            </a:solidFill>
            <a:miter lim="800000"/>
            <a:headEnd/>
            <a:tailEnd/>
          </a:ln>
        </p:spPr>
        <p:txBody>
          <a:bodyPr/>
          <a:lstStyle/>
          <a:p>
            <a:endParaRPr lang="en-US"/>
          </a:p>
        </p:txBody>
      </p:sp>
      <p:sp>
        <p:nvSpPr>
          <p:cNvPr id="126986" name="Line 28"/>
          <p:cNvSpPr>
            <a:spLocks noChangeShapeType="1"/>
          </p:cNvSpPr>
          <p:nvPr/>
        </p:nvSpPr>
        <p:spPr bwMode="auto">
          <a:xfrm>
            <a:off x="2090738" y="1657350"/>
            <a:ext cx="69850" cy="0"/>
          </a:xfrm>
          <a:prstGeom prst="line">
            <a:avLst/>
          </a:prstGeom>
          <a:noFill/>
          <a:ln w="28575">
            <a:solidFill>
              <a:srgbClr val="FFFF00"/>
            </a:solidFill>
            <a:miter lim="800000"/>
            <a:headEnd/>
            <a:tailEnd/>
          </a:ln>
        </p:spPr>
        <p:txBody>
          <a:bodyPr/>
          <a:lstStyle/>
          <a:p>
            <a:endParaRPr lang="en-US"/>
          </a:p>
        </p:txBody>
      </p:sp>
      <p:sp>
        <p:nvSpPr>
          <p:cNvPr id="126987" name="Line 29"/>
          <p:cNvSpPr>
            <a:spLocks noChangeShapeType="1"/>
          </p:cNvSpPr>
          <p:nvPr/>
        </p:nvSpPr>
        <p:spPr bwMode="auto">
          <a:xfrm>
            <a:off x="1938338" y="1428750"/>
            <a:ext cx="0" cy="69850"/>
          </a:xfrm>
          <a:prstGeom prst="line">
            <a:avLst/>
          </a:prstGeom>
          <a:noFill/>
          <a:ln w="28575">
            <a:solidFill>
              <a:srgbClr val="FFFF00"/>
            </a:solidFill>
            <a:miter lim="800000"/>
            <a:headEnd/>
            <a:tailEnd/>
          </a:ln>
        </p:spPr>
        <p:txBody>
          <a:bodyPr/>
          <a:lstStyle/>
          <a:p>
            <a:endParaRPr lang="en-US"/>
          </a:p>
        </p:txBody>
      </p:sp>
      <p:sp>
        <p:nvSpPr>
          <p:cNvPr id="126988" name="Line 30"/>
          <p:cNvSpPr>
            <a:spLocks noChangeShapeType="1"/>
          </p:cNvSpPr>
          <p:nvPr/>
        </p:nvSpPr>
        <p:spPr bwMode="auto">
          <a:xfrm>
            <a:off x="1903413" y="1463675"/>
            <a:ext cx="69850" cy="0"/>
          </a:xfrm>
          <a:prstGeom prst="line">
            <a:avLst/>
          </a:prstGeom>
          <a:noFill/>
          <a:ln w="28575">
            <a:solidFill>
              <a:srgbClr val="FFFF00"/>
            </a:solidFill>
            <a:miter lim="800000"/>
            <a:headEnd/>
            <a:tailEnd/>
          </a:ln>
        </p:spPr>
        <p:txBody>
          <a:bodyPr/>
          <a:lstStyle/>
          <a:p>
            <a:endParaRPr lang="en-US"/>
          </a:p>
        </p:txBody>
      </p:sp>
      <p:sp>
        <p:nvSpPr>
          <p:cNvPr id="126989" name="Line 45"/>
          <p:cNvSpPr>
            <a:spLocks noChangeShapeType="1"/>
          </p:cNvSpPr>
          <p:nvPr/>
        </p:nvSpPr>
        <p:spPr bwMode="auto">
          <a:xfrm>
            <a:off x="6978650" y="4168775"/>
            <a:ext cx="0" cy="69850"/>
          </a:xfrm>
          <a:prstGeom prst="line">
            <a:avLst/>
          </a:prstGeom>
          <a:noFill/>
          <a:ln w="28575">
            <a:solidFill>
              <a:srgbClr val="FF6600"/>
            </a:solidFill>
            <a:miter lim="800000"/>
            <a:headEnd/>
            <a:tailEnd/>
          </a:ln>
        </p:spPr>
        <p:txBody>
          <a:bodyPr/>
          <a:lstStyle/>
          <a:p>
            <a:endParaRPr lang="en-US"/>
          </a:p>
        </p:txBody>
      </p:sp>
      <p:sp>
        <p:nvSpPr>
          <p:cNvPr id="126990" name="Line 46"/>
          <p:cNvSpPr>
            <a:spLocks noChangeShapeType="1"/>
          </p:cNvSpPr>
          <p:nvPr/>
        </p:nvSpPr>
        <p:spPr bwMode="auto">
          <a:xfrm>
            <a:off x="6943725" y="4203700"/>
            <a:ext cx="66675" cy="0"/>
          </a:xfrm>
          <a:prstGeom prst="line">
            <a:avLst/>
          </a:prstGeom>
          <a:noFill/>
          <a:ln w="28575">
            <a:solidFill>
              <a:srgbClr val="FF6600"/>
            </a:solidFill>
            <a:miter lim="800000"/>
            <a:headEnd/>
            <a:tailEnd/>
          </a:ln>
        </p:spPr>
        <p:txBody>
          <a:bodyPr/>
          <a:lstStyle/>
          <a:p>
            <a:endParaRPr lang="en-US"/>
          </a:p>
        </p:txBody>
      </p:sp>
      <p:sp>
        <p:nvSpPr>
          <p:cNvPr id="126991" name="Line 47"/>
          <p:cNvSpPr>
            <a:spLocks noChangeShapeType="1"/>
          </p:cNvSpPr>
          <p:nvPr/>
        </p:nvSpPr>
        <p:spPr bwMode="auto">
          <a:xfrm>
            <a:off x="6635750" y="4168775"/>
            <a:ext cx="0" cy="69850"/>
          </a:xfrm>
          <a:prstGeom prst="line">
            <a:avLst/>
          </a:prstGeom>
          <a:noFill/>
          <a:ln w="28575">
            <a:solidFill>
              <a:srgbClr val="FF6600"/>
            </a:solidFill>
            <a:miter lim="800000"/>
            <a:headEnd/>
            <a:tailEnd/>
          </a:ln>
        </p:spPr>
        <p:txBody>
          <a:bodyPr/>
          <a:lstStyle/>
          <a:p>
            <a:endParaRPr lang="en-US"/>
          </a:p>
        </p:txBody>
      </p:sp>
      <p:sp>
        <p:nvSpPr>
          <p:cNvPr id="126992" name="Line 48"/>
          <p:cNvSpPr>
            <a:spLocks noChangeShapeType="1"/>
          </p:cNvSpPr>
          <p:nvPr/>
        </p:nvSpPr>
        <p:spPr bwMode="auto">
          <a:xfrm>
            <a:off x="6600825" y="4203700"/>
            <a:ext cx="69850" cy="0"/>
          </a:xfrm>
          <a:prstGeom prst="line">
            <a:avLst/>
          </a:prstGeom>
          <a:noFill/>
          <a:ln w="28575">
            <a:solidFill>
              <a:srgbClr val="FF6600"/>
            </a:solidFill>
            <a:miter lim="800000"/>
            <a:headEnd/>
            <a:tailEnd/>
          </a:ln>
        </p:spPr>
        <p:txBody>
          <a:bodyPr/>
          <a:lstStyle/>
          <a:p>
            <a:endParaRPr lang="en-US"/>
          </a:p>
        </p:txBody>
      </p:sp>
      <p:sp>
        <p:nvSpPr>
          <p:cNvPr id="126993" name="Line 49"/>
          <p:cNvSpPr>
            <a:spLocks noChangeShapeType="1"/>
          </p:cNvSpPr>
          <p:nvPr/>
        </p:nvSpPr>
        <p:spPr bwMode="auto">
          <a:xfrm>
            <a:off x="6267450" y="4168775"/>
            <a:ext cx="0" cy="69850"/>
          </a:xfrm>
          <a:prstGeom prst="line">
            <a:avLst/>
          </a:prstGeom>
          <a:noFill/>
          <a:ln w="28575">
            <a:solidFill>
              <a:srgbClr val="FF6600"/>
            </a:solidFill>
            <a:miter lim="800000"/>
            <a:headEnd/>
            <a:tailEnd/>
          </a:ln>
        </p:spPr>
        <p:txBody>
          <a:bodyPr/>
          <a:lstStyle/>
          <a:p>
            <a:endParaRPr lang="en-US"/>
          </a:p>
        </p:txBody>
      </p:sp>
      <p:sp>
        <p:nvSpPr>
          <p:cNvPr id="126994" name="Line 50"/>
          <p:cNvSpPr>
            <a:spLocks noChangeShapeType="1"/>
          </p:cNvSpPr>
          <p:nvPr/>
        </p:nvSpPr>
        <p:spPr bwMode="auto">
          <a:xfrm>
            <a:off x="6232525" y="4203700"/>
            <a:ext cx="69850" cy="0"/>
          </a:xfrm>
          <a:prstGeom prst="line">
            <a:avLst/>
          </a:prstGeom>
          <a:noFill/>
          <a:ln w="28575">
            <a:solidFill>
              <a:srgbClr val="FF6600"/>
            </a:solidFill>
            <a:miter lim="800000"/>
            <a:headEnd/>
            <a:tailEnd/>
          </a:ln>
        </p:spPr>
        <p:txBody>
          <a:bodyPr/>
          <a:lstStyle/>
          <a:p>
            <a:endParaRPr lang="en-US"/>
          </a:p>
        </p:txBody>
      </p:sp>
      <p:sp>
        <p:nvSpPr>
          <p:cNvPr id="126995" name="Line 51"/>
          <p:cNvSpPr>
            <a:spLocks noChangeShapeType="1"/>
          </p:cNvSpPr>
          <p:nvPr/>
        </p:nvSpPr>
        <p:spPr bwMode="auto">
          <a:xfrm>
            <a:off x="5349875" y="4168775"/>
            <a:ext cx="0" cy="69850"/>
          </a:xfrm>
          <a:prstGeom prst="line">
            <a:avLst/>
          </a:prstGeom>
          <a:noFill/>
          <a:ln w="28575">
            <a:solidFill>
              <a:srgbClr val="FF6600"/>
            </a:solidFill>
            <a:miter lim="800000"/>
            <a:headEnd/>
            <a:tailEnd/>
          </a:ln>
        </p:spPr>
        <p:txBody>
          <a:bodyPr/>
          <a:lstStyle/>
          <a:p>
            <a:endParaRPr lang="en-US"/>
          </a:p>
        </p:txBody>
      </p:sp>
      <p:sp>
        <p:nvSpPr>
          <p:cNvPr id="126996" name="Line 52"/>
          <p:cNvSpPr>
            <a:spLocks noChangeShapeType="1"/>
          </p:cNvSpPr>
          <p:nvPr/>
        </p:nvSpPr>
        <p:spPr bwMode="auto">
          <a:xfrm>
            <a:off x="5314950" y="4203700"/>
            <a:ext cx="69850" cy="0"/>
          </a:xfrm>
          <a:prstGeom prst="line">
            <a:avLst/>
          </a:prstGeom>
          <a:noFill/>
          <a:ln w="28575">
            <a:solidFill>
              <a:srgbClr val="FF6600"/>
            </a:solidFill>
            <a:miter lim="800000"/>
            <a:headEnd/>
            <a:tailEnd/>
          </a:ln>
        </p:spPr>
        <p:txBody>
          <a:bodyPr/>
          <a:lstStyle/>
          <a:p>
            <a:endParaRPr lang="en-US"/>
          </a:p>
        </p:txBody>
      </p:sp>
      <p:sp>
        <p:nvSpPr>
          <p:cNvPr id="126997" name="Line 53"/>
          <p:cNvSpPr>
            <a:spLocks noChangeShapeType="1"/>
          </p:cNvSpPr>
          <p:nvPr/>
        </p:nvSpPr>
        <p:spPr bwMode="auto">
          <a:xfrm>
            <a:off x="5330825" y="4168775"/>
            <a:ext cx="0" cy="69850"/>
          </a:xfrm>
          <a:prstGeom prst="line">
            <a:avLst/>
          </a:prstGeom>
          <a:noFill/>
          <a:ln w="28575">
            <a:solidFill>
              <a:srgbClr val="FF6600"/>
            </a:solidFill>
            <a:miter lim="800000"/>
            <a:headEnd/>
            <a:tailEnd/>
          </a:ln>
        </p:spPr>
        <p:txBody>
          <a:bodyPr/>
          <a:lstStyle/>
          <a:p>
            <a:endParaRPr lang="en-US"/>
          </a:p>
        </p:txBody>
      </p:sp>
      <p:sp>
        <p:nvSpPr>
          <p:cNvPr id="126998" name="Line 54"/>
          <p:cNvSpPr>
            <a:spLocks noChangeShapeType="1"/>
          </p:cNvSpPr>
          <p:nvPr/>
        </p:nvSpPr>
        <p:spPr bwMode="auto">
          <a:xfrm>
            <a:off x="5295900" y="4203700"/>
            <a:ext cx="69850" cy="0"/>
          </a:xfrm>
          <a:prstGeom prst="line">
            <a:avLst/>
          </a:prstGeom>
          <a:noFill/>
          <a:ln w="28575">
            <a:solidFill>
              <a:srgbClr val="FF6600"/>
            </a:solidFill>
            <a:miter lim="800000"/>
            <a:headEnd/>
            <a:tailEnd/>
          </a:ln>
        </p:spPr>
        <p:txBody>
          <a:bodyPr/>
          <a:lstStyle/>
          <a:p>
            <a:endParaRPr lang="en-US"/>
          </a:p>
        </p:txBody>
      </p:sp>
      <p:sp>
        <p:nvSpPr>
          <p:cNvPr id="126999" name="Line 55"/>
          <p:cNvSpPr>
            <a:spLocks noChangeShapeType="1"/>
          </p:cNvSpPr>
          <p:nvPr/>
        </p:nvSpPr>
        <p:spPr bwMode="auto">
          <a:xfrm>
            <a:off x="5311775" y="4168775"/>
            <a:ext cx="0" cy="69850"/>
          </a:xfrm>
          <a:prstGeom prst="line">
            <a:avLst/>
          </a:prstGeom>
          <a:noFill/>
          <a:ln w="28575">
            <a:solidFill>
              <a:srgbClr val="FF6600"/>
            </a:solidFill>
            <a:miter lim="800000"/>
            <a:headEnd/>
            <a:tailEnd/>
          </a:ln>
        </p:spPr>
        <p:txBody>
          <a:bodyPr/>
          <a:lstStyle/>
          <a:p>
            <a:endParaRPr lang="en-US"/>
          </a:p>
        </p:txBody>
      </p:sp>
      <p:sp>
        <p:nvSpPr>
          <p:cNvPr id="127000" name="Line 56"/>
          <p:cNvSpPr>
            <a:spLocks noChangeShapeType="1"/>
          </p:cNvSpPr>
          <p:nvPr/>
        </p:nvSpPr>
        <p:spPr bwMode="auto">
          <a:xfrm>
            <a:off x="5276850" y="4203700"/>
            <a:ext cx="66675" cy="0"/>
          </a:xfrm>
          <a:prstGeom prst="line">
            <a:avLst/>
          </a:prstGeom>
          <a:noFill/>
          <a:ln w="28575">
            <a:solidFill>
              <a:srgbClr val="FF6600"/>
            </a:solidFill>
            <a:miter lim="800000"/>
            <a:headEnd/>
            <a:tailEnd/>
          </a:ln>
        </p:spPr>
        <p:txBody>
          <a:bodyPr/>
          <a:lstStyle/>
          <a:p>
            <a:endParaRPr lang="en-US"/>
          </a:p>
        </p:txBody>
      </p:sp>
      <p:sp>
        <p:nvSpPr>
          <p:cNvPr id="127001" name="Line 57"/>
          <p:cNvSpPr>
            <a:spLocks noChangeShapeType="1"/>
          </p:cNvSpPr>
          <p:nvPr/>
        </p:nvSpPr>
        <p:spPr bwMode="auto">
          <a:xfrm>
            <a:off x="5019675" y="4168775"/>
            <a:ext cx="0" cy="69850"/>
          </a:xfrm>
          <a:prstGeom prst="line">
            <a:avLst/>
          </a:prstGeom>
          <a:noFill/>
          <a:ln w="28575">
            <a:solidFill>
              <a:srgbClr val="FF6600"/>
            </a:solidFill>
            <a:miter lim="800000"/>
            <a:headEnd/>
            <a:tailEnd/>
          </a:ln>
        </p:spPr>
        <p:txBody>
          <a:bodyPr/>
          <a:lstStyle/>
          <a:p>
            <a:endParaRPr lang="en-US"/>
          </a:p>
        </p:txBody>
      </p:sp>
      <p:sp>
        <p:nvSpPr>
          <p:cNvPr id="127002" name="Line 58"/>
          <p:cNvSpPr>
            <a:spLocks noChangeShapeType="1"/>
          </p:cNvSpPr>
          <p:nvPr/>
        </p:nvSpPr>
        <p:spPr bwMode="auto">
          <a:xfrm>
            <a:off x="4984750" y="4203700"/>
            <a:ext cx="69850" cy="0"/>
          </a:xfrm>
          <a:prstGeom prst="line">
            <a:avLst/>
          </a:prstGeom>
          <a:noFill/>
          <a:ln w="28575">
            <a:solidFill>
              <a:srgbClr val="FF6600"/>
            </a:solidFill>
            <a:miter lim="800000"/>
            <a:headEnd/>
            <a:tailEnd/>
          </a:ln>
        </p:spPr>
        <p:txBody>
          <a:bodyPr/>
          <a:lstStyle/>
          <a:p>
            <a:endParaRPr lang="en-US"/>
          </a:p>
        </p:txBody>
      </p:sp>
      <p:sp>
        <p:nvSpPr>
          <p:cNvPr id="127003" name="Line 59"/>
          <p:cNvSpPr>
            <a:spLocks noChangeShapeType="1"/>
          </p:cNvSpPr>
          <p:nvPr/>
        </p:nvSpPr>
        <p:spPr bwMode="auto">
          <a:xfrm>
            <a:off x="4686300" y="4168775"/>
            <a:ext cx="0" cy="69850"/>
          </a:xfrm>
          <a:prstGeom prst="line">
            <a:avLst/>
          </a:prstGeom>
          <a:noFill/>
          <a:ln w="28575">
            <a:solidFill>
              <a:srgbClr val="FF6600"/>
            </a:solidFill>
            <a:miter lim="800000"/>
            <a:headEnd/>
            <a:tailEnd/>
          </a:ln>
        </p:spPr>
        <p:txBody>
          <a:bodyPr/>
          <a:lstStyle/>
          <a:p>
            <a:endParaRPr lang="en-US"/>
          </a:p>
        </p:txBody>
      </p:sp>
      <p:sp>
        <p:nvSpPr>
          <p:cNvPr id="127004" name="Line 60"/>
          <p:cNvSpPr>
            <a:spLocks noChangeShapeType="1"/>
          </p:cNvSpPr>
          <p:nvPr/>
        </p:nvSpPr>
        <p:spPr bwMode="auto">
          <a:xfrm>
            <a:off x="4654550" y="4203700"/>
            <a:ext cx="66675" cy="0"/>
          </a:xfrm>
          <a:prstGeom prst="line">
            <a:avLst/>
          </a:prstGeom>
          <a:noFill/>
          <a:ln w="28575">
            <a:solidFill>
              <a:srgbClr val="FF6600"/>
            </a:solidFill>
            <a:miter lim="800000"/>
            <a:headEnd/>
            <a:tailEnd/>
          </a:ln>
        </p:spPr>
        <p:txBody>
          <a:bodyPr/>
          <a:lstStyle/>
          <a:p>
            <a:endParaRPr lang="en-US"/>
          </a:p>
        </p:txBody>
      </p:sp>
      <p:sp>
        <p:nvSpPr>
          <p:cNvPr id="127005" name="Line 61"/>
          <p:cNvSpPr>
            <a:spLocks noChangeShapeType="1"/>
          </p:cNvSpPr>
          <p:nvPr/>
        </p:nvSpPr>
        <p:spPr bwMode="auto">
          <a:xfrm>
            <a:off x="4622800" y="4108450"/>
            <a:ext cx="0" cy="69850"/>
          </a:xfrm>
          <a:prstGeom prst="line">
            <a:avLst/>
          </a:prstGeom>
          <a:noFill/>
          <a:ln w="28575">
            <a:solidFill>
              <a:srgbClr val="FF6600"/>
            </a:solidFill>
            <a:miter lim="800000"/>
            <a:headEnd/>
            <a:tailEnd/>
          </a:ln>
        </p:spPr>
        <p:txBody>
          <a:bodyPr/>
          <a:lstStyle/>
          <a:p>
            <a:endParaRPr lang="en-US"/>
          </a:p>
        </p:txBody>
      </p:sp>
      <p:sp>
        <p:nvSpPr>
          <p:cNvPr id="127006" name="Line 62"/>
          <p:cNvSpPr>
            <a:spLocks noChangeShapeType="1"/>
          </p:cNvSpPr>
          <p:nvPr/>
        </p:nvSpPr>
        <p:spPr bwMode="auto">
          <a:xfrm>
            <a:off x="4587875" y="4143375"/>
            <a:ext cx="69850" cy="0"/>
          </a:xfrm>
          <a:prstGeom prst="line">
            <a:avLst/>
          </a:prstGeom>
          <a:noFill/>
          <a:ln w="28575">
            <a:solidFill>
              <a:srgbClr val="FF6600"/>
            </a:solidFill>
            <a:miter lim="800000"/>
            <a:headEnd/>
            <a:tailEnd/>
          </a:ln>
        </p:spPr>
        <p:txBody>
          <a:bodyPr/>
          <a:lstStyle/>
          <a:p>
            <a:endParaRPr lang="en-US"/>
          </a:p>
        </p:txBody>
      </p:sp>
      <p:sp>
        <p:nvSpPr>
          <p:cNvPr id="127007" name="Line 63"/>
          <p:cNvSpPr>
            <a:spLocks noChangeShapeType="1"/>
          </p:cNvSpPr>
          <p:nvPr/>
        </p:nvSpPr>
        <p:spPr bwMode="auto">
          <a:xfrm>
            <a:off x="4314825" y="3937000"/>
            <a:ext cx="0" cy="69850"/>
          </a:xfrm>
          <a:prstGeom prst="line">
            <a:avLst/>
          </a:prstGeom>
          <a:noFill/>
          <a:ln w="28575">
            <a:solidFill>
              <a:srgbClr val="FF6600"/>
            </a:solidFill>
            <a:miter lim="800000"/>
            <a:headEnd/>
            <a:tailEnd/>
          </a:ln>
        </p:spPr>
        <p:txBody>
          <a:bodyPr/>
          <a:lstStyle/>
          <a:p>
            <a:endParaRPr lang="en-US"/>
          </a:p>
        </p:txBody>
      </p:sp>
      <p:sp>
        <p:nvSpPr>
          <p:cNvPr id="127008" name="Line 64"/>
          <p:cNvSpPr>
            <a:spLocks noChangeShapeType="1"/>
          </p:cNvSpPr>
          <p:nvPr/>
        </p:nvSpPr>
        <p:spPr bwMode="auto">
          <a:xfrm>
            <a:off x="4279900" y="3971925"/>
            <a:ext cx="66675" cy="0"/>
          </a:xfrm>
          <a:prstGeom prst="line">
            <a:avLst/>
          </a:prstGeom>
          <a:noFill/>
          <a:ln w="28575">
            <a:solidFill>
              <a:srgbClr val="FF6600"/>
            </a:solidFill>
            <a:miter lim="800000"/>
            <a:headEnd/>
            <a:tailEnd/>
          </a:ln>
        </p:spPr>
        <p:txBody>
          <a:bodyPr/>
          <a:lstStyle/>
          <a:p>
            <a:endParaRPr lang="en-US"/>
          </a:p>
        </p:txBody>
      </p:sp>
      <p:sp>
        <p:nvSpPr>
          <p:cNvPr id="127009" name="Line 65"/>
          <p:cNvSpPr>
            <a:spLocks noChangeShapeType="1"/>
          </p:cNvSpPr>
          <p:nvPr/>
        </p:nvSpPr>
        <p:spPr bwMode="auto">
          <a:xfrm>
            <a:off x="4292600" y="3895725"/>
            <a:ext cx="0" cy="69850"/>
          </a:xfrm>
          <a:prstGeom prst="line">
            <a:avLst/>
          </a:prstGeom>
          <a:noFill/>
          <a:ln w="28575">
            <a:solidFill>
              <a:srgbClr val="FF6600"/>
            </a:solidFill>
            <a:miter lim="800000"/>
            <a:headEnd/>
            <a:tailEnd/>
          </a:ln>
        </p:spPr>
        <p:txBody>
          <a:bodyPr/>
          <a:lstStyle/>
          <a:p>
            <a:endParaRPr lang="en-US"/>
          </a:p>
        </p:txBody>
      </p:sp>
      <p:sp>
        <p:nvSpPr>
          <p:cNvPr id="127010" name="Line 66"/>
          <p:cNvSpPr>
            <a:spLocks noChangeShapeType="1"/>
          </p:cNvSpPr>
          <p:nvPr/>
        </p:nvSpPr>
        <p:spPr bwMode="auto">
          <a:xfrm>
            <a:off x="4257675" y="3930650"/>
            <a:ext cx="69850" cy="0"/>
          </a:xfrm>
          <a:prstGeom prst="line">
            <a:avLst/>
          </a:prstGeom>
          <a:noFill/>
          <a:ln w="28575">
            <a:solidFill>
              <a:srgbClr val="FF6600"/>
            </a:solidFill>
            <a:miter lim="800000"/>
            <a:headEnd/>
            <a:tailEnd/>
          </a:ln>
        </p:spPr>
        <p:txBody>
          <a:bodyPr/>
          <a:lstStyle/>
          <a:p>
            <a:endParaRPr lang="en-US"/>
          </a:p>
        </p:txBody>
      </p:sp>
      <p:sp>
        <p:nvSpPr>
          <p:cNvPr id="127011" name="Line 67"/>
          <p:cNvSpPr>
            <a:spLocks noChangeShapeType="1"/>
          </p:cNvSpPr>
          <p:nvPr/>
        </p:nvSpPr>
        <p:spPr bwMode="auto">
          <a:xfrm>
            <a:off x="4232275" y="3895725"/>
            <a:ext cx="0" cy="69850"/>
          </a:xfrm>
          <a:prstGeom prst="line">
            <a:avLst/>
          </a:prstGeom>
          <a:noFill/>
          <a:ln w="28575">
            <a:solidFill>
              <a:srgbClr val="FF6600"/>
            </a:solidFill>
            <a:miter lim="800000"/>
            <a:headEnd/>
            <a:tailEnd/>
          </a:ln>
        </p:spPr>
        <p:txBody>
          <a:bodyPr/>
          <a:lstStyle/>
          <a:p>
            <a:endParaRPr lang="en-US"/>
          </a:p>
        </p:txBody>
      </p:sp>
      <p:sp>
        <p:nvSpPr>
          <p:cNvPr id="127012" name="Line 68"/>
          <p:cNvSpPr>
            <a:spLocks noChangeShapeType="1"/>
          </p:cNvSpPr>
          <p:nvPr/>
        </p:nvSpPr>
        <p:spPr bwMode="auto">
          <a:xfrm>
            <a:off x="4197350" y="3930650"/>
            <a:ext cx="69850" cy="0"/>
          </a:xfrm>
          <a:prstGeom prst="line">
            <a:avLst/>
          </a:prstGeom>
          <a:noFill/>
          <a:ln w="28575">
            <a:solidFill>
              <a:srgbClr val="FF6600"/>
            </a:solidFill>
            <a:miter lim="800000"/>
            <a:headEnd/>
            <a:tailEnd/>
          </a:ln>
        </p:spPr>
        <p:txBody>
          <a:bodyPr/>
          <a:lstStyle/>
          <a:p>
            <a:endParaRPr lang="en-US"/>
          </a:p>
        </p:txBody>
      </p:sp>
      <p:sp>
        <p:nvSpPr>
          <p:cNvPr id="127013" name="Line 69"/>
          <p:cNvSpPr>
            <a:spLocks noChangeShapeType="1"/>
          </p:cNvSpPr>
          <p:nvPr/>
        </p:nvSpPr>
        <p:spPr bwMode="auto">
          <a:xfrm>
            <a:off x="3956050" y="3844925"/>
            <a:ext cx="0" cy="66675"/>
          </a:xfrm>
          <a:prstGeom prst="line">
            <a:avLst/>
          </a:prstGeom>
          <a:noFill/>
          <a:ln w="28575">
            <a:solidFill>
              <a:srgbClr val="FF6600"/>
            </a:solidFill>
            <a:miter lim="800000"/>
            <a:headEnd/>
            <a:tailEnd/>
          </a:ln>
        </p:spPr>
        <p:txBody>
          <a:bodyPr/>
          <a:lstStyle/>
          <a:p>
            <a:endParaRPr lang="en-US"/>
          </a:p>
        </p:txBody>
      </p:sp>
      <p:sp>
        <p:nvSpPr>
          <p:cNvPr id="127014" name="Line 70"/>
          <p:cNvSpPr>
            <a:spLocks noChangeShapeType="1"/>
          </p:cNvSpPr>
          <p:nvPr/>
        </p:nvSpPr>
        <p:spPr bwMode="auto">
          <a:xfrm>
            <a:off x="3921125" y="3879850"/>
            <a:ext cx="66675" cy="0"/>
          </a:xfrm>
          <a:prstGeom prst="line">
            <a:avLst/>
          </a:prstGeom>
          <a:noFill/>
          <a:ln w="28575">
            <a:solidFill>
              <a:srgbClr val="FF6600"/>
            </a:solidFill>
            <a:miter lim="800000"/>
            <a:headEnd/>
            <a:tailEnd/>
          </a:ln>
        </p:spPr>
        <p:txBody>
          <a:bodyPr/>
          <a:lstStyle/>
          <a:p>
            <a:endParaRPr lang="en-US"/>
          </a:p>
        </p:txBody>
      </p:sp>
      <p:sp>
        <p:nvSpPr>
          <p:cNvPr id="127015" name="Line 71"/>
          <p:cNvSpPr>
            <a:spLocks noChangeShapeType="1"/>
          </p:cNvSpPr>
          <p:nvPr/>
        </p:nvSpPr>
        <p:spPr bwMode="auto">
          <a:xfrm>
            <a:off x="3454400" y="3556000"/>
            <a:ext cx="0" cy="66675"/>
          </a:xfrm>
          <a:prstGeom prst="line">
            <a:avLst/>
          </a:prstGeom>
          <a:noFill/>
          <a:ln w="28575">
            <a:solidFill>
              <a:srgbClr val="FF6600"/>
            </a:solidFill>
            <a:miter lim="800000"/>
            <a:headEnd/>
            <a:tailEnd/>
          </a:ln>
        </p:spPr>
        <p:txBody>
          <a:bodyPr/>
          <a:lstStyle/>
          <a:p>
            <a:endParaRPr lang="en-US"/>
          </a:p>
        </p:txBody>
      </p:sp>
      <p:sp>
        <p:nvSpPr>
          <p:cNvPr id="127016" name="Line 72"/>
          <p:cNvSpPr>
            <a:spLocks noChangeShapeType="1"/>
          </p:cNvSpPr>
          <p:nvPr/>
        </p:nvSpPr>
        <p:spPr bwMode="auto">
          <a:xfrm>
            <a:off x="3419475" y="3590925"/>
            <a:ext cx="69850" cy="0"/>
          </a:xfrm>
          <a:prstGeom prst="line">
            <a:avLst/>
          </a:prstGeom>
          <a:noFill/>
          <a:ln w="28575">
            <a:solidFill>
              <a:srgbClr val="FF6600"/>
            </a:solidFill>
            <a:miter lim="800000"/>
            <a:headEnd/>
            <a:tailEnd/>
          </a:ln>
        </p:spPr>
        <p:txBody>
          <a:bodyPr/>
          <a:lstStyle/>
          <a:p>
            <a:endParaRPr lang="en-US"/>
          </a:p>
        </p:txBody>
      </p:sp>
      <p:sp>
        <p:nvSpPr>
          <p:cNvPr id="127017" name="Line 73"/>
          <p:cNvSpPr>
            <a:spLocks noChangeShapeType="1"/>
          </p:cNvSpPr>
          <p:nvPr/>
        </p:nvSpPr>
        <p:spPr bwMode="auto">
          <a:xfrm>
            <a:off x="3155950" y="3219450"/>
            <a:ext cx="0" cy="69850"/>
          </a:xfrm>
          <a:prstGeom prst="line">
            <a:avLst/>
          </a:prstGeom>
          <a:noFill/>
          <a:ln w="28575">
            <a:solidFill>
              <a:srgbClr val="FF6600"/>
            </a:solidFill>
            <a:miter lim="800000"/>
            <a:headEnd/>
            <a:tailEnd/>
          </a:ln>
        </p:spPr>
        <p:txBody>
          <a:bodyPr/>
          <a:lstStyle/>
          <a:p>
            <a:endParaRPr lang="en-US"/>
          </a:p>
        </p:txBody>
      </p:sp>
      <p:sp>
        <p:nvSpPr>
          <p:cNvPr id="127018" name="Line 74"/>
          <p:cNvSpPr>
            <a:spLocks noChangeShapeType="1"/>
          </p:cNvSpPr>
          <p:nvPr/>
        </p:nvSpPr>
        <p:spPr bwMode="auto">
          <a:xfrm>
            <a:off x="3121025" y="3254375"/>
            <a:ext cx="69850" cy="0"/>
          </a:xfrm>
          <a:prstGeom prst="line">
            <a:avLst/>
          </a:prstGeom>
          <a:noFill/>
          <a:ln w="28575">
            <a:solidFill>
              <a:srgbClr val="FF6600"/>
            </a:solidFill>
            <a:miter lim="800000"/>
            <a:headEnd/>
            <a:tailEnd/>
          </a:ln>
        </p:spPr>
        <p:txBody>
          <a:bodyPr/>
          <a:lstStyle/>
          <a:p>
            <a:endParaRPr lang="en-US"/>
          </a:p>
        </p:txBody>
      </p:sp>
      <p:sp>
        <p:nvSpPr>
          <p:cNvPr id="127019" name="Line 75"/>
          <p:cNvSpPr>
            <a:spLocks noChangeShapeType="1"/>
          </p:cNvSpPr>
          <p:nvPr/>
        </p:nvSpPr>
        <p:spPr bwMode="auto">
          <a:xfrm>
            <a:off x="3009900" y="3190875"/>
            <a:ext cx="0" cy="66675"/>
          </a:xfrm>
          <a:prstGeom prst="line">
            <a:avLst/>
          </a:prstGeom>
          <a:noFill/>
          <a:ln w="28575">
            <a:solidFill>
              <a:srgbClr val="FF6600"/>
            </a:solidFill>
            <a:miter lim="800000"/>
            <a:headEnd/>
            <a:tailEnd/>
          </a:ln>
        </p:spPr>
        <p:txBody>
          <a:bodyPr/>
          <a:lstStyle/>
          <a:p>
            <a:endParaRPr lang="en-US"/>
          </a:p>
        </p:txBody>
      </p:sp>
      <p:sp>
        <p:nvSpPr>
          <p:cNvPr id="127020" name="Line 76"/>
          <p:cNvSpPr>
            <a:spLocks noChangeShapeType="1"/>
          </p:cNvSpPr>
          <p:nvPr/>
        </p:nvSpPr>
        <p:spPr bwMode="auto">
          <a:xfrm>
            <a:off x="2974975" y="3225800"/>
            <a:ext cx="66675" cy="0"/>
          </a:xfrm>
          <a:prstGeom prst="line">
            <a:avLst/>
          </a:prstGeom>
          <a:noFill/>
          <a:ln w="28575">
            <a:solidFill>
              <a:srgbClr val="FF6600"/>
            </a:solidFill>
            <a:miter lim="800000"/>
            <a:headEnd/>
            <a:tailEnd/>
          </a:ln>
        </p:spPr>
        <p:txBody>
          <a:bodyPr/>
          <a:lstStyle/>
          <a:p>
            <a:endParaRPr lang="en-US"/>
          </a:p>
        </p:txBody>
      </p:sp>
      <p:sp>
        <p:nvSpPr>
          <p:cNvPr id="127021" name="Line 77"/>
          <p:cNvSpPr>
            <a:spLocks noChangeShapeType="1"/>
          </p:cNvSpPr>
          <p:nvPr/>
        </p:nvSpPr>
        <p:spPr bwMode="auto">
          <a:xfrm>
            <a:off x="2946400" y="3028950"/>
            <a:ext cx="0" cy="69850"/>
          </a:xfrm>
          <a:prstGeom prst="line">
            <a:avLst/>
          </a:prstGeom>
          <a:noFill/>
          <a:ln w="28575">
            <a:solidFill>
              <a:srgbClr val="FF6600"/>
            </a:solidFill>
            <a:miter lim="800000"/>
            <a:headEnd/>
            <a:tailEnd/>
          </a:ln>
        </p:spPr>
        <p:txBody>
          <a:bodyPr/>
          <a:lstStyle/>
          <a:p>
            <a:endParaRPr lang="en-US"/>
          </a:p>
        </p:txBody>
      </p:sp>
      <p:sp>
        <p:nvSpPr>
          <p:cNvPr id="127022" name="Line 78"/>
          <p:cNvSpPr>
            <a:spLocks noChangeShapeType="1"/>
          </p:cNvSpPr>
          <p:nvPr/>
        </p:nvSpPr>
        <p:spPr bwMode="auto">
          <a:xfrm>
            <a:off x="2911475" y="3063875"/>
            <a:ext cx="69850" cy="0"/>
          </a:xfrm>
          <a:prstGeom prst="line">
            <a:avLst/>
          </a:prstGeom>
          <a:noFill/>
          <a:ln w="28575">
            <a:solidFill>
              <a:srgbClr val="FF6600"/>
            </a:solidFill>
            <a:miter lim="800000"/>
            <a:headEnd/>
            <a:tailEnd/>
          </a:ln>
        </p:spPr>
        <p:txBody>
          <a:bodyPr/>
          <a:lstStyle/>
          <a:p>
            <a:endParaRPr lang="en-US"/>
          </a:p>
        </p:txBody>
      </p:sp>
      <p:sp>
        <p:nvSpPr>
          <p:cNvPr id="127023" name="Line 79"/>
          <p:cNvSpPr>
            <a:spLocks noChangeShapeType="1"/>
          </p:cNvSpPr>
          <p:nvPr/>
        </p:nvSpPr>
        <p:spPr bwMode="auto">
          <a:xfrm>
            <a:off x="2889250" y="3028950"/>
            <a:ext cx="0" cy="69850"/>
          </a:xfrm>
          <a:prstGeom prst="line">
            <a:avLst/>
          </a:prstGeom>
          <a:noFill/>
          <a:ln w="28575">
            <a:solidFill>
              <a:srgbClr val="FF6600"/>
            </a:solidFill>
            <a:miter lim="800000"/>
            <a:headEnd/>
            <a:tailEnd/>
          </a:ln>
        </p:spPr>
        <p:txBody>
          <a:bodyPr/>
          <a:lstStyle/>
          <a:p>
            <a:endParaRPr lang="en-US"/>
          </a:p>
        </p:txBody>
      </p:sp>
      <p:sp>
        <p:nvSpPr>
          <p:cNvPr id="127024" name="Line 80"/>
          <p:cNvSpPr>
            <a:spLocks noChangeShapeType="1"/>
          </p:cNvSpPr>
          <p:nvPr/>
        </p:nvSpPr>
        <p:spPr bwMode="auto">
          <a:xfrm>
            <a:off x="2854325" y="3063875"/>
            <a:ext cx="69850" cy="0"/>
          </a:xfrm>
          <a:prstGeom prst="line">
            <a:avLst/>
          </a:prstGeom>
          <a:noFill/>
          <a:ln w="28575">
            <a:solidFill>
              <a:srgbClr val="FF6600"/>
            </a:solidFill>
            <a:miter lim="800000"/>
            <a:headEnd/>
            <a:tailEnd/>
          </a:ln>
        </p:spPr>
        <p:txBody>
          <a:bodyPr/>
          <a:lstStyle/>
          <a:p>
            <a:endParaRPr lang="en-US"/>
          </a:p>
        </p:txBody>
      </p:sp>
      <p:sp>
        <p:nvSpPr>
          <p:cNvPr id="127025" name="Line 81"/>
          <p:cNvSpPr>
            <a:spLocks noChangeShapeType="1"/>
          </p:cNvSpPr>
          <p:nvPr/>
        </p:nvSpPr>
        <p:spPr bwMode="auto">
          <a:xfrm>
            <a:off x="2760663" y="2952750"/>
            <a:ext cx="0" cy="69850"/>
          </a:xfrm>
          <a:prstGeom prst="line">
            <a:avLst/>
          </a:prstGeom>
          <a:noFill/>
          <a:ln w="28575">
            <a:solidFill>
              <a:srgbClr val="FF6600"/>
            </a:solidFill>
            <a:miter lim="800000"/>
            <a:headEnd/>
            <a:tailEnd/>
          </a:ln>
        </p:spPr>
        <p:txBody>
          <a:bodyPr/>
          <a:lstStyle/>
          <a:p>
            <a:endParaRPr lang="en-US"/>
          </a:p>
        </p:txBody>
      </p:sp>
      <p:sp>
        <p:nvSpPr>
          <p:cNvPr id="127026" name="Line 82"/>
          <p:cNvSpPr>
            <a:spLocks noChangeShapeType="1"/>
          </p:cNvSpPr>
          <p:nvPr/>
        </p:nvSpPr>
        <p:spPr bwMode="auto">
          <a:xfrm>
            <a:off x="2725738" y="2987675"/>
            <a:ext cx="68262" cy="0"/>
          </a:xfrm>
          <a:prstGeom prst="line">
            <a:avLst/>
          </a:prstGeom>
          <a:noFill/>
          <a:ln w="28575">
            <a:solidFill>
              <a:srgbClr val="FF6600"/>
            </a:solidFill>
            <a:miter lim="800000"/>
            <a:headEnd/>
            <a:tailEnd/>
          </a:ln>
        </p:spPr>
        <p:txBody>
          <a:bodyPr/>
          <a:lstStyle/>
          <a:p>
            <a:endParaRPr lang="en-US"/>
          </a:p>
        </p:txBody>
      </p:sp>
      <p:sp>
        <p:nvSpPr>
          <p:cNvPr id="127027" name="Line 83"/>
          <p:cNvSpPr>
            <a:spLocks noChangeShapeType="1"/>
          </p:cNvSpPr>
          <p:nvPr/>
        </p:nvSpPr>
        <p:spPr bwMode="auto">
          <a:xfrm>
            <a:off x="2611438" y="2660650"/>
            <a:ext cx="0" cy="69850"/>
          </a:xfrm>
          <a:prstGeom prst="line">
            <a:avLst/>
          </a:prstGeom>
          <a:noFill/>
          <a:ln w="28575">
            <a:solidFill>
              <a:srgbClr val="FF6600"/>
            </a:solidFill>
            <a:miter lim="800000"/>
            <a:headEnd/>
            <a:tailEnd/>
          </a:ln>
        </p:spPr>
        <p:txBody>
          <a:bodyPr/>
          <a:lstStyle/>
          <a:p>
            <a:endParaRPr lang="en-US"/>
          </a:p>
        </p:txBody>
      </p:sp>
      <p:sp>
        <p:nvSpPr>
          <p:cNvPr id="127028" name="Line 84"/>
          <p:cNvSpPr>
            <a:spLocks noChangeShapeType="1"/>
          </p:cNvSpPr>
          <p:nvPr/>
        </p:nvSpPr>
        <p:spPr bwMode="auto">
          <a:xfrm>
            <a:off x="2576513" y="2695575"/>
            <a:ext cx="69850" cy="0"/>
          </a:xfrm>
          <a:prstGeom prst="line">
            <a:avLst/>
          </a:prstGeom>
          <a:noFill/>
          <a:ln w="28575">
            <a:solidFill>
              <a:srgbClr val="FF6600"/>
            </a:solidFill>
            <a:miter lim="800000"/>
            <a:headEnd/>
            <a:tailEnd/>
          </a:ln>
        </p:spPr>
        <p:txBody>
          <a:bodyPr/>
          <a:lstStyle/>
          <a:p>
            <a:endParaRPr lang="en-US"/>
          </a:p>
        </p:txBody>
      </p:sp>
      <p:sp>
        <p:nvSpPr>
          <p:cNvPr id="127029" name="Line 85"/>
          <p:cNvSpPr>
            <a:spLocks noChangeShapeType="1"/>
          </p:cNvSpPr>
          <p:nvPr/>
        </p:nvSpPr>
        <p:spPr bwMode="auto">
          <a:xfrm>
            <a:off x="2335213" y="2374900"/>
            <a:ext cx="0" cy="69850"/>
          </a:xfrm>
          <a:prstGeom prst="line">
            <a:avLst/>
          </a:prstGeom>
          <a:noFill/>
          <a:ln w="28575">
            <a:solidFill>
              <a:srgbClr val="FF6600"/>
            </a:solidFill>
            <a:miter lim="800000"/>
            <a:headEnd/>
            <a:tailEnd/>
          </a:ln>
        </p:spPr>
        <p:txBody>
          <a:bodyPr/>
          <a:lstStyle/>
          <a:p>
            <a:endParaRPr lang="en-US"/>
          </a:p>
        </p:txBody>
      </p:sp>
      <p:sp>
        <p:nvSpPr>
          <p:cNvPr id="127030" name="Line 86"/>
          <p:cNvSpPr>
            <a:spLocks noChangeShapeType="1"/>
          </p:cNvSpPr>
          <p:nvPr/>
        </p:nvSpPr>
        <p:spPr bwMode="auto">
          <a:xfrm>
            <a:off x="2300288" y="2409825"/>
            <a:ext cx="69850" cy="0"/>
          </a:xfrm>
          <a:prstGeom prst="line">
            <a:avLst/>
          </a:prstGeom>
          <a:noFill/>
          <a:ln w="28575">
            <a:solidFill>
              <a:srgbClr val="FF6600"/>
            </a:solidFill>
            <a:miter lim="800000"/>
            <a:headEnd/>
            <a:tailEnd/>
          </a:ln>
        </p:spPr>
        <p:txBody>
          <a:bodyPr/>
          <a:lstStyle/>
          <a:p>
            <a:endParaRPr lang="en-US"/>
          </a:p>
        </p:txBody>
      </p:sp>
      <p:sp>
        <p:nvSpPr>
          <p:cNvPr id="127031" name="Line 87"/>
          <p:cNvSpPr>
            <a:spLocks noChangeShapeType="1"/>
          </p:cNvSpPr>
          <p:nvPr/>
        </p:nvSpPr>
        <p:spPr bwMode="auto">
          <a:xfrm>
            <a:off x="2303463" y="2301875"/>
            <a:ext cx="0" cy="66675"/>
          </a:xfrm>
          <a:prstGeom prst="line">
            <a:avLst/>
          </a:prstGeom>
          <a:noFill/>
          <a:ln w="28575">
            <a:solidFill>
              <a:srgbClr val="FF6600"/>
            </a:solidFill>
            <a:miter lim="800000"/>
            <a:headEnd/>
            <a:tailEnd/>
          </a:ln>
        </p:spPr>
        <p:txBody>
          <a:bodyPr/>
          <a:lstStyle/>
          <a:p>
            <a:endParaRPr lang="en-US"/>
          </a:p>
        </p:txBody>
      </p:sp>
      <p:sp>
        <p:nvSpPr>
          <p:cNvPr id="127032" name="Line 88"/>
          <p:cNvSpPr>
            <a:spLocks noChangeShapeType="1"/>
          </p:cNvSpPr>
          <p:nvPr/>
        </p:nvSpPr>
        <p:spPr bwMode="auto">
          <a:xfrm>
            <a:off x="2268538" y="2336800"/>
            <a:ext cx="66675" cy="0"/>
          </a:xfrm>
          <a:prstGeom prst="line">
            <a:avLst/>
          </a:prstGeom>
          <a:noFill/>
          <a:ln w="28575">
            <a:solidFill>
              <a:srgbClr val="FF6600"/>
            </a:solidFill>
            <a:miter lim="800000"/>
            <a:headEnd/>
            <a:tailEnd/>
          </a:ln>
        </p:spPr>
        <p:txBody>
          <a:bodyPr/>
          <a:lstStyle/>
          <a:p>
            <a:endParaRPr lang="en-US"/>
          </a:p>
        </p:txBody>
      </p:sp>
      <p:sp>
        <p:nvSpPr>
          <p:cNvPr id="127033" name="Line 89"/>
          <p:cNvSpPr>
            <a:spLocks noChangeShapeType="1"/>
          </p:cNvSpPr>
          <p:nvPr/>
        </p:nvSpPr>
        <p:spPr bwMode="auto">
          <a:xfrm>
            <a:off x="2224088" y="1790700"/>
            <a:ext cx="0" cy="69850"/>
          </a:xfrm>
          <a:prstGeom prst="line">
            <a:avLst/>
          </a:prstGeom>
          <a:noFill/>
          <a:ln w="28575">
            <a:solidFill>
              <a:srgbClr val="FF6600"/>
            </a:solidFill>
            <a:miter lim="800000"/>
            <a:headEnd/>
            <a:tailEnd/>
          </a:ln>
        </p:spPr>
        <p:txBody>
          <a:bodyPr/>
          <a:lstStyle/>
          <a:p>
            <a:endParaRPr lang="en-US"/>
          </a:p>
        </p:txBody>
      </p:sp>
      <p:sp>
        <p:nvSpPr>
          <p:cNvPr id="127034" name="Line 90"/>
          <p:cNvSpPr>
            <a:spLocks noChangeShapeType="1"/>
          </p:cNvSpPr>
          <p:nvPr/>
        </p:nvSpPr>
        <p:spPr bwMode="auto">
          <a:xfrm>
            <a:off x="2192338" y="1825625"/>
            <a:ext cx="66675" cy="0"/>
          </a:xfrm>
          <a:prstGeom prst="line">
            <a:avLst/>
          </a:prstGeom>
          <a:noFill/>
          <a:ln w="28575">
            <a:solidFill>
              <a:srgbClr val="FF6600"/>
            </a:solidFill>
            <a:miter lim="800000"/>
            <a:headEnd/>
            <a:tailEnd/>
          </a:ln>
        </p:spPr>
        <p:txBody>
          <a:bodyPr/>
          <a:lstStyle/>
          <a:p>
            <a:endParaRPr lang="en-US"/>
          </a:p>
        </p:txBody>
      </p:sp>
      <p:sp>
        <p:nvSpPr>
          <p:cNvPr id="127035" name="Line 91"/>
          <p:cNvSpPr>
            <a:spLocks noChangeShapeType="1"/>
          </p:cNvSpPr>
          <p:nvPr/>
        </p:nvSpPr>
        <p:spPr bwMode="auto">
          <a:xfrm>
            <a:off x="1941513" y="1428750"/>
            <a:ext cx="0" cy="69850"/>
          </a:xfrm>
          <a:prstGeom prst="line">
            <a:avLst/>
          </a:prstGeom>
          <a:noFill/>
          <a:ln w="28575">
            <a:solidFill>
              <a:srgbClr val="FF6600"/>
            </a:solidFill>
            <a:miter lim="800000"/>
            <a:headEnd/>
            <a:tailEnd/>
          </a:ln>
        </p:spPr>
        <p:txBody>
          <a:bodyPr/>
          <a:lstStyle/>
          <a:p>
            <a:endParaRPr lang="en-US"/>
          </a:p>
        </p:txBody>
      </p:sp>
      <p:sp>
        <p:nvSpPr>
          <p:cNvPr id="127036" name="Line 92"/>
          <p:cNvSpPr>
            <a:spLocks noChangeShapeType="1"/>
          </p:cNvSpPr>
          <p:nvPr/>
        </p:nvSpPr>
        <p:spPr bwMode="auto">
          <a:xfrm>
            <a:off x="1906588" y="1463675"/>
            <a:ext cx="66675" cy="0"/>
          </a:xfrm>
          <a:prstGeom prst="line">
            <a:avLst/>
          </a:prstGeom>
          <a:noFill/>
          <a:ln w="28575">
            <a:solidFill>
              <a:srgbClr val="FF6600"/>
            </a:solidFill>
            <a:miter lim="800000"/>
            <a:headEnd/>
            <a:tailEnd/>
          </a:ln>
        </p:spPr>
        <p:txBody>
          <a:bodyPr/>
          <a:lstStyle/>
          <a:p>
            <a:endParaRPr lang="en-US"/>
          </a:p>
        </p:txBody>
      </p:sp>
      <p:sp>
        <p:nvSpPr>
          <p:cNvPr id="127037" name="Freeform 19"/>
          <p:cNvSpPr>
            <a:spLocks/>
          </p:cNvSpPr>
          <p:nvPr/>
        </p:nvSpPr>
        <p:spPr bwMode="auto">
          <a:xfrm>
            <a:off x="1928813" y="1458913"/>
            <a:ext cx="6073775" cy="2905125"/>
          </a:xfrm>
          <a:custGeom>
            <a:avLst/>
            <a:gdLst>
              <a:gd name="T0" fmla="*/ 2147483647 w 3826"/>
              <a:gd name="T1" fmla="*/ 2147483647 h 1830"/>
              <a:gd name="T2" fmla="*/ 2147483647 w 3826"/>
              <a:gd name="T3" fmla="*/ 2147483647 h 1830"/>
              <a:gd name="T4" fmla="*/ 2147483647 w 3826"/>
              <a:gd name="T5" fmla="*/ 2147483647 h 1830"/>
              <a:gd name="T6" fmla="*/ 2147483647 w 3826"/>
              <a:gd name="T7" fmla="*/ 2147483647 h 1830"/>
              <a:gd name="T8" fmla="*/ 2147483647 w 3826"/>
              <a:gd name="T9" fmla="*/ 2147483647 h 1830"/>
              <a:gd name="T10" fmla="*/ 2147483647 w 3826"/>
              <a:gd name="T11" fmla="*/ 2147483647 h 1830"/>
              <a:gd name="T12" fmla="*/ 2147483647 w 3826"/>
              <a:gd name="T13" fmla="*/ 2147483647 h 1830"/>
              <a:gd name="T14" fmla="*/ 2147483647 w 3826"/>
              <a:gd name="T15" fmla="*/ 2147483647 h 1830"/>
              <a:gd name="T16" fmla="*/ 2147483647 w 3826"/>
              <a:gd name="T17" fmla="*/ 2147483647 h 1830"/>
              <a:gd name="T18" fmla="*/ 2147483647 w 3826"/>
              <a:gd name="T19" fmla="*/ 2147483647 h 1830"/>
              <a:gd name="T20" fmla="*/ 2147483647 w 3826"/>
              <a:gd name="T21" fmla="*/ 2147483647 h 1830"/>
              <a:gd name="T22" fmla="*/ 2147483647 w 3826"/>
              <a:gd name="T23" fmla="*/ 2147483647 h 1830"/>
              <a:gd name="T24" fmla="*/ 2147483647 w 3826"/>
              <a:gd name="T25" fmla="*/ 2147483647 h 1830"/>
              <a:gd name="T26" fmla="*/ 2147483647 w 3826"/>
              <a:gd name="T27" fmla="*/ 2147483647 h 1830"/>
              <a:gd name="T28" fmla="*/ 2147483647 w 3826"/>
              <a:gd name="T29" fmla="*/ 2147483647 h 1830"/>
              <a:gd name="T30" fmla="*/ 2147483647 w 3826"/>
              <a:gd name="T31" fmla="*/ 2147483647 h 1830"/>
              <a:gd name="T32" fmla="*/ 2147483647 w 3826"/>
              <a:gd name="T33" fmla="*/ 2147483647 h 1830"/>
              <a:gd name="T34" fmla="*/ 2147483647 w 3826"/>
              <a:gd name="T35" fmla="*/ 2147483647 h 1830"/>
              <a:gd name="T36" fmla="*/ 2147483647 w 3826"/>
              <a:gd name="T37" fmla="*/ 2147483647 h 1830"/>
              <a:gd name="T38" fmla="*/ 2147483647 w 3826"/>
              <a:gd name="T39" fmla="*/ 2147483647 h 1830"/>
              <a:gd name="T40" fmla="*/ 2147483647 w 3826"/>
              <a:gd name="T41" fmla="*/ 2147483647 h 1830"/>
              <a:gd name="T42" fmla="*/ 2147483647 w 3826"/>
              <a:gd name="T43" fmla="*/ 2147483647 h 1830"/>
              <a:gd name="T44" fmla="*/ 2147483647 w 3826"/>
              <a:gd name="T45" fmla="*/ 2147483647 h 1830"/>
              <a:gd name="T46" fmla="*/ 2147483647 w 3826"/>
              <a:gd name="T47" fmla="*/ 2147483647 h 1830"/>
              <a:gd name="T48" fmla="*/ 2147483647 w 3826"/>
              <a:gd name="T49" fmla="*/ 2147483647 h 1830"/>
              <a:gd name="T50" fmla="*/ 2147483647 w 3826"/>
              <a:gd name="T51" fmla="*/ 2147483647 h 1830"/>
              <a:gd name="T52" fmla="*/ 2147483647 w 3826"/>
              <a:gd name="T53" fmla="*/ 2147483647 h 1830"/>
              <a:gd name="T54" fmla="*/ 2147483647 w 3826"/>
              <a:gd name="T55" fmla="*/ 2147483647 h 1830"/>
              <a:gd name="T56" fmla="*/ 2147483647 w 3826"/>
              <a:gd name="T57" fmla="*/ 2147483647 h 1830"/>
              <a:gd name="T58" fmla="*/ 2147483647 w 3826"/>
              <a:gd name="T59" fmla="*/ 2147483647 h 1830"/>
              <a:gd name="T60" fmla="*/ 2147483647 w 3826"/>
              <a:gd name="T61" fmla="*/ 2147483647 h 1830"/>
              <a:gd name="T62" fmla="*/ 2147483647 w 3826"/>
              <a:gd name="T63" fmla="*/ 2147483647 h 1830"/>
              <a:gd name="T64" fmla="*/ 2147483647 w 3826"/>
              <a:gd name="T65" fmla="*/ 2147483647 h 1830"/>
              <a:gd name="T66" fmla="*/ 2147483647 w 3826"/>
              <a:gd name="T67" fmla="*/ 2147483647 h 1830"/>
              <a:gd name="T68" fmla="*/ 2147483647 w 3826"/>
              <a:gd name="T69" fmla="*/ 2147483647 h 1830"/>
              <a:gd name="T70" fmla="*/ 2147483647 w 3826"/>
              <a:gd name="T71" fmla="*/ 2147483647 h 1830"/>
              <a:gd name="T72" fmla="*/ 2147483647 w 3826"/>
              <a:gd name="T73" fmla="*/ 2147483647 h 1830"/>
              <a:gd name="T74" fmla="*/ 2147483647 w 3826"/>
              <a:gd name="T75" fmla="*/ 2147483647 h 1830"/>
              <a:gd name="T76" fmla="*/ 2147483647 w 3826"/>
              <a:gd name="T77" fmla="*/ 2147483647 h 1830"/>
              <a:gd name="T78" fmla="*/ 2147483647 w 3826"/>
              <a:gd name="T79" fmla="*/ 2147483647 h 1830"/>
              <a:gd name="T80" fmla="*/ 2147483647 w 3826"/>
              <a:gd name="T81" fmla="*/ 2147483647 h 1830"/>
              <a:gd name="T82" fmla="*/ 2147483647 w 3826"/>
              <a:gd name="T83" fmla="*/ 2147483647 h 1830"/>
              <a:gd name="T84" fmla="*/ 2147483647 w 3826"/>
              <a:gd name="T85" fmla="*/ 2147483647 h 1830"/>
              <a:gd name="T86" fmla="*/ 2147483647 w 3826"/>
              <a:gd name="T87" fmla="*/ 2147483647 h 1830"/>
              <a:gd name="T88" fmla="*/ 2147483647 w 3826"/>
              <a:gd name="T89" fmla="*/ 2147483647 h 1830"/>
              <a:gd name="T90" fmla="*/ 2147483647 w 3826"/>
              <a:gd name="T91" fmla="*/ 2147483647 h 1830"/>
              <a:gd name="T92" fmla="*/ 2147483647 w 3826"/>
              <a:gd name="T93" fmla="*/ 2147483647 h 1830"/>
              <a:gd name="T94" fmla="*/ 2147483647 w 3826"/>
              <a:gd name="T95" fmla="*/ 2147483647 h 1830"/>
              <a:gd name="T96" fmla="*/ 2147483647 w 3826"/>
              <a:gd name="T97" fmla="*/ 2147483647 h 1830"/>
              <a:gd name="T98" fmla="*/ 2147483647 w 3826"/>
              <a:gd name="T99" fmla="*/ 2147483647 h 1830"/>
              <a:gd name="T100" fmla="*/ 2147483647 w 3826"/>
              <a:gd name="T101" fmla="*/ 2147483647 h 1830"/>
              <a:gd name="T102" fmla="*/ 2147483647 w 3826"/>
              <a:gd name="T103" fmla="*/ 2147483647 h 1830"/>
              <a:gd name="T104" fmla="*/ 2147483647 w 3826"/>
              <a:gd name="T105" fmla="*/ 2147483647 h 1830"/>
              <a:gd name="T106" fmla="*/ 2147483647 w 3826"/>
              <a:gd name="T107" fmla="*/ 2147483647 h 183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826"/>
              <a:gd name="T163" fmla="*/ 0 h 1830"/>
              <a:gd name="T164" fmla="*/ 3826 w 3826"/>
              <a:gd name="T165" fmla="*/ 1830 h 183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826" h="1830">
                <a:moveTo>
                  <a:pt x="0" y="0"/>
                </a:moveTo>
                <a:lnTo>
                  <a:pt x="107" y="0"/>
                </a:lnTo>
                <a:lnTo>
                  <a:pt x="107" y="14"/>
                </a:lnTo>
                <a:lnTo>
                  <a:pt x="113" y="14"/>
                </a:lnTo>
                <a:lnTo>
                  <a:pt x="113" y="26"/>
                </a:lnTo>
                <a:lnTo>
                  <a:pt x="119" y="26"/>
                </a:lnTo>
                <a:lnTo>
                  <a:pt x="119" y="36"/>
                </a:lnTo>
                <a:lnTo>
                  <a:pt x="125" y="36"/>
                </a:lnTo>
                <a:lnTo>
                  <a:pt x="125" y="40"/>
                </a:lnTo>
                <a:lnTo>
                  <a:pt x="131" y="40"/>
                </a:lnTo>
                <a:lnTo>
                  <a:pt x="131" y="52"/>
                </a:lnTo>
                <a:lnTo>
                  <a:pt x="183" y="52"/>
                </a:lnTo>
                <a:lnTo>
                  <a:pt x="183" y="58"/>
                </a:lnTo>
                <a:lnTo>
                  <a:pt x="187" y="58"/>
                </a:lnTo>
                <a:lnTo>
                  <a:pt x="187" y="66"/>
                </a:lnTo>
                <a:lnTo>
                  <a:pt x="193" y="66"/>
                </a:lnTo>
                <a:lnTo>
                  <a:pt x="193" y="76"/>
                </a:lnTo>
                <a:lnTo>
                  <a:pt x="197" y="76"/>
                </a:lnTo>
                <a:lnTo>
                  <a:pt x="197" y="80"/>
                </a:lnTo>
                <a:lnTo>
                  <a:pt x="207" y="80"/>
                </a:lnTo>
                <a:lnTo>
                  <a:pt x="207" y="92"/>
                </a:lnTo>
                <a:lnTo>
                  <a:pt x="219" y="92"/>
                </a:lnTo>
                <a:lnTo>
                  <a:pt x="219" y="142"/>
                </a:lnTo>
                <a:lnTo>
                  <a:pt x="223" y="142"/>
                </a:lnTo>
                <a:lnTo>
                  <a:pt x="223" y="152"/>
                </a:lnTo>
                <a:lnTo>
                  <a:pt x="235" y="152"/>
                </a:lnTo>
                <a:lnTo>
                  <a:pt x="235" y="166"/>
                </a:lnTo>
                <a:lnTo>
                  <a:pt x="249" y="166"/>
                </a:lnTo>
                <a:lnTo>
                  <a:pt x="249" y="178"/>
                </a:lnTo>
                <a:lnTo>
                  <a:pt x="259" y="178"/>
                </a:lnTo>
                <a:lnTo>
                  <a:pt x="259" y="186"/>
                </a:lnTo>
                <a:lnTo>
                  <a:pt x="265" y="186"/>
                </a:lnTo>
                <a:lnTo>
                  <a:pt x="265" y="192"/>
                </a:lnTo>
                <a:lnTo>
                  <a:pt x="285" y="192"/>
                </a:lnTo>
                <a:lnTo>
                  <a:pt x="285" y="224"/>
                </a:lnTo>
                <a:lnTo>
                  <a:pt x="323" y="224"/>
                </a:lnTo>
                <a:lnTo>
                  <a:pt x="323" y="236"/>
                </a:lnTo>
                <a:lnTo>
                  <a:pt x="343" y="236"/>
                </a:lnTo>
                <a:lnTo>
                  <a:pt x="343" y="252"/>
                </a:lnTo>
                <a:lnTo>
                  <a:pt x="373" y="252"/>
                </a:lnTo>
                <a:lnTo>
                  <a:pt x="373" y="262"/>
                </a:lnTo>
                <a:lnTo>
                  <a:pt x="397" y="262"/>
                </a:lnTo>
                <a:lnTo>
                  <a:pt x="397" y="276"/>
                </a:lnTo>
                <a:lnTo>
                  <a:pt x="425" y="276"/>
                </a:lnTo>
                <a:lnTo>
                  <a:pt x="425" y="302"/>
                </a:lnTo>
                <a:lnTo>
                  <a:pt x="433" y="302"/>
                </a:lnTo>
                <a:lnTo>
                  <a:pt x="433" y="318"/>
                </a:lnTo>
                <a:lnTo>
                  <a:pt x="443" y="318"/>
                </a:lnTo>
                <a:lnTo>
                  <a:pt x="443" y="422"/>
                </a:lnTo>
                <a:lnTo>
                  <a:pt x="481" y="422"/>
                </a:lnTo>
                <a:lnTo>
                  <a:pt x="481" y="432"/>
                </a:lnTo>
                <a:lnTo>
                  <a:pt x="491" y="432"/>
                </a:lnTo>
                <a:lnTo>
                  <a:pt x="491" y="448"/>
                </a:lnTo>
                <a:lnTo>
                  <a:pt x="537" y="448"/>
                </a:lnTo>
                <a:lnTo>
                  <a:pt x="537" y="458"/>
                </a:lnTo>
                <a:lnTo>
                  <a:pt x="551" y="458"/>
                </a:lnTo>
                <a:lnTo>
                  <a:pt x="551" y="466"/>
                </a:lnTo>
                <a:lnTo>
                  <a:pt x="553" y="466"/>
                </a:lnTo>
                <a:lnTo>
                  <a:pt x="553" y="478"/>
                </a:lnTo>
                <a:lnTo>
                  <a:pt x="603" y="478"/>
                </a:lnTo>
                <a:lnTo>
                  <a:pt x="603" y="492"/>
                </a:lnTo>
                <a:lnTo>
                  <a:pt x="609" y="492"/>
                </a:lnTo>
                <a:lnTo>
                  <a:pt x="609" y="502"/>
                </a:lnTo>
                <a:lnTo>
                  <a:pt x="613" y="502"/>
                </a:lnTo>
                <a:lnTo>
                  <a:pt x="613" y="506"/>
                </a:lnTo>
                <a:lnTo>
                  <a:pt x="619" y="506"/>
                </a:lnTo>
                <a:lnTo>
                  <a:pt x="619" y="536"/>
                </a:lnTo>
                <a:lnTo>
                  <a:pt x="631" y="536"/>
                </a:lnTo>
                <a:lnTo>
                  <a:pt x="631" y="580"/>
                </a:lnTo>
                <a:lnTo>
                  <a:pt x="643" y="580"/>
                </a:lnTo>
                <a:lnTo>
                  <a:pt x="643" y="628"/>
                </a:lnTo>
                <a:lnTo>
                  <a:pt x="653" y="628"/>
                </a:lnTo>
                <a:lnTo>
                  <a:pt x="653" y="652"/>
                </a:lnTo>
                <a:lnTo>
                  <a:pt x="683" y="652"/>
                </a:lnTo>
                <a:lnTo>
                  <a:pt x="683" y="666"/>
                </a:lnTo>
                <a:lnTo>
                  <a:pt x="819" y="666"/>
                </a:lnTo>
                <a:lnTo>
                  <a:pt x="819" y="698"/>
                </a:lnTo>
                <a:lnTo>
                  <a:pt x="823" y="698"/>
                </a:lnTo>
                <a:lnTo>
                  <a:pt x="823" y="710"/>
                </a:lnTo>
                <a:lnTo>
                  <a:pt x="829" y="710"/>
                </a:lnTo>
                <a:lnTo>
                  <a:pt x="829" y="714"/>
                </a:lnTo>
                <a:lnTo>
                  <a:pt x="835" y="714"/>
                </a:lnTo>
                <a:lnTo>
                  <a:pt x="835" y="720"/>
                </a:lnTo>
                <a:lnTo>
                  <a:pt x="837" y="720"/>
                </a:lnTo>
                <a:lnTo>
                  <a:pt x="837" y="730"/>
                </a:lnTo>
                <a:lnTo>
                  <a:pt x="849" y="730"/>
                </a:lnTo>
                <a:lnTo>
                  <a:pt x="849" y="776"/>
                </a:lnTo>
                <a:lnTo>
                  <a:pt x="853" y="776"/>
                </a:lnTo>
                <a:lnTo>
                  <a:pt x="853" y="836"/>
                </a:lnTo>
                <a:lnTo>
                  <a:pt x="861" y="836"/>
                </a:lnTo>
                <a:lnTo>
                  <a:pt x="861" y="850"/>
                </a:lnTo>
                <a:lnTo>
                  <a:pt x="869" y="850"/>
                </a:lnTo>
                <a:lnTo>
                  <a:pt x="869" y="864"/>
                </a:lnTo>
                <a:lnTo>
                  <a:pt x="923" y="864"/>
                </a:lnTo>
                <a:lnTo>
                  <a:pt x="923" y="868"/>
                </a:lnTo>
                <a:lnTo>
                  <a:pt x="929" y="868"/>
                </a:lnTo>
                <a:lnTo>
                  <a:pt x="929" y="880"/>
                </a:lnTo>
                <a:lnTo>
                  <a:pt x="965" y="880"/>
                </a:lnTo>
                <a:lnTo>
                  <a:pt x="965" y="894"/>
                </a:lnTo>
                <a:lnTo>
                  <a:pt x="1031" y="894"/>
                </a:lnTo>
                <a:lnTo>
                  <a:pt x="1031" y="932"/>
                </a:lnTo>
                <a:lnTo>
                  <a:pt x="1033" y="932"/>
                </a:lnTo>
                <a:lnTo>
                  <a:pt x="1033" y="948"/>
                </a:lnTo>
                <a:lnTo>
                  <a:pt x="1067" y="948"/>
                </a:lnTo>
                <a:lnTo>
                  <a:pt x="1067" y="980"/>
                </a:lnTo>
                <a:lnTo>
                  <a:pt x="1079" y="980"/>
                </a:lnTo>
                <a:lnTo>
                  <a:pt x="1079" y="996"/>
                </a:lnTo>
                <a:lnTo>
                  <a:pt x="1091" y="996"/>
                </a:lnTo>
                <a:lnTo>
                  <a:pt x="1091" y="1008"/>
                </a:lnTo>
                <a:lnTo>
                  <a:pt x="1115" y="1008"/>
                </a:lnTo>
                <a:lnTo>
                  <a:pt x="1115" y="1028"/>
                </a:lnTo>
                <a:lnTo>
                  <a:pt x="1175" y="1028"/>
                </a:lnTo>
                <a:lnTo>
                  <a:pt x="1175" y="1044"/>
                </a:lnTo>
                <a:lnTo>
                  <a:pt x="1251" y="1044"/>
                </a:lnTo>
                <a:lnTo>
                  <a:pt x="1251" y="1080"/>
                </a:lnTo>
                <a:lnTo>
                  <a:pt x="1269" y="1080"/>
                </a:lnTo>
                <a:lnTo>
                  <a:pt x="1269" y="1098"/>
                </a:lnTo>
                <a:lnTo>
                  <a:pt x="1285" y="1098"/>
                </a:lnTo>
                <a:lnTo>
                  <a:pt x="1285" y="1120"/>
                </a:lnTo>
                <a:lnTo>
                  <a:pt x="1295" y="1120"/>
                </a:lnTo>
                <a:lnTo>
                  <a:pt x="1295" y="1150"/>
                </a:lnTo>
                <a:lnTo>
                  <a:pt x="1299" y="1150"/>
                </a:lnTo>
                <a:lnTo>
                  <a:pt x="1299" y="1172"/>
                </a:lnTo>
                <a:lnTo>
                  <a:pt x="1309" y="1172"/>
                </a:lnTo>
                <a:lnTo>
                  <a:pt x="1309" y="1192"/>
                </a:lnTo>
                <a:lnTo>
                  <a:pt x="1349" y="1192"/>
                </a:lnTo>
                <a:lnTo>
                  <a:pt x="1349" y="1208"/>
                </a:lnTo>
                <a:lnTo>
                  <a:pt x="1385" y="1208"/>
                </a:lnTo>
                <a:lnTo>
                  <a:pt x="1385" y="1230"/>
                </a:lnTo>
                <a:lnTo>
                  <a:pt x="1481" y="1230"/>
                </a:lnTo>
                <a:lnTo>
                  <a:pt x="1481" y="1270"/>
                </a:lnTo>
                <a:lnTo>
                  <a:pt x="1489" y="1270"/>
                </a:lnTo>
                <a:lnTo>
                  <a:pt x="1489" y="1286"/>
                </a:lnTo>
                <a:lnTo>
                  <a:pt x="1589" y="1286"/>
                </a:lnTo>
                <a:lnTo>
                  <a:pt x="1589" y="1308"/>
                </a:lnTo>
                <a:lnTo>
                  <a:pt x="1665" y="1308"/>
                </a:lnTo>
                <a:lnTo>
                  <a:pt x="1665" y="1328"/>
                </a:lnTo>
                <a:lnTo>
                  <a:pt x="1675" y="1328"/>
                </a:lnTo>
                <a:lnTo>
                  <a:pt x="1675" y="1350"/>
                </a:lnTo>
                <a:lnTo>
                  <a:pt x="1705" y="1350"/>
                </a:lnTo>
                <a:lnTo>
                  <a:pt x="1705" y="1372"/>
                </a:lnTo>
                <a:lnTo>
                  <a:pt x="1709" y="1372"/>
                </a:lnTo>
                <a:lnTo>
                  <a:pt x="1709" y="1394"/>
                </a:lnTo>
                <a:lnTo>
                  <a:pt x="1719" y="1394"/>
                </a:lnTo>
                <a:lnTo>
                  <a:pt x="1719" y="1422"/>
                </a:lnTo>
                <a:lnTo>
                  <a:pt x="1881" y="1422"/>
                </a:lnTo>
                <a:lnTo>
                  <a:pt x="1881" y="1452"/>
                </a:lnTo>
                <a:lnTo>
                  <a:pt x="1901" y="1452"/>
                </a:lnTo>
                <a:lnTo>
                  <a:pt x="1901" y="1478"/>
                </a:lnTo>
                <a:lnTo>
                  <a:pt x="1915" y="1478"/>
                </a:lnTo>
                <a:lnTo>
                  <a:pt x="1915" y="1536"/>
                </a:lnTo>
                <a:lnTo>
                  <a:pt x="2131" y="1536"/>
                </a:lnTo>
                <a:lnTo>
                  <a:pt x="2131" y="1574"/>
                </a:lnTo>
                <a:lnTo>
                  <a:pt x="2397" y="1574"/>
                </a:lnTo>
                <a:lnTo>
                  <a:pt x="2397" y="1624"/>
                </a:lnTo>
                <a:lnTo>
                  <a:pt x="2411" y="1624"/>
                </a:lnTo>
                <a:lnTo>
                  <a:pt x="2411" y="1670"/>
                </a:lnTo>
                <a:lnTo>
                  <a:pt x="2595" y="1670"/>
                </a:lnTo>
                <a:lnTo>
                  <a:pt x="2595" y="1752"/>
                </a:lnTo>
                <a:lnTo>
                  <a:pt x="2763" y="1752"/>
                </a:lnTo>
                <a:lnTo>
                  <a:pt x="2763" y="1830"/>
                </a:lnTo>
                <a:lnTo>
                  <a:pt x="3826" y="1830"/>
                </a:lnTo>
              </a:path>
            </a:pathLst>
          </a:custGeom>
          <a:noFill/>
          <a:ln w="28575">
            <a:solidFill>
              <a:schemeClr val="accent2"/>
            </a:solidFill>
            <a:miter lim="800000"/>
            <a:headEnd/>
            <a:tailEnd/>
          </a:ln>
        </p:spPr>
        <p:txBody>
          <a:bodyPr/>
          <a:lstStyle/>
          <a:p>
            <a:endParaRPr lang="en-US"/>
          </a:p>
        </p:txBody>
      </p:sp>
      <p:sp>
        <p:nvSpPr>
          <p:cNvPr id="127038" name="Line 31"/>
          <p:cNvSpPr>
            <a:spLocks noChangeShapeType="1"/>
          </p:cNvSpPr>
          <p:nvPr/>
        </p:nvSpPr>
        <p:spPr bwMode="auto">
          <a:xfrm>
            <a:off x="5603875" y="3957638"/>
            <a:ext cx="69850" cy="0"/>
          </a:xfrm>
          <a:prstGeom prst="line">
            <a:avLst/>
          </a:prstGeom>
          <a:noFill/>
          <a:ln w="28575">
            <a:solidFill>
              <a:schemeClr val="accent2"/>
            </a:solidFill>
            <a:miter lim="800000"/>
            <a:headEnd/>
            <a:tailEnd/>
          </a:ln>
        </p:spPr>
        <p:txBody>
          <a:bodyPr/>
          <a:lstStyle/>
          <a:p>
            <a:endParaRPr lang="en-US"/>
          </a:p>
        </p:txBody>
      </p:sp>
      <p:sp>
        <p:nvSpPr>
          <p:cNvPr id="127039" name="Line 32"/>
          <p:cNvSpPr>
            <a:spLocks noChangeShapeType="1"/>
          </p:cNvSpPr>
          <p:nvPr/>
        </p:nvSpPr>
        <p:spPr bwMode="auto">
          <a:xfrm>
            <a:off x="5311775" y="3922713"/>
            <a:ext cx="0" cy="69850"/>
          </a:xfrm>
          <a:prstGeom prst="line">
            <a:avLst/>
          </a:prstGeom>
          <a:noFill/>
          <a:ln w="28575">
            <a:solidFill>
              <a:schemeClr val="accent2"/>
            </a:solidFill>
            <a:miter lim="800000"/>
            <a:headEnd/>
            <a:tailEnd/>
          </a:ln>
        </p:spPr>
        <p:txBody>
          <a:bodyPr/>
          <a:lstStyle/>
          <a:p>
            <a:endParaRPr lang="en-US"/>
          </a:p>
        </p:txBody>
      </p:sp>
      <p:sp>
        <p:nvSpPr>
          <p:cNvPr id="127040" name="Line 33"/>
          <p:cNvSpPr>
            <a:spLocks noChangeShapeType="1"/>
          </p:cNvSpPr>
          <p:nvPr/>
        </p:nvSpPr>
        <p:spPr bwMode="auto">
          <a:xfrm>
            <a:off x="5276850" y="3957638"/>
            <a:ext cx="69850" cy="0"/>
          </a:xfrm>
          <a:prstGeom prst="line">
            <a:avLst/>
          </a:prstGeom>
          <a:noFill/>
          <a:ln w="28575">
            <a:solidFill>
              <a:schemeClr val="accent2"/>
            </a:solidFill>
            <a:miter lim="800000"/>
            <a:headEnd/>
            <a:tailEnd/>
          </a:ln>
        </p:spPr>
        <p:txBody>
          <a:bodyPr/>
          <a:lstStyle/>
          <a:p>
            <a:endParaRPr lang="en-US"/>
          </a:p>
        </p:txBody>
      </p:sp>
      <p:sp>
        <p:nvSpPr>
          <p:cNvPr id="127041" name="Line 34"/>
          <p:cNvSpPr>
            <a:spLocks noChangeShapeType="1"/>
          </p:cNvSpPr>
          <p:nvPr/>
        </p:nvSpPr>
        <p:spPr bwMode="auto">
          <a:xfrm>
            <a:off x="5330825" y="3922713"/>
            <a:ext cx="0" cy="69850"/>
          </a:xfrm>
          <a:prstGeom prst="line">
            <a:avLst/>
          </a:prstGeom>
          <a:noFill/>
          <a:ln w="28575">
            <a:solidFill>
              <a:schemeClr val="accent2"/>
            </a:solidFill>
            <a:miter lim="800000"/>
            <a:headEnd/>
            <a:tailEnd/>
          </a:ln>
        </p:spPr>
        <p:txBody>
          <a:bodyPr/>
          <a:lstStyle/>
          <a:p>
            <a:endParaRPr lang="en-US"/>
          </a:p>
        </p:txBody>
      </p:sp>
      <p:sp>
        <p:nvSpPr>
          <p:cNvPr id="127042" name="Line 35"/>
          <p:cNvSpPr>
            <a:spLocks noChangeShapeType="1"/>
          </p:cNvSpPr>
          <p:nvPr/>
        </p:nvSpPr>
        <p:spPr bwMode="auto">
          <a:xfrm>
            <a:off x="5295900" y="3957638"/>
            <a:ext cx="69850" cy="0"/>
          </a:xfrm>
          <a:prstGeom prst="line">
            <a:avLst/>
          </a:prstGeom>
          <a:noFill/>
          <a:ln w="28575">
            <a:solidFill>
              <a:schemeClr val="accent2"/>
            </a:solidFill>
            <a:miter lim="800000"/>
            <a:headEnd/>
            <a:tailEnd/>
          </a:ln>
        </p:spPr>
        <p:txBody>
          <a:bodyPr/>
          <a:lstStyle/>
          <a:p>
            <a:endParaRPr lang="en-US"/>
          </a:p>
        </p:txBody>
      </p:sp>
      <p:sp>
        <p:nvSpPr>
          <p:cNvPr id="127043" name="Line 36"/>
          <p:cNvSpPr>
            <a:spLocks noChangeShapeType="1"/>
          </p:cNvSpPr>
          <p:nvPr/>
        </p:nvSpPr>
        <p:spPr bwMode="auto">
          <a:xfrm>
            <a:off x="5286375" y="3862388"/>
            <a:ext cx="0" cy="69850"/>
          </a:xfrm>
          <a:prstGeom prst="line">
            <a:avLst/>
          </a:prstGeom>
          <a:noFill/>
          <a:ln w="28575">
            <a:solidFill>
              <a:schemeClr val="accent2"/>
            </a:solidFill>
            <a:miter lim="800000"/>
            <a:headEnd/>
            <a:tailEnd/>
          </a:ln>
        </p:spPr>
        <p:txBody>
          <a:bodyPr/>
          <a:lstStyle/>
          <a:p>
            <a:endParaRPr lang="en-US"/>
          </a:p>
        </p:txBody>
      </p:sp>
      <p:sp>
        <p:nvSpPr>
          <p:cNvPr id="127044" name="Line 37"/>
          <p:cNvSpPr>
            <a:spLocks noChangeShapeType="1"/>
          </p:cNvSpPr>
          <p:nvPr/>
        </p:nvSpPr>
        <p:spPr bwMode="auto">
          <a:xfrm>
            <a:off x="5251450" y="3897313"/>
            <a:ext cx="66675" cy="0"/>
          </a:xfrm>
          <a:prstGeom prst="line">
            <a:avLst/>
          </a:prstGeom>
          <a:noFill/>
          <a:ln w="28575">
            <a:solidFill>
              <a:schemeClr val="accent2"/>
            </a:solidFill>
            <a:miter lim="800000"/>
            <a:headEnd/>
            <a:tailEnd/>
          </a:ln>
        </p:spPr>
        <p:txBody>
          <a:bodyPr/>
          <a:lstStyle/>
          <a:p>
            <a:endParaRPr lang="en-US"/>
          </a:p>
        </p:txBody>
      </p:sp>
      <p:sp>
        <p:nvSpPr>
          <p:cNvPr id="127045" name="Line 38"/>
          <p:cNvSpPr>
            <a:spLocks noChangeShapeType="1"/>
          </p:cNvSpPr>
          <p:nvPr/>
        </p:nvSpPr>
        <p:spPr bwMode="auto">
          <a:xfrm>
            <a:off x="5248275" y="3862388"/>
            <a:ext cx="0" cy="69850"/>
          </a:xfrm>
          <a:prstGeom prst="line">
            <a:avLst/>
          </a:prstGeom>
          <a:noFill/>
          <a:ln w="28575">
            <a:solidFill>
              <a:schemeClr val="accent2"/>
            </a:solidFill>
            <a:miter lim="800000"/>
            <a:headEnd/>
            <a:tailEnd/>
          </a:ln>
        </p:spPr>
        <p:txBody>
          <a:bodyPr/>
          <a:lstStyle/>
          <a:p>
            <a:endParaRPr lang="en-US"/>
          </a:p>
        </p:txBody>
      </p:sp>
      <p:sp>
        <p:nvSpPr>
          <p:cNvPr id="127046" name="Line 39"/>
          <p:cNvSpPr>
            <a:spLocks noChangeShapeType="1"/>
          </p:cNvSpPr>
          <p:nvPr/>
        </p:nvSpPr>
        <p:spPr bwMode="auto">
          <a:xfrm>
            <a:off x="5213350" y="3897313"/>
            <a:ext cx="69850" cy="0"/>
          </a:xfrm>
          <a:prstGeom prst="line">
            <a:avLst/>
          </a:prstGeom>
          <a:noFill/>
          <a:ln w="28575">
            <a:solidFill>
              <a:schemeClr val="accent2"/>
            </a:solidFill>
            <a:miter lim="800000"/>
            <a:headEnd/>
            <a:tailEnd/>
          </a:ln>
        </p:spPr>
        <p:txBody>
          <a:bodyPr/>
          <a:lstStyle/>
          <a:p>
            <a:endParaRPr lang="en-US"/>
          </a:p>
        </p:txBody>
      </p:sp>
      <p:sp>
        <p:nvSpPr>
          <p:cNvPr id="127047" name="Line 40"/>
          <p:cNvSpPr>
            <a:spLocks noChangeShapeType="1"/>
          </p:cNvSpPr>
          <p:nvPr/>
        </p:nvSpPr>
        <p:spPr bwMode="auto">
          <a:xfrm>
            <a:off x="5032375" y="3862388"/>
            <a:ext cx="0" cy="69850"/>
          </a:xfrm>
          <a:prstGeom prst="line">
            <a:avLst/>
          </a:prstGeom>
          <a:noFill/>
          <a:ln w="28575">
            <a:solidFill>
              <a:schemeClr val="accent2"/>
            </a:solidFill>
            <a:miter lim="800000"/>
            <a:headEnd/>
            <a:tailEnd/>
          </a:ln>
        </p:spPr>
        <p:txBody>
          <a:bodyPr/>
          <a:lstStyle/>
          <a:p>
            <a:endParaRPr lang="en-US"/>
          </a:p>
        </p:txBody>
      </p:sp>
      <p:sp>
        <p:nvSpPr>
          <p:cNvPr id="127048" name="Line 41"/>
          <p:cNvSpPr>
            <a:spLocks noChangeShapeType="1"/>
          </p:cNvSpPr>
          <p:nvPr/>
        </p:nvSpPr>
        <p:spPr bwMode="auto">
          <a:xfrm>
            <a:off x="4997450" y="3897313"/>
            <a:ext cx="69850" cy="0"/>
          </a:xfrm>
          <a:prstGeom prst="line">
            <a:avLst/>
          </a:prstGeom>
          <a:noFill/>
          <a:ln w="28575">
            <a:solidFill>
              <a:schemeClr val="accent2"/>
            </a:solidFill>
            <a:miter lim="800000"/>
            <a:headEnd/>
            <a:tailEnd/>
          </a:ln>
        </p:spPr>
        <p:txBody>
          <a:bodyPr/>
          <a:lstStyle/>
          <a:p>
            <a:endParaRPr lang="en-US"/>
          </a:p>
        </p:txBody>
      </p:sp>
      <p:sp>
        <p:nvSpPr>
          <p:cNvPr id="127049" name="Line 42"/>
          <p:cNvSpPr>
            <a:spLocks noChangeShapeType="1"/>
          </p:cNvSpPr>
          <p:nvPr/>
        </p:nvSpPr>
        <p:spPr bwMode="auto">
          <a:xfrm>
            <a:off x="4968875" y="3817938"/>
            <a:ext cx="0" cy="69850"/>
          </a:xfrm>
          <a:prstGeom prst="line">
            <a:avLst/>
          </a:prstGeom>
          <a:noFill/>
          <a:ln w="28575">
            <a:solidFill>
              <a:schemeClr val="accent2"/>
            </a:solidFill>
            <a:miter lim="800000"/>
            <a:headEnd/>
            <a:tailEnd/>
          </a:ln>
        </p:spPr>
        <p:txBody>
          <a:bodyPr/>
          <a:lstStyle/>
          <a:p>
            <a:endParaRPr lang="en-US"/>
          </a:p>
        </p:txBody>
      </p:sp>
      <p:sp>
        <p:nvSpPr>
          <p:cNvPr id="127050" name="Line 43"/>
          <p:cNvSpPr>
            <a:spLocks noChangeShapeType="1"/>
          </p:cNvSpPr>
          <p:nvPr/>
        </p:nvSpPr>
        <p:spPr bwMode="auto">
          <a:xfrm>
            <a:off x="4933950" y="3852863"/>
            <a:ext cx="66675" cy="0"/>
          </a:xfrm>
          <a:prstGeom prst="line">
            <a:avLst/>
          </a:prstGeom>
          <a:noFill/>
          <a:ln w="28575">
            <a:solidFill>
              <a:schemeClr val="accent2"/>
            </a:solidFill>
            <a:miter lim="800000"/>
            <a:headEnd/>
            <a:tailEnd/>
          </a:ln>
        </p:spPr>
        <p:txBody>
          <a:bodyPr/>
          <a:lstStyle/>
          <a:p>
            <a:endParaRPr lang="en-US"/>
          </a:p>
        </p:txBody>
      </p:sp>
      <p:sp>
        <p:nvSpPr>
          <p:cNvPr id="127051" name="Line 44"/>
          <p:cNvSpPr>
            <a:spLocks noChangeShapeType="1"/>
          </p:cNvSpPr>
          <p:nvPr/>
        </p:nvSpPr>
        <p:spPr bwMode="auto">
          <a:xfrm>
            <a:off x="4946650" y="3767138"/>
            <a:ext cx="0" cy="66675"/>
          </a:xfrm>
          <a:prstGeom prst="line">
            <a:avLst/>
          </a:prstGeom>
          <a:noFill/>
          <a:ln w="28575">
            <a:solidFill>
              <a:schemeClr val="accent2"/>
            </a:solidFill>
            <a:miter lim="800000"/>
            <a:headEnd/>
            <a:tailEnd/>
          </a:ln>
        </p:spPr>
        <p:txBody>
          <a:bodyPr/>
          <a:lstStyle/>
          <a:p>
            <a:endParaRPr lang="en-US"/>
          </a:p>
        </p:txBody>
      </p:sp>
      <p:sp>
        <p:nvSpPr>
          <p:cNvPr id="127052" name="Line 93"/>
          <p:cNvSpPr>
            <a:spLocks noChangeShapeType="1"/>
          </p:cNvSpPr>
          <p:nvPr/>
        </p:nvSpPr>
        <p:spPr bwMode="auto">
          <a:xfrm>
            <a:off x="2914650" y="2424113"/>
            <a:ext cx="69850" cy="0"/>
          </a:xfrm>
          <a:prstGeom prst="line">
            <a:avLst/>
          </a:prstGeom>
          <a:noFill/>
          <a:ln w="28575">
            <a:solidFill>
              <a:schemeClr val="accent2"/>
            </a:solidFill>
            <a:miter lim="800000"/>
            <a:headEnd/>
            <a:tailEnd/>
          </a:ln>
        </p:spPr>
        <p:txBody>
          <a:bodyPr/>
          <a:lstStyle/>
          <a:p>
            <a:endParaRPr lang="en-US"/>
          </a:p>
        </p:txBody>
      </p:sp>
      <p:sp>
        <p:nvSpPr>
          <p:cNvPr id="127053" name="Line 94"/>
          <p:cNvSpPr>
            <a:spLocks noChangeShapeType="1"/>
          </p:cNvSpPr>
          <p:nvPr/>
        </p:nvSpPr>
        <p:spPr bwMode="auto">
          <a:xfrm>
            <a:off x="2927350" y="2312988"/>
            <a:ext cx="0" cy="69850"/>
          </a:xfrm>
          <a:prstGeom prst="line">
            <a:avLst/>
          </a:prstGeom>
          <a:noFill/>
          <a:ln w="28575">
            <a:solidFill>
              <a:schemeClr val="accent2"/>
            </a:solidFill>
            <a:miter lim="800000"/>
            <a:headEnd/>
            <a:tailEnd/>
          </a:ln>
        </p:spPr>
        <p:txBody>
          <a:bodyPr/>
          <a:lstStyle/>
          <a:p>
            <a:endParaRPr lang="en-US"/>
          </a:p>
        </p:txBody>
      </p:sp>
      <p:sp>
        <p:nvSpPr>
          <p:cNvPr id="127054" name="Line 95"/>
          <p:cNvSpPr>
            <a:spLocks noChangeShapeType="1"/>
          </p:cNvSpPr>
          <p:nvPr/>
        </p:nvSpPr>
        <p:spPr bwMode="auto">
          <a:xfrm>
            <a:off x="2895600" y="2347913"/>
            <a:ext cx="66675" cy="0"/>
          </a:xfrm>
          <a:prstGeom prst="line">
            <a:avLst/>
          </a:prstGeom>
          <a:noFill/>
          <a:ln w="28575">
            <a:solidFill>
              <a:schemeClr val="accent2"/>
            </a:solidFill>
            <a:miter lim="800000"/>
            <a:headEnd/>
            <a:tailEnd/>
          </a:ln>
        </p:spPr>
        <p:txBody>
          <a:bodyPr/>
          <a:lstStyle/>
          <a:p>
            <a:endParaRPr lang="en-US"/>
          </a:p>
        </p:txBody>
      </p:sp>
      <p:sp>
        <p:nvSpPr>
          <p:cNvPr id="127055" name="Line 96"/>
          <p:cNvSpPr>
            <a:spLocks noChangeShapeType="1"/>
          </p:cNvSpPr>
          <p:nvPr/>
        </p:nvSpPr>
        <p:spPr bwMode="auto">
          <a:xfrm>
            <a:off x="2663825" y="2093913"/>
            <a:ext cx="0" cy="66675"/>
          </a:xfrm>
          <a:prstGeom prst="line">
            <a:avLst/>
          </a:prstGeom>
          <a:noFill/>
          <a:ln w="28575">
            <a:solidFill>
              <a:schemeClr val="accent2"/>
            </a:solidFill>
            <a:miter lim="800000"/>
            <a:headEnd/>
            <a:tailEnd/>
          </a:ln>
        </p:spPr>
        <p:txBody>
          <a:bodyPr/>
          <a:lstStyle/>
          <a:p>
            <a:endParaRPr lang="en-US"/>
          </a:p>
        </p:txBody>
      </p:sp>
      <p:sp>
        <p:nvSpPr>
          <p:cNvPr id="127056" name="Line 97"/>
          <p:cNvSpPr>
            <a:spLocks noChangeShapeType="1"/>
          </p:cNvSpPr>
          <p:nvPr/>
        </p:nvSpPr>
        <p:spPr bwMode="auto">
          <a:xfrm>
            <a:off x="2628900" y="2125663"/>
            <a:ext cx="69850" cy="0"/>
          </a:xfrm>
          <a:prstGeom prst="line">
            <a:avLst/>
          </a:prstGeom>
          <a:noFill/>
          <a:ln w="28575">
            <a:solidFill>
              <a:schemeClr val="accent2"/>
            </a:solidFill>
            <a:miter lim="800000"/>
            <a:headEnd/>
            <a:tailEnd/>
          </a:ln>
        </p:spPr>
        <p:txBody>
          <a:bodyPr/>
          <a:lstStyle/>
          <a:p>
            <a:endParaRPr lang="en-US"/>
          </a:p>
        </p:txBody>
      </p:sp>
      <p:sp>
        <p:nvSpPr>
          <p:cNvPr id="127057" name="Line 98"/>
          <p:cNvSpPr>
            <a:spLocks noChangeShapeType="1"/>
          </p:cNvSpPr>
          <p:nvPr/>
        </p:nvSpPr>
        <p:spPr bwMode="auto">
          <a:xfrm>
            <a:off x="2632075" y="2065338"/>
            <a:ext cx="0" cy="69850"/>
          </a:xfrm>
          <a:prstGeom prst="line">
            <a:avLst/>
          </a:prstGeom>
          <a:noFill/>
          <a:ln w="28575">
            <a:solidFill>
              <a:schemeClr val="accent2"/>
            </a:solidFill>
            <a:miter lim="800000"/>
            <a:headEnd/>
            <a:tailEnd/>
          </a:ln>
        </p:spPr>
        <p:txBody>
          <a:bodyPr/>
          <a:lstStyle/>
          <a:p>
            <a:endParaRPr lang="en-US"/>
          </a:p>
        </p:txBody>
      </p:sp>
      <p:sp>
        <p:nvSpPr>
          <p:cNvPr id="127058" name="Line 99"/>
          <p:cNvSpPr>
            <a:spLocks noChangeShapeType="1"/>
          </p:cNvSpPr>
          <p:nvPr/>
        </p:nvSpPr>
        <p:spPr bwMode="auto">
          <a:xfrm>
            <a:off x="2597150" y="2100263"/>
            <a:ext cx="69850" cy="0"/>
          </a:xfrm>
          <a:prstGeom prst="line">
            <a:avLst/>
          </a:prstGeom>
          <a:noFill/>
          <a:ln w="28575">
            <a:solidFill>
              <a:schemeClr val="accent2"/>
            </a:solidFill>
            <a:miter lim="800000"/>
            <a:headEnd/>
            <a:tailEnd/>
          </a:ln>
        </p:spPr>
        <p:txBody>
          <a:bodyPr/>
          <a:lstStyle/>
          <a:p>
            <a:endParaRPr lang="en-US"/>
          </a:p>
        </p:txBody>
      </p:sp>
      <p:sp>
        <p:nvSpPr>
          <p:cNvPr id="127059" name="Line 100"/>
          <p:cNvSpPr>
            <a:spLocks noChangeShapeType="1"/>
          </p:cNvSpPr>
          <p:nvPr/>
        </p:nvSpPr>
        <p:spPr bwMode="auto">
          <a:xfrm>
            <a:off x="2622550" y="1935163"/>
            <a:ext cx="0" cy="66675"/>
          </a:xfrm>
          <a:prstGeom prst="line">
            <a:avLst/>
          </a:prstGeom>
          <a:noFill/>
          <a:ln w="28575">
            <a:solidFill>
              <a:schemeClr val="accent2"/>
            </a:solidFill>
            <a:miter lim="800000"/>
            <a:headEnd/>
            <a:tailEnd/>
          </a:ln>
        </p:spPr>
        <p:txBody>
          <a:bodyPr/>
          <a:lstStyle/>
          <a:p>
            <a:endParaRPr lang="en-US"/>
          </a:p>
        </p:txBody>
      </p:sp>
      <p:sp>
        <p:nvSpPr>
          <p:cNvPr id="127060" name="Line 101"/>
          <p:cNvSpPr>
            <a:spLocks noChangeShapeType="1"/>
          </p:cNvSpPr>
          <p:nvPr/>
        </p:nvSpPr>
        <p:spPr bwMode="auto">
          <a:xfrm>
            <a:off x="2587625" y="1970088"/>
            <a:ext cx="69850" cy="0"/>
          </a:xfrm>
          <a:prstGeom prst="line">
            <a:avLst/>
          </a:prstGeom>
          <a:noFill/>
          <a:ln w="28575">
            <a:solidFill>
              <a:schemeClr val="accent2"/>
            </a:solidFill>
            <a:miter lim="800000"/>
            <a:headEnd/>
            <a:tailEnd/>
          </a:ln>
        </p:spPr>
        <p:txBody>
          <a:bodyPr/>
          <a:lstStyle/>
          <a:p>
            <a:endParaRPr lang="en-US"/>
          </a:p>
        </p:txBody>
      </p:sp>
      <p:sp>
        <p:nvSpPr>
          <p:cNvPr id="127061" name="Line 102"/>
          <p:cNvSpPr>
            <a:spLocks noChangeShapeType="1"/>
          </p:cNvSpPr>
          <p:nvPr/>
        </p:nvSpPr>
        <p:spPr bwMode="auto">
          <a:xfrm>
            <a:off x="2603500" y="1865313"/>
            <a:ext cx="0" cy="69850"/>
          </a:xfrm>
          <a:prstGeom prst="line">
            <a:avLst/>
          </a:prstGeom>
          <a:noFill/>
          <a:ln w="28575">
            <a:solidFill>
              <a:schemeClr val="accent2"/>
            </a:solidFill>
            <a:miter lim="800000"/>
            <a:headEnd/>
            <a:tailEnd/>
          </a:ln>
        </p:spPr>
        <p:txBody>
          <a:bodyPr/>
          <a:lstStyle/>
          <a:p>
            <a:endParaRPr lang="en-US"/>
          </a:p>
        </p:txBody>
      </p:sp>
      <p:sp>
        <p:nvSpPr>
          <p:cNvPr id="127062" name="Line 103"/>
          <p:cNvSpPr>
            <a:spLocks noChangeShapeType="1"/>
          </p:cNvSpPr>
          <p:nvPr/>
        </p:nvSpPr>
        <p:spPr bwMode="auto">
          <a:xfrm>
            <a:off x="2568575" y="1900238"/>
            <a:ext cx="69850" cy="0"/>
          </a:xfrm>
          <a:prstGeom prst="line">
            <a:avLst/>
          </a:prstGeom>
          <a:noFill/>
          <a:ln w="28575">
            <a:solidFill>
              <a:schemeClr val="accent2"/>
            </a:solidFill>
            <a:miter lim="800000"/>
            <a:headEnd/>
            <a:tailEnd/>
          </a:ln>
        </p:spPr>
        <p:txBody>
          <a:bodyPr/>
          <a:lstStyle/>
          <a:p>
            <a:endParaRPr lang="en-US"/>
          </a:p>
        </p:txBody>
      </p:sp>
      <p:sp>
        <p:nvSpPr>
          <p:cNvPr id="127063" name="Line 104"/>
          <p:cNvSpPr>
            <a:spLocks noChangeShapeType="1"/>
          </p:cNvSpPr>
          <p:nvPr/>
        </p:nvSpPr>
        <p:spPr bwMode="auto">
          <a:xfrm>
            <a:off x="2324100" y="1690688"/>
            <a:ext cx="0" cy="66675"/>
          </a:xfrm>
          <a:prstGeom prst="line">
            <a:avLst/>
          </a:prstGeom>
          <a:noFill/>
          <a:ln w="28575">
            <a:solidFill>
              <a:schemeClr val="accent2"/>
            </a:solidFill>
            <a:miter lim="800000"/>
            <a:headEnd/>
            <a:tailEnd/>
          </a:ln>
        </p:spPr>
        <p:txBody>
          <a:bodyPr/>
          <a:lstStyle/>
          <a:p>
            <a:endParaRPr lang="en-US"/>
          </a:p>
        </p:txBody>
      </p:sp>
      <p:sp>
        <p:nvSpPr>
          <p:cNvPr id="127064" name="Line 105"/>
          <p:cNvSpPr>
            <a:spLocks noChangeShapeType="1"/>
          </p:cNvSpPr>
          <p:nvPr/>
        </p:nvSpPr>
        <p:spPr bwMode="auto">
          <a:xfrm>
            <a:off x="2289175" y="1722438"/>
            <a:ext cx="69850" cy="0"/>
          </a:xfrm>
          <a:prstGeom prst="line">
            <a:avLst/>
          </a:prstGeom>
          <a:noFill/>
          <a:ln w="28575">
            <a:solidFill>
              <a:schemeClr val="accent2"/>
            </a:solidFill>
            <a:miter lim="800000"/>
            <a:headEnd/>
            <a:tailEnd/>
          </a:ln>
        </p:spPr>
        <p:txBody>
          <a:bodyPr/>
          <a:lstStyle/>
          <a:p>
            <a:endParaRPr lang="en-US"/>
          </a:p>
        </p:txBody>
      </p:sp>
      <p:sp>
        <p:nvSpPr>
          <p:cNvPr id="127065" name="Line 106"/>
          <p:cNvSpPr>
            <a:spLocks noChangeShapeType="1"/>
          </p:cNvSpPr>
          <p:nvPr/>
        </p:nvSpPr>
        <p:spPr bwMode="auto">
          <a:xfrm>
            <a:off x="2305050" y="1690688"/>
            <a:ext cx="0" cy="66675"/>
          </a:xfrm>
          <a:prstGeom prst="line">
            <a:avLst/>
          </a:prstGeom>
          <a:noFill/>
          <a:ln w="28575">
            <a:solidFill>
              <a:schemeClr val="accent2"/>
            </a:solidFill>
            <a:miter lim="800000"/>
            <a:headEnd/>
            <a:tailEnd/>
          </a:ln>
        </p:spPr>
        <p:txBody>
          <a:bodyPr/>
          <a:lstStyle/>
          <a:p>
            <a:endParaRPr lang="en-US"/>
          </a:p>
        </p:txBody>
      </p:sp>
      <p:sp>
        <p:nvSpPr>
          <p:cNvPr id="127066" name="Line 107"/>
          <p:cNvSpPr>
            <a:spLocks noChangeShapeType="1"/>
          </p:cNvSpPr>
          <p:nvPr/>
        </p:nvSpPr>
        <p:spPr bwMode="auto">
          <a:xfrm>
            <a:off x="2270125" y="1722438"/>
            <a:ext cx="66675" cy="0"/>
          </a:xfrm>
          <a:prstGeom prst="line">
            <a:avLst/>
          </a:prstGeom>
          <a:noFill/>
          <a:ln w="28575">
            <a:solidFill>
              <a:schemeClr val="accent2"/>
            </a:solidFill>
            <a:miter lim="800000"/>
            <a:headEnd/>
            <a:tailEnd/>
          </a:ln>
        </p:spPr>
        <p:txBody>
          <a:bodyPr/>
          <a:lstStyle/>
          <a:p>
            <a:endParaRPr lang="en-US"/>
          </a:p>
        </p:txBody>
      </p:sp>
      <p:sp>
        <p:nvSpPr>
          <p:cNvPr id="127067" name="Line 108"/>
          <p:cNvSpPr>
            <a:spLocks noChangeShapeType="1"/>
          </p:cNvSpPr>
          <p:nvPr/>
        </p:nvSpPr>
        <p:spPr bwMode="auto">
          <a:xfrm>
            <a:off x="2279650" y="1646238"/>
            <a:ext cx="0" cy="69850"/>
          </a:xfrm>
          <a:prstGeom prst="line">
            <a:avLst/>
          </a:prstGeom>
          <a:noFill/>
          <a:ln w="28575">
            <a:solidFill>
              <a:schemeClr val="accent2"/>
            </a:solidFill>
            <a:miter lim="800000"/>
            <a:headEnd/>
            <a:tailEnd/>
          </a:ln>
        </p:spPr>
        <p:txBody>
          <a:bodyPr/>
          <a:lstStyle/>
          <a:p>
            <a:endParaRPr lang="en-US"/>
          </a:p>
        </p:txBody>
      </p:sp>
      <p:sp>
        <p:nvSpPr>
          <p:cNvPr id="127068" name="Line 109"/>
          <p:cNvSpPr>
            <a:spLocks noChangeShapeType="1"/>
          </p:cNvSpPr>
          <p:nvPr/>
        </p:nvSpPr>
        <p:spPr bwMode="auto">
          <a:xfrm>
            <a:off x="2244725" y="1681163"/>
            <a:ext cx="69850" cy="0"/>
          </a:xfrm>
          <a:prstGeom prst="line">
            <a:avLst/>
          </a:prstGeom>
          <a:noFill/>
          <a:ln w="28575">
            <a:solidFill>
              <a:schemeClr val="accent2"/>
            </a:solidFill>
            <a:miter lim="800000"/>
            <a:headEnd/>
            <a:tailEnd/>
          </a:ln>
        </p:spPr>
        <p:txBody>
          <a:bodyPr/>
          <a:lstStyle/>
          <a:p>
            <a:endParaRPr lang="en-US"/>
          </a:p>
        </p:txBody>
      </p:sp>
      <p:sp>
        <p:nvSpPr>
          <p:cNvPr id="127069" name="Line 110"/>
          <p:cNvSpPr>
            <a:spLocks noChangeShapeType="1"/>
          </p:cNvSpPr>
          <p:nvPr/>
        </p:nvSpPr>
        <p:spPr bwMode="auto">
          <a:xfrm>
            <a:off x="2289175" y="1671638"/>
            <a:ext cx="0" cy="66675"/>
          </a:xfrm>
          <a:prstGeom prst="line">
            <a:avLst/>
          </a:prstGeom>
          <a:noFill/>
          <a:ln w="28575">
            <a:solidFill>
              <a:schemeClr val="accent2"/>
            </a:solidFill>
            <a:miter lim="800000"/>
            <a:headEnd/>
            <a:tailEnd/>
          </a:ln>
        </p:spPr>
        <p:txBody>
          <a:bodyPr/>
          <a:lstStyle/>
          <a:p>
            <a:endParaRPr lang="en-US"/>
          </a:p>
        </p:txBody>
      </p:sp>
      <p:sp>
        <p:nvSpPr>
          <p:cNvPr id="127070" name="Line 111"/>
          <p:cNvSpPr>
            <a:spLocks noChangeShapeType="1"/>
          </p:cNvSpPr>
          <p:nvPr/>
        </p:nvSpPr>
        <p:spPr bwMode="auto">
          <a:xfrm>
            <a:off x="2257425" y="1703388"/>
            <a:ext cx="66675" cy="0"/>
          </a:xfrm>
          <a:prstGeom prst="line">
            <a:avLst/>
          </a:prstGeom>
          <a:noFill/>
          <a:ln w="28575">
            <a:solidFill>
              <a:schemeClr val="accent2"/>
            </a:solidFill>
            <a:miter lim="800000"/>
            <a:headEnd/>
            <a:tailEnd/>
          </a:ln>
        </p:spPr>
        <p:txBody>
          <a:bodyPr/>
          <a:lstStyle/>
          <a:p>
            <a:endParaRPr lang="en-US"/>
          </a:p>
        </p:txBody>
      </p:sp>
      <p:sp>
        <p:nvSpPr>
          <p:cNvPr id="127071" name="Line 112"/>
          <p:cNvSpPr>
            <a:spLocks noChangeShapeType="1"/>
          </p:cNvSpPr>
          <p:nvPr/>
        </p:nvSpPr>
        <p:spPr bwMode="auto">
          <a:xfrm>
            <a:off x="2257425" y="1570038"/>
            <a:ext cx="0" cy="66675"/>
          </a:xfrm>
          <a:prstGeom prst="line">
            <a:avLst/>
          </a:prstGeom>
          <a:noFill/>
          <a:ln w="28575">
            <a:solidFill>
              <a:schemeClr val="accent2"/>
            </a:solidFill>
            <a:miter lim="800000"/>
            <a:headEnd/>
            <a:tailEnd/>
          </a:ln>
        </p:spPr>
        <p:txBody>
          <a:bodyPr/>
          <a:lstStyle/>
          <a:p>
            <a:endParaRPr lang="en-US"/>
          </a:p>
        </p:txBody>
      </p:sp>
      <p:sp>
        <p:nvSpPr>
          <p:cNvPr id="127072" name="Line 113"/>
          <p:cNvSpPr>
            <a:spLocks noChangeShapeType="1"/>
          </p:cNvSpPr>
          <p:nvPr/>
        </p:nvSpPr>
        <p:spPr bwMode="auto">
          <a:xfrm>
            <a:off x="2225675" y="1601788"/>
            <a:ext cx="66675" cy="0"/>
          </a:xfrm>
          <a:prstGeom prst="line">
            <a:avLst/>
          </a:prstGeom>
          <a:noFill/>
          <a:ln w="28575">
            <a:solidFill>
              <a:schemeClr val="accent2"/>
            </a:solidFill>
            <a:miter lim="800000"/>
            <a:headEnd/>
            <a:tailEnd/>
          </a:ln>
        </p:spPr>
        <p:txBody>
          <a:bodyPr/>
          <a:lstStyle/>
          <a:p>
            <a:endParaRPr lang="en-US"/>
          </a:p>
        </p:txBody>
      </p:sp>
      <p:sp>
        <p:nvSpPr>
          <p:cNvPr id="127073" name="Line 114"/>
          <p:cNvSpPr>
            <a:spLocks noChangeShapeType="1"/>
          </p:cNvSpPr>
          <p:nvPr/>
        </p:nvSpPr>
        <p:spPr bwMode="auto">
          <a:xfrm>
            <a:off x="2219325" y="1519238"/>
            <a:ext cx="0" cy="66675"/>
          </a:xfrm>
          <a:prstGeom prst="line">
            <a:avLst/>
          </a:prstGeom>
          <a:noFill/>
          <a:ln w="28575">
            <a:solidFill>
              <a:schemeClr val="accent2"/>
            </a:solidFill>
            <a:miter lim="800000"/>
            <a:headEnd/>
            <a:tailEnd/>
          </a:ln>
        </p:spPr>
        <p:txBody>
          <a:bodyPr/>
          <a:lstStyle/>
          <a:p>
            <a:endParaRPr lang="en-US"/>
          </a:p>
        </p:txBody>
      </p:sp>
      <p:sp>
        <p:nvSpPr>
          <p:cNvPr id="127074" name="Line 115"/>
          <p:cNvSpPr>
            <a:spLocks noChangeShapeType="1"/>
          </p:cNvSpPr>
          <p:nvPr/>
        </p:nvSpPr>
        <p:spPr bwMode="auto">
          <a:xfrm>
            <a:off x="2184400" y="1554163"/>
            <a:ext cx="69850" cy="0"/>
          </a:xfrm>
          <a:prstGeom prst="line">
            <a:avLst/>
          </a:prstGeom>
          <a:noFill/>
          <a:ln w="28575">
            <a:solidFill>
              <a:schemeClr val="accent2"/>
            </a:solidFill>
            <a:miter lim="800000"/>
            <a:headEnd/>
            <a:tailEnd/>
          </a:ln>
        </p:spPr>
        <p:txBody>
          <a:bodyPr/>
          <a:lstStyle/>
          <a:p>
            <a:endParaRPr lang="en-US"/>
          </a:p>
        </p:txBody>
      </p:sp>
      <p:sp>
        <p:nvSpPr>
          <p:cNvPr id="127075" name="Freeform 6"/>
          <p:cNvSpPr>
            <a:spLocks/>
          </p:cNvSpPr>
          <p:nvPr/>
        </p:nvSpPr>
        <p:spPr bwMode="auto">
          <a:xfrm>
            <a:off x="1925638" y="1449388"/>
            <a:ext cx="6213475" cy="3286125"/>
          </a:xfrm>
          <a:custGeom>
            <a:avLst/>
            <a:gdLst>
              <a:gd name="T0" fmla="*/ 0 w 3914"/>
              <a:gd name="T1" fmla="*/ 0 h 2070"/>
              <a:gd name="T2" fmla="*/ 0 w 3914"/>
              <a:gd name="T3" fmla="*/ 2147483647 h 2070"/>
              <a:gd name="T4" fmla="*/ 2147483647 w 3914"/>
              <a:gd name="T5" fmla="*/ 2147483647 h 2070"/>
              <a:gd name="T6" fmla="*/ 0 60000 65536"/>
              <a:gd name="T7" fmla="*/ 0 60000 65536"/>
              <a:gd name="T8" fmla="*/ 0 60000 65536"/>
              <a:gd name="T9" fmla="*/ 0 w 3914"/>
              <a:gd name="T10" fmla="*/ 0 h 2070"/>
              <a:gd name="T11" fmla="*/ 3914 w 3914"/>
              <a:gd name="T12" fmla="*/ 2070 h 2070"/>
            </a:gdLst>
            <a:ahLst/>
            <a:cxnLst>
              <a:cxn ang="T6">
                <a:pos x="T0" y="T1"/>
              </a:cxn>
              <a:cxn ang="T7">
                <a:pos x="T2" y="T3"/>
              </a:cxn>
              <a:cxn ang="T8">
                <a:pos x="T4" y="T5"/>
              </a:cxn>
            </a:cxnLst>
            <a:rect l="T9" t="T10" r="T11" b="T12"/>
            <a:pathLst>
              <a:path w="3914" h="2070">
                <a:moveTo>
                  <a:pt x="0" y="0"/>
                </a:moveTo>
                <a:lnTo>
                  <a:pt x="0" y="2070"/>
                </a:lnTo>
                <a:lnTo>
                  <a:pt x="3914" y="2070"/>
                </a:lnTo>
              </a:path>
            </a:pathLst>
          </a:custGeom>
          <a:noFill/>
          <a:ln w="28575">
            <a:solidFill>
              <a:schemeClr val="tx1"/>
            </a:solidFill>
            <a:miter lim="800000"/>
            <a:headEnd/>
            <a:tailEnd/>
          </a:ln>
        </p:spPr>
        <p:txBody>
          <a:bodyPr/>
          <a:lstStyle/>
          <a:p>
            <a:endParaRPr lang="en-US"/>
          </a:p>
        </p:txBody>
      </p:sp>
      <p:sp>
        <p:nvSpPr>
          <p:cNvPr id="127076" name="Line 7"/>
          <p:cNvSpPr>
            <a:spLocks noChangeShapeType="1"/>
          </p:cNvSpPr>
          <p:nvPr/>
        </p:nvSpPr>
        <p:spPr bwMode="auto">
          <a:xfrm>
            <a:off x="1833563" y="1458913"/>
            <a:ext cx="92075" cy="0"/>
          </a:xfrm>
          <a:prstGeom prst="line">
            <a:avLst/>
          </a:prstGeom>
          <a:noFill/>
          <a:ln w="28575">
            <a:solidFill>
              <a:schemeClr val="tx1"/>
            </a:solidFill>
            <a:miter lim="800000"/>
            <a:headEnd/>
            <a:tailEnd/>
          </a:ln>
        </p:spPr>
        <p:txBody>
          <a:bodyPr/>
          <a:lstStyle/>
          <a:p>
            <a:endParaRPr lang="en-US"/>
          </a:p>
        </p:txBody>
      </p:sp>
      <p:sp>
        <p:nvSpPr>
          <p:cNvPr id="127077" name="Line 8"/>
          <p:cNvSpPr>
            <a:spLocks noChangeShapeType="1"/>
          </p:cNvSpPr>
          <p:nvPr/>
        </p:nvSpPr>
        <p:spPr bwMode="auto">
          <a:xfrm>
            <a:off x="1833563" y="2112963"/>
            <a:ext cx="92075" cy="0"/>
          </a:xfrm>
          <a:prstGeom prst="line">
            <a:avLst/>
          </a:prstGeom>
          <a:noFill/>
          <a:ln w="28575">
            <a:solidFill>
              <a:schemeClr val="tx1"/>
            </a:solidFill>
            <a:miter lim="800000"/>
            <a:headEnd/>
            <a:tailEnd/>
          </a:ln>
        </p:spPr>
        <p:txBody>
          <a:bodyPr/>
          <a:lstStyle/>
          <a:p>
            <a:endParaRPr lang="en-US"/>
          </a:p>
        </p:txBody>
      </p:sp>
      <p:sp>
        <p:nvSpPr>
          <p:cNvPr id="127078" name="Line 9"/>
          <p:cNvSpPr>
            <a:spLocks noChangeShapeType="1"/>
          </p:cNvSpPr>
          <p:nvPr/>
        </p:nvSpPr>
        <p:spPr bwMode="auto">
          <a:xfrm>
            <a:off x="1833563" y="2770188"/>
            <a:ext cx="92075" cy="0"/>
          </a:xfrm>
          <a:prstGeom prst="line">
            <a:avLst/>
          </a:prstGeom>
          <a:noFill/>
          <a:ln w="28575">
            <a:solidFill>
              <a:schemeClr val="tx1"/>
            </a:solidFill>
            <a:miter lim="800000"/>
            <a:headEnd/>
            <a:tailEnd/>
          </a:ln>
        </p:spPr>
        <p:txBody>
          <a:bodyPr/>
          <a:lstStyle/>
          <a:p>
            <a:endParaRPr lang="en-US"/>
          </a:p>
        </p:txBody>
      </p:sp>
      <p:sp>
        <p:nvSpPr>
          <p:cNvPr id="127079" name="Line 10"/>
          <p:cNvSpPr>
            <a:spLocks noChangeShapeType="1"/>
          </p:cNvSpPr>
          <p:nvPr/>
        </p:nvSpPr>
        <p:spPr bwMode="auto">
          <a:xfrm>
            <a:off x="1833563" y="3424238"/>
            <a:ext cx="92075" cy="0"/>
          </a:xfrm>
          <a:prstGeom prst="line">
            <a:avLst/>
          </a:prstGeom>
          <a:noFill/>
          <a:ln w="28575">
            <a:solidFill>
              <a:schemeClr val="tx1"/>
            </a:solidFill>
            <a:miter lim="800000"/>
            <a:headEnd/>
            <a:tailEnd/>
          </a:ln>
        </p:spPr>
        <p:txBody>
          <a:bodyPr/>
          <a:lstStyle/>
          <a:p>
            <a:endParaRPr lang="en-US"/>
          </a:p>
        </p:txBody>
      </p:sp>
      <p:sp>
        <p:nvSpPr>
          <p:cNvPr id="127080" name="Line 11"/>
          <p:cNvSpPr>
            <a:spLocks noChangeShapeType="1"/>
          </p:cNvSpPr>
          <p:nvPr/>
        </p:nvSpPr>
        <p:spPr bwMode="auto">
          <a:xfrm>
            <a:off x="1833563" y="4081463"/>
            <a:ext cx="92075" cy="0"/>
          </a:xfrm>
          <a:prstGeom prst="line">
            <a:avLst/>
          </a:prstGeom>
          <a:noFill/>
          <a:ln w="28575">
            <a:solidFill>
              <a:schemeClr val="tx1"/>
            </a:solidFill>
            <a:miter lim="800000"/>
            <a:headEnd/>
            <a:tailEnd/>
          </a:ln>
        </p:spPr>
        <p:txBody>
          <a:bodyPr/>
          <a:lstStyle/>
          <a:p>
            <a:endParaRPr lang="en-US"/>
          </a:p>
        </p:txBody>
      </p:sp>
      <p:sp>
        <p:nvSpPr>
          <p:cNvPr id="127081" name="Line 12"/>
          <p:cNvSpPr>
            <a:spLocks noChangeShapeType="1"/>
          </p:cNvSpPr>
          <p:nvPr/>
        </p:nvSpPr>
        <p:spPr bwMode="auto">
          <a:xfrm>
            <a:off x="1833563" y="4735513"/>
            <a:ext cx="92075" cy="0"/>
          </a:xfrm>
          <a:prstGeom prst="line">
            <a:avLst/>
          </a:prstGeom>
          <a:noFill/>
          <a:ln w="28575">
            <a:solidFill>
              <a:schemeClr val="tx1"/>
            </a:solidFill>
            <a:miter lim="800000"/>
            <a:headEnd/>
            <a:tailEnd/>
          </a:ln>
        </p:spPr>
        <p:txBody>
          <a:bodyPr/>
          <a:lstStyle/>
          <a:p>
            <a:endParaRPr lang="en-US"/>
          </a:p>
        </p:txBody>
      </p:sp>
      <p:sp>
        <p:nvSpPr>
          <p:cNvPr id="127082" name="Line 13"/>
          <p:cNvSpPr>
            <a:spLocks noChangeShapeType="1"/>
          </p:cNvSpPr>
          <p:nvPr/>
        </p:nvSpPr>
        <p:spPr bwMode="auto">
          <a:xfrm flipV="1">
            <a:off x="1925638" y="4735513"/>
            <a:ext cx="0" cy="92075"/>
          </a:xfrm>
          <a:prstGeom prst="line">
            <a:avLst/>
          </a:prstGeom>
          <a:noFill/>
          <a:ln w="28575">
            <a:solidFill>
              <a:schemeClr val="tx1"/>
            </a:solidFill>
            <a:miter lim="800000"/>
            <a:headEnd/>
            <a:tailEnd/>
          </a:ln>
        </p:spPr>
        <p:txBody>
          <a:bodyPr/>
          <a:lstStyle/>
          <a:p>
            <a:endParaRPr lang="en-US"/>
          </a:p>
        </p:txBody>
      </p:sp>
      <p:sp>
        <p:nvSpPr>
          <p:cNvPr id="127083" name="Line 14"/>
          <p:cNvSpPr>
            <a:spLocks noChangeShapeType="1"/>
          </p:cNvSpPr>
          <p:nvPr/>
        </p:nvSpPr>
        <p:spPr bwMode="auto">
          <a:xfrm flipV="1">
            <a:off x="3143250" y="4735513"/>
            <a:ext cx="0" cy="92075"/>
          </a:xfrm>
          <a:prstGeom prst="line">
            <a:avLst/>
          </a:prstGeom>
          <a:noFill/>
          <a:ln w="28575">
            <a:solidFill>
              <a:schemeClr val="tx1"/>
            </a:solidFill>
            <a:miter lim="800000"/>
            <a:headEnd/>
            <a:tailEnd/>
          </a:ln>
        </p:spPr>
        <p:txBody>
          <a:bodyPr/>
          <a:lstStyle/>
          <a:p>
            <a:endParaRPr lang="en-US"/>
          </a:p>
        </p:txBody>
      </p:sp>
      <p:sp>
        <p:nvSpPr>
          <p:cNvPr id="127084" name="Line 15"/>
          <p:cNvSpPr>
            <a:spLocks noChangeShapeType="1"/>
          </p:cNvSpPr>
          <p:nvPr/>
        </p:nvSpPr>
        <p:spPr bwMode="auto">
          <a:xfrm flipV="1">
            <a:off x="4362450" y="4735513"/>
            <a:ext cx="0" cy="92075"/>
          </a:xfrm>
          <a:prstGeom prst="line">
            <a:avLst/>
          </a:prstGeom>
          <a:noFill/>
          <a:ln w="28575">
            <a:solidFill>
              <a:schemeClr val="tx1"/>
            </a:solidFill>
            <a:miter lim="800000"/>
            <a:headEnd/>
            <a:tailEnd/>
          </a:ln>
        </p:spPr>
        <p:txBody>
          <a:bodyPr/>
          <a:lstStyle/>
          <a:p>
            <a:endParaRPr lang="en-US"/>
          </a:p>
        </p:txBody>
      </p:sp>
      <p:sp>
        <p:nvSpPr>
          <p:cNvPr id="127085" name="Line 16"/>
          <p:cNvSpPr>
            <a:spLocks noChangeShapeType="1"/>
          </p:cNvSpPr>
          <p:nvPr/>
        </p:nvSpPr>
        <p:spPr bwMode="auto">
          <a:xfrm flipV="1">
            <a:off x="5578475" y="4735513"/>
            <a:ext cx="0" cy="92075"/>
          </a:xfrm>
          <a:prstGeom prst="line">
            <a:avLst/>
          </a:prstGeom>
          <a:noFill/>
          <a:ln w="28575">
            <a:solidFill>
              <a:schemeClr val="tx1"/>
            </a:solidFill>
            <a:miter lim="800000"/>
            <a:headEnd/>
            <a:tailEnd/>
          </a:ln>
        </p:spPr>
        <p:txBody>
          <a:bodyPr/>
          <a:lstStyle/>
          <a:p>
            <a:endParaRPr lang="en-US"/>
          </a:p>
        </p:txBody>
      </p:sp>
      <p:sp>
        <p:nvSpPr>
          <p:cNvPr id="127086" name="Line 17"/>
          <p:cNvSpPr>
            <a:spLocks noChangeShapeType="1"/>
          </p:cNvSpPr>
          <p:nvPr/>
        </p:nvSpPr>
        <p:spPr bwMode="auto">
          <a:xfrm flipV="1">
            <a:off x="6796088" y="4735513"/>
            <a:ext cx="0" cy="92075"/>
          </a:xfrm>
          <a:prstGeom prst="line">
            <a:avLst/>
          </a:prstGeom>
          <a:noFill/>
          <a:ln w="28575">
            <a:solidFill>
              <a:schemeClr val="tx1"/>
            </a:solidFill>
            <a:miter lim="800000"/>
            <a:headEnd/>
            <a:tailEnd/>
          </a:ln>
        </p:spPr>
        <p:txBody>
          <a:bodyPr/>
          <a:lstStyle/>
          <a:p>
            <a:endParaRPr lang="en-US"/>
          </a:p>
        </p:txBody>
      </p:sp>
      <p:sp>
        <p:nvSpPr>
          <p:cNvPr id="127087" name="Line 18"/>
          <p:cNvSpPr>
            <a:spLocks noChangeShapeType="1"/>
          </p:cNvSpPr>
          <p:nvPr/>
        </p:nvSpPr>
        <p:spPr bwMode="auto">
          <a:xfrm flipV="1">
            <a:off x="8015288" y="4735513"/>
            <a:ext cx="0" cy="92075"/>
          </a:xfrm>
          <a:prstGeom prst="line">
            <a:avLst/>
          </a:prstGeom>
          <a:noFill/>
          <a:ln w="28575">
            <a:solidFill>
              <a:schemeClr val="tx1"/>
            </a:solidFill>
            <a:miter lim="800000"/>
            <a:headEnd/>
            <a:tailEnd/>
          </a:ln>
        </p:spPr>
        <p:txBody>
          <a:bodyPr/>
          <a:lstStyle/>
          <a:p>
            <a:endParaRPr lang="en-US"/>
          </a:p>
        </p:txBody>
      </p:sp>
      <p:graphicFrame>
        <p:nvGraphicFramePr>
          <p:cNvPr id="28" name="Group 969"/>
          <p:cNvGraphicFramePr>
            <a:graphicFrameLocks noGrp="1"/>
          </p:cNvGraphicFramePr>
          <p:nvPr>
            <p:extLst>
              <p:ext uri="{D42A27DB-BD31-4B8C-83A1-F6EECF244321}">
                <p14:modId xmlns:p14="http://schemas.microsoft.com/office/powerpoint/2010/main" val="511902275"/>
              </p:ext>
            </p:extLst>
          </p:nvPr>
        </p:nvGraphicFramePr>
        <p:xfrm>
          <a:off x="4197350" y="1344613"/>
          <a:ext cx="4622800" cy="1611312"/>
        </p:xfrm>
        <a:graphic>
          <a:graphicData uri="http://schemas.openxmlformats.org/drawingml/2006/table">
            <a:tbl>
              <a:tblPr/>
              <a:tblGrid>
                <a:gridCol w="1013109"/>
                <a:gridCol w="889417"/>
                <a:gridCol w="1337422"/>
                <a:gridCol w="1382852"/>
              </a:tblGrid>
              <a:tr h="489092">
                <a:tc>
                  <a:txBody>
                    <a:bodyPr/>
                    <a:lstStyle/>
                    <a:p>
                      <a:pPr marL="0" marR="0" lvl="0" indent="0" algn="l" defTabSz="914400" rtl="0" eaLnBrk="1" fontAlgn="base" latinLnBrk="0" hangingPunct="1">
                        <a:lnSpc>
                          <a:spcPct val="114000"/>
                        </a:lnSpc>
                        <a:spcBef>
                          <a:spcPct val="0"/>
                        </a:spcBef>
                        <a:spcAft>
                          <a:spcPts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t> </a:t>
                      </a:r>
                    </a:p>
                  </a:txBody>
                  <a:tcPr marL="0" marR="0" marT="36009" marB="36009"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4000"/>
                        </a:lnSpc>
                        <a:spcBef>
                          <a:spcPct val="0"/>
                        </a:spcBef>
                        <a:spcAft>
                          <a:spcPts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t>Crizotinib</a:t>
                      </a:r>
                      <a:b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br>
                      <a: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t>(n=172)</a:t>
                      </a:r>
                    </a:p>
                  </a:txBody>
                  <a:tcPr marL="0" marR="0" marT="36009" marB="3600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a:lnSpc>
                          <a:spcPct val="114000"/>
                        </a:lnSpc>
                        <a:spcAft>
                          <a:spcPts val="0"/>
                        </a:spcAft>
                      </a:pPr>
                      <a:r>
                        <a:rPr lang="en-US" sz="1200" b="1" dirty="0" smtClean="0">
                          <a:solidFill>
                            <a:schemeClr val="tx1"/>
                          </a:solidFill>
                          <a:latin typeface="Arial" pitchFamily="34" charset="0"/>
                          <a:cs typeface="Arial" pitchFamily="34" charset="0"/>
                        </a:rPr>
                        <a:t>PEM</a:t>
                      </a:r>
                      <a:br>
                        <a:rPr lang="en-US" sz="1200" b="1" dirty="0" smtClean="0">
                          <a:solidFill>
                            <a:schemeClr val="tx1"/>
                          </a:solidFill>
                          <a:latin typeface="Arial" pitchFamily="34" charset="0"/>
                          <a:cs typeface="Arial" pitchFamily="34" charset="0"/>
                        </a:rPr>
                      </a:br>
                      <a:r>
                        <a:rPr lang="en-US" sz="1200" b="1" dirty="0" smtClean="0">
                          <a:solidFill>
                            <a:schemeClr val="tx1"/>
                          </a:solidFill>
                          <a:latin typeface="Arial" pitchFamily="34" charset="0"/>
                          <a:cs typeface="Arial" pitchFamily="34" charset="0"/>
                        </a:rPr>
                        <a:t>(n=99)</a:t>
                      </a: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a:lnSpc>
                          <a:spcPct val="114000"/>
                        </a:lnSpc>
                        <a:spcAft>
                          <a:spcPts val="0"/>
                        </a:spcAft>
                      </a:pPr>
                      <a:r>
                        <a:rPr lang="en-US" sz="1200" b="1" dirty="0" smtClean="0">
                          <a:solidFill>
                            <a:schemeClr val="tx1"/>
                          </a:solidFill>
                          <a:latin typeface="Arial" pitchFamily="34" charset="0"/>
                          <a:cs typeface="Arial" pitchFamily="34" charset="0"/>
                        </a:rPr>
                        <a:t>DOC</a:t>
                      </a:r>
                      <a:br>
                        <a:rPr lang="en-US" sz="1200" b="1" dirty="0" smtClean="0">
                          <a:solidFill>
                            <a:schemeClr val="tx1"/>
                          </a:solidFill>
                          <a:latin typeface="Arial" pitchFamily="34" charset="0"/>
                          <a:cs typeface="Arial" pitchFamily="34" charset="0"/>
                        </a:rPr>
                      </a:br>
                      <a:r>
                        <a:rPr lang="en-US" sz="1200" b="1" dirty="0" smtClean="0">
                          <a:solidFill>
                            <a:schemeClr val="tx1"/>
                          </a:solidFill>
                          <a:latin typeface="Arial" pitchFamily="34" charset="0"/>
                          <a:cs typeface="Arial" pitchFamily="34" charset="0"/>
                        </a:rPr>
                        <a:t>(n=72)</a:t>
                      </a: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r h="280555">
                <a:tc>
                  <a:txBody>
                    <a:bodyPr/>
                    <a:lstStyle/>
                    <a:p>
                      <a:pPr marL="0" marR="0" lvl="0" indent="0" algn="l" defTabSz="914400" rtl="0" eaLnBrk="1" fontAlgn="base" latinLnBrk="0" hangingPunct="1">
                        <a:lnSpc>
                          <a:spcPct val="114000"/>
                        </a:lnSpc>
                        <a:spcBef>
                          <a:spcPct val="0"/>
                        </a:spcBef>
                        <a:spcAft>
                          <a:spcPts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t>Events, n (%)</a:t>
                      </a:r>
                    </a:p>
                  </a:txBody>
                  <a:tcPr marL="0" marR="0" marT="36009" marB="3600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algn="ctr">
                        <a:lnSpc>
                          <a:spcPct val="114000"/>
                        </a:lnSpc>
                        <a:spcAft>
                          <a:spcPts val="0"/>
                        </a:spcAft>
                      </a:pPr>
                      <a:r>
                        <a:rPr lang="en-US" sz="1200" b="1" dirty="0" smtClean="0">
                          <a:solidFill>
                            <a:schemeClr val="tx1"/>
                          </a:solidFill>
                          <a:latin typeface="Arial" pitchFamily="34" charset="0"/>
                          <a:cs typeface="Arial" pitchFamily="34" charset="0"/>
                        </a:rPr>
                        <a:t>100 (58)</a:t>
                      </a: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algn="ctr">
                        <a:lnSpc>
                          <a:spcPct val="114000"/>
                        </a:lnSpc>
                        <a:spcAft>
                          <a:spcPts val="0"/>
                        </a:spcAft>
                      </a:pPr>
                      <a:r>
                        <a:rPr lang="en-US" sz="1200" b="1" dirty="0" smtClean="0">
                          <a:solidFill>
                            <a:schemeClr val="tx1"/>
                          </a:solidFill>
                          <a:latin typeface="Arial" pitchFamily="34" charset="0"/>
                          <a:cs typeface="Arial" pitchFamily="34" charset="0"/>
                        </a:rPr>
                        <a:t>72 (73)</a:t>
                      </a: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algn="ctr">
                        <a:lnSpc>
                          <a:spcPct val="114000"/>
                        </a:lnSpc>
                        <a:spcAft>
                          <a:spcPts val="0"/>
                        </a:spcAft>
                      </a:pPr>
                      <a:r>
                        <a:rPr lang="en-US" sz="1200" b="1" dirty="0" smtClean="0">
                          <a:solidFill>
                            <a:schemeClr val="tx1"/>
                          </a:solidFill>
                          <a:latin typeface="Arial" pitchFamily="34" charset="0"/>
                          <a:cs typeface="Arial" pitchFamily="34" charset="0"/>
                        </a:rPr>
                        <a:t>54 (75)</a:t>
                      </a: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280555">
                <a:tc>
                  <a:txBody>
                    <a:bodyPr/>
                    <a:lstStyle/>
                    <a:p>
                      <a:pPr marL="0" marR="0" lvl="0" indent="0" algn="l" defTabSz="914400" rtl="0" eaLnBrk="1" fontAlgn="base" latinLnBrk="0" hangingPunct="1">
                        <a:lnSpc>
                          <a:spcPct val="114000"/>
                        </a:lnSpc>
                        <a:spcBef>
                          <a:spcPct val="0"/>
                        </a:spcBef>
                        <a:spcAft>
                          <a:spcPts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t>Median, mo</a:t>
                      </a:r>
                    </a:p>
                  </a:txBody>
                  <a:tcPr marL="0" marR="0" marT="36009" marB="36009" horzOverflow="overflow">
                    <a:lnL>
                      <a:noFill/>
                    </a:lnL>
                    <a:lnR>
                      <a:noFill/>
                    </a:lnR>
                    <a:lnT>
                      <a:noFill/>
                    </a:lnT>
                    <a:lnB>
                      <a:noFill/>
                    </a:lnB>
                    <a:lnTlToBr>
                      <a:noFill/>
                    </a:lnTlToBr>
                    <a:lnBlToTr>
                      <a:noFill/>
                    </a:lnBlToTr>
                    <a:noFill/>
                  </a:tcPr>
                </a:tc>
                <a:tc>
                  <a:txBody>
                    <a:bodyPr/>
                    <a:lstStyle/>
                    <a:p>
                      <a:pPr algn="ctr">
                        <a:lnSpc>
                          <a:spcPct val="114000"/>
                        </a:lnSpc>
                        <a:spcAft>
                          <a:spcPts val="0"/>
                        </a:spcAft>
                      </a:pPr>
                      <a:r>
                        <a:rPr lang="en-US" sz="1200" b="1" dirty="0" smtClean="0">
                          <a:solidFill>
                            <a:schemeClr val="tx1"/>
                          </a:solidFill>
                          <a:latin typeface="Arial" pitchFamily="34" charset="0"/>
                          <a:cs typeface="Arial" pitchFamily="34" charset="0"/>
                        </a:rPr>
                        <a:t>7.7</a:t>
                      </a: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a:noFill/>
                    </a:lnT>
                    <a:lnB>
                      <a:noFill/>
                    </a:lnB>
                    <a:lnTlToBr>
                      <a:noFill/>
                    </a:lnTlToBr>
                    <a:lnBlToTr>
                      <a:noFill/>
                    </a:lnBlToTr>
                    <a:noFill/>
                  </a:tcPr>
                </a:tc>
                <a:tc>
                  <a:txBody>
                    <a:bodyPr/>
                    <a:lstStyle/>
                    <a:p>
                      <a:pPr algn="ctr">
                        <a:lnSpc>
                          <a:spcPct val="114000"/>
                        </a:lnSpc>
                        <a:spcAft>
                          <a:spcPts val="0"/>
                        </a:spcAft>
                      </a:pPr>
                      <a:r>
                        <a:rPr lang="en-US" sz="1200" b="1" dirty="0" smtClean="0">
                          <a:solidFill>
                            <a:schemeClr val="tx1"/>
                          </a:solidFill>
                          <a:latin typeface="Arial" pitchFamily="34" charset="0"/>
                          <a:cs typeface="Arial" pitchFamily="34" charset="0"/>
                        </a:rPr>
                        <a:t>4.2</a:t>
                      </a:r>
                    </a:p>
                  </a:txBody>
                  <a:tcPr marL="0" marR="0" marT="36009" marB="36009" horzOverflow="overflow">
                    <a:lnL>
                      <a:noFill/>
                    </a:lnL>
                    <a:lnR>
                      <a:noFill/>
                    </a:lnR>
                    <a:lnT>
                      <a:noFill/>
                    </a:lnT>
                    <a:lnB>
                      <a:noFill/>
                    </a:lnB>
                    <a:lnTlToBr>
                      <a:noFill/>
                    </a:lnTlToBr>
                    <a:lnBlToTr>
                      <a:noFill/>
                    </a:lnBlToTr>
                    <a:noFill/>
                  </a:tcPr>
                </a:tc>
                <a:tc>
                  <a:txBody>
                    <a:bodyPr/>
                    <a:lstStyle/>
                    <a:p>
                      <a:pPr algn="ctr">
                        <a:lnSpc>
                          <a:spcPct val="114000"/>
                        </a:lnSpc>
                        <a:spcAft>
                          <a:spcPts val="0"/>
                        </a:spcAft>
                      </a:pPr>
                      <a:r>
                        <a:rPr lang="en-US" sz="1200" b="1" dirty="0" smtClean="0">
                          <a:solidFill>
                            <a:schemeClr val="tx1"/>
                          </a:solidFill>
                          <a:latin typeface="Arial" pitchFamily="34" charset="0"/>
                          <a:cs typeface="Arial" pitchFamily="34" charset="0"/>
                        </a:rPr>
                        <a:t>2.6</a:t>
                      </a: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a:noFill/>
                    </a:lnT>
                    <a:lnB>
                      <a:noFill/>
                    </a:lnB>
                    <a:lnTlToBr>
                      <a:noFill/>
                    </a:lnTlToBr>
                    <a:lnBlToTr>
                      <a:noFill/>
                    </a:lnBlToTr>
                    <a:noFill/>
                  </a:tcPr>
                </a:tc>
              </a:tr>
              <a:tr h="280555">
                <a:tc>
                  <a:txBody>
                    <a:bodyPr/>
                    <a:lstStyle/>
                    <a:p>
                      <a:pPr marL="0" marR="0" lvl="0" indent="0" algn="l" defTabSz="914400" rtl="0" eaLnBrk="1" fontAlgn="base" latinLnBrk="0" hangingPunct="1">
                        <a:lnSpc>
                          <a:spcPct val="114000"/>
                        </a:lnSpc>
                        <a:spcBef>
                          <a:spcPct val="0"/>
                        </a:spcBef>
                        <a:spcAft>
                          <a:spcPts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t>HR</a:t>
                      </a:r>
                      <a:r>
                        <a:rPr kumimoji="0" lang="en-US" sz="1200" b="1" i="0" u="none" strike="noStrike" cap="none" normalizeH="0" baseline="50000" dirty="0" smtClean="0">
                          <a:ln>
                            <a:noFill/>
                          </a:ln>
                          <a:solidFill>
                            <a:schemeClr val="tx1"/>
                          </a:solidFill>
                          <a:effectLst/>
                          <a:latin typeface="Arial" pitchFamily="34" charset="0"/>
                          <a:ea typeface="ＭＳ Ｐゴシック" pitchFamily="-109" charset="-128"/>
                          <a:cs typeface="Arial" pitchFamily="34" charset="0"/>
                        </a:rPr>
                        <a:t> </a:t>
                      </a:r>
                      <a: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t>(95% CI)</a:t>
                      </a:r>
                    </a:p>
                  </a:txBody>
                  <a:tcPr marL="0" marR="0" marT="36009" marB="36009" horzOverflow="overflow">
                    <a:lnL>
                      <a:noFill/>
                    </a:lnL>
                    <a:lnR>
                      <a:noFill/>
                    </a:lnR>
                    <a:lnT>
                      <a:noFill/>
                    </a:lnT>
                    <a:lnB>
                      <a:noFill/>
                    </a:lnB>
                    <a:lnTlToBr>
                      <a:noFill/>
                    </a:lnTlToBr>
                    <a:lnBlToTr>
                      <a:noFill/>
                    </a:lnBlToTr>
                    <a:noFill/>
                  </a:tcPr>
                </a:tc>
                <a:tc>
                  <a:txBody>
                    <a:bodyPr/>
                    <a:lstStyle/>
                    <a:p>
                      <a:pPr algn="ctr">
                        <a:lnSpc>
                          <a:spcPct val="114000"/>
                        </a:lnSpc>
                        <a:spcAft>
                          <a:spcPts val="0"/>
                        </a:spcAft>
                      </a:pP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a:noFill/>
                    </a:lnT>
                    <a:lnB>
                      <a:noFill/>
                    </a:lnB>
                    <a:lnTlToBr>
                      <a:noFill/>
                    </a:lnTlToBr>
                    <a:lnBlToTr>
                      <a:noFill/>
                    </a:lnBlToTr>
                    <a:noFill/>
                  </a:tcPr>
                </a:tc>
                <a:tc>
                  <a:txBody>
                    <a:bodyPr/>
                    <a:lstStyle/>
                    <a:p>
                      <a:pPr marL="0" marR="0" indent="0" algn="ctr" defTabSz="914400" rtl="0" eaLnBrk="1" fontAlgn="auto" latinLnBrk="0" hangingPunct="1">
                        <a:lnSpc>
                          <a:spcPct val="114000"/>
                        </a:lnSpc>
                        <a:spcBef>
                          <a:spcPts val="0"/>
                        </a:spcBef>
                        <a:spcAft>
                          <a:spcPts val="0"/>
                        </a:spcAft>
                        <a:buClrTx/>
                        <a:buSzTx/>
                        <a:buFontTx/>
                        <a:buNone/>
                        <a:tabLst/>
                        <a:defRPr/>
                      </a:pPr>
                      <a:r>
                        <a:rPr lang="en-US" sz="1200" b="1" dirty="0" smtClean="0">
                          <a:solidFill>
                            <a:schemeClr val="tx1"/>
                          </a:solidFill>
                          <a:latin typeface="Arial" pitchFamily="34" charset="0"/>
                          <a:cs typeface="Arial" pitchFamily="34" charset="0"/>
                        </a:rPr>
                        <a:t>0.59 </a:t>
                      </a:r>
                      <a:r>
                        <a:rPr lang="en-US" sz="1200" b="1" baseline="0" dirty="0" smtClean="0">
                          <a:solidFill>
                            <a:schemeClr val="tx1"/>
                          </a:solidFill>
                          <a:latin typeface="Arial" pitchFamily="34" charset="0"/>
                          <a:cs typeface="Arial" pitchFamily="34" charset="0"/>
                        </a:rPr>
                        <a:t>(</a:t>
                      </a:r>
                      <a:r>
                        <a:rPr lang="en-US" sz="1200" b="1" dirty="0" smtClean="0">
                          <a:solidFill>
                            <a:schemeClr val="tx1"/>
                          </a:solidFill>
                          <a:latin typeface="Arial" pitchFamily="34" charset="0"/>
                          <a:cs typeface="Arial" pitchFamily="34" charset="0"/>
                        </a:rPr>
                        <a:t>0.43 to 0.80</a:t>
                      </a:r>
                      <a:r>
                        <a:rPr lang="en-GB" sz="1200" b="1" dirty="0" smtClean="0">
                          <a:solidFill>
                            <a:schemeClr val="tx1"/>
                          </a:solidFill>
                          <a:latin typeface="Arial" pitchFamily="34" charset="0"/>
                          <a:cs typeface="Arial" pitchFamily="34" charset="0"/>
                        </a:rPr>
                        <a:t>)</a:t>
                      </a:r>
                      <a:endParaRPr lang="en-US" sz="1200" b="1" dirty="0" smtClean="0">
                        <a:solidFill>
                          <a:schemeClr val="tx1"/>
                        </a:solidFill>
                        <a:latin typeface="Arial" pitchFamily="34" charset="0"/>
                        <a:cs typeface="Arial" pitchFamily="34" charset="0"/>
                      </a:endParaRPr>
                    </a:p>
                  </a:txBody>
                  <a:tcPr marL="0" marR="0" marT="36009" marB="36009" horzOverflow="overflow">
                    <a:lnL>
                      <a:noFill/>
                    </a:lnL>
                    <a:lnR>
                      <a:noFill/>
                    </a:lnR>
                    <a:lnT>
                      <a:noFill/>
                    </a:lnT>
                    <a:lnB>
                      <a:noFill/>
                    </a:lnB>
                    <a:lnTlToBr>
                      <a:noFill/>
                    </a:lnTlToBr>
                    <a:lnBlToTr>
                      <a:noFill/>
                    </a:lnBlToTr>
                    <a:noFill/>
                  </a:tcPr>
                </a:tc>
                <a:tc>
                  <a:txBody>
                    <a:bodyPr/>
                    <a:lstStyle/>
                    <a:p>
                      <a:pPr marL="0" marR="0" indent="0" algn="ctr" defTabSz="914400" rtl="0" eaLnBrk="1" fontAlgn="auto" latinLnBrk="0" hangingPunct="1">
                        <a:lnSpc>
                          <a:spcPct val="114000"/>
                        </a:lnSpc>
                        <a:spcBef>
                          <a:spcPts val="0"/>
                        </a:spcBef>
                        <a:spcAft>
                          <a:spcPts val="0"/>
                        </a:spcAft>
                        <a:buClrTx/>
                        <a:buSzTx/>
                        <a:buFontTx/>
                        <a:buNone/>
                        <a:tabLst/>
                        <a:defRPr/>
                      </a:pPr>
                      <a:r>
                        <a:rPr lang="en-US" sz="1200" b="1" dirty="0" smtClean="0">
                          <a:solidFill>
                            <a:schemeClr val="tx1"/>
                          </a:solidFill>
                          <a:latin typeface="Arial" pitchFamily="34" charset="0"/>
                          <a:cs typeface="Arial" pitchFamily="34" charset="0"/>
                        </a:rPr>
                        <a:t>0.30</a:t>
                      </a:r>
                      <a:r>
                        <a:rPr lang="en-US" sz="1200" b="1" baseline="0" dirty="0" smtClean="0">
                          <a:solidFill>
                            <a:schemeClr val="tx1"/>
                          </a:solidFill>
                          <a:latin typeface="Arial" pitchFamily="34" charset="0"/>
                          <a:cs typeface="Arial" pitchFamily="34" charset="0"/>
                        </a:rPr>
                        <a:t> (</a:t>
                      </a:r>
                      <a:r>
                        <a:rPr lang="en-US" sz="1200" b="1" dirty="0" smtClean="0">
                          <a:solidFill>
                            <a:schemeClr val="tx1"/>
                          </a:solidFill>
                          <a:latin typeface="Arial" pitchFamily="34" charset="0"/>
                          <a:cs typeface="Arial" pitchFamily="34" charset="0"/>
                        </a:rPr>
                        <a:t>0.21 to 0.43</a:t>
                      </a:r>
                      <a:r>
                        <a:rPr lang="en-GB" sz="1200" b="1" dirty="0" smtClean="0">
                          <a:solidFill>
                            <a:schemeClr val="tx1"/>
                          </a:solidFill>
                          <a:latin typeface="Arial" pitchFamily="34" charset="0"/>
                          <a:cs typeface="Arial" pitchFamily="34" charset="0"/>
                        </a:rPr>
                        <a:t>)</a:t>
                      </a:r>
                      <a:endParaRPr lang="en-US" sz="1200" b="1" dirty="0" smtClean="0">
                        <a:solidFill>
                          <a:schemeClr val="tx1"/>
                        </a:solidFill>
                        <a:latin typeface="Arial" pitchFamily="34" charset="0"/>
                        <a:cs typeface="Arial" pitchFamily="34" charset="0"/>
                      </a:endParaRPr>
                    </a:p>
                  </a:txBody>
                  <a:tcPr marL="0" marR="0" marT="36009" marB="36009" horzOverflow="overflow">
                    <a:lnL>
                      <a:noFill/>
                    </a:lnL>
                    <a:lnR>
                      <a:noFill/>
                    </a:lnR>
                    <a:lnT>
                      <a:noFill/>
                    </a:lnT>
                    <a:lnB>
                      <a:noFill/>
                    </a:lnB>
                    <a:lnTlToBr>
                      <a:noFill/>
                    </a:lnTlToBr>
                    <a:lnBlToTr>
                      <a:noFill/>
                    </a:lnBlToTr>
                    <a:noFill/>
                  </a:tcPr>
                </a:tc>
              </a:tr>
              <a:tr h="280555">
                <a:tc>
                  <a:txBody>
                    <a:bodyPr/>
                    <a:lstStyle/>
                    <a:p>
                      <a:pPr marL="0" marR="0" lvl="0" indent="0" algn="l" defTabSz="914400" rtl="0" eaLnBrk="1" fontAlgn="base" latinLnBrk="0" hangingPunct="1">
                        <a:lnSpc>
                          <a:spcPct val="114000"/>
                        </a:lnSpc>
                        <a:spcBef>
                          <a:spcPct val="0"/>
                        </a:spcBef>
                        <a:spcAft>
                          <a:spcPts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ＭＳ Ｐゴシック" pitchFamily="-109" charset="-128"/>
                          <a:cs typeface="Arial" pitchFamily="34" charset="0"/>
                        </a:rPr>
                        <a:t>P</a:t>
                      </a:r>
                    </a:p>
                  </a:txBody>
                  <a:tcPr marL="0" marR="0" marT="36009" marB="3600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a:lnSpc>
                          <a:spcPct val="114000"/>
                        </a:lnSpc>
                        <a:spcAft>
                          <a:spcPts val="0"/>
                        </a:spcAft>
                      </a:pPr>
                      <a:endParaRPr lang="en-US" sz="1200" b="1" dirty="0">
                        <a:solidFill>
                          <a:schemeClr val="tx1"/>
                        </a:solidFill>
                        <a:latin typeface="Arial" pitchFamily="34" charset="0"/>
                        <a:cs typeface="Arial" pitchFamily="34" charset="0"/>
                      </a:endParaRPr>
                    </a:p>
                  </a:txBody>
                  <a:tcPr marL="0" marR="0" marT="36009" marB="3600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14000"/>
                        </a:lnSpc>
                        <a:spcBef>
                          <a:spcPts val="0"/>
                        </a:spcBef>
                        <a:spcAft>
                          <a:spcPts val="0"/>
                        </a:spcAft>
                        <a:buClrTx/>
                        <a:buSzTx/>
                        <a:buFontTx/>
                        <a:buNone/>
                        <a:tabLst/>
                        <a:defRPr/>
                      </a:pPr>
                      <a:r>
                        <a:rPr lang="en-US" sz="1200" b="1" dirty="0" smtClean="0">
                          <a:solidFill>
                            <a:schemeClr val="tx1"/>
                          </a:solidFill>
                          <a:latin typeface="Arial" pitchFamily="34" charset="0"/>
                          <a:cs typeface="Arial" pitchFamily="34" charset="0"/>
                        </a:rPr>
                        <a:t>&lt;0.001</a:t>
                      </a:r>
                    </a:p>
                  </a:txBody>
                  <a:tcPr marL="0" marR="0" marT="36009" marB="3600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14000"/>
                        </a:lnSpc>
                        <a:spcBef>
                          <a:spcPts val="0"/>
                        </a:spcBef>
                        <a:spcAft>
                          <a:spcPts val="0"/>
                        </a:spcAft>
                        <a:buClrTx/>
                        <a:buSzTx/>
                        <a:buFontTx/>
                        <a:buNone/>
                        <a:tabLst/>
                        <a:defRPr/>
                      </a:pPr>
                      <a:r>
                        <a:rPr lang="en-US" sz="1200" b="1" dirty="0" smtClean="0">
                          <a:solidFill>
                            <a:schemeClr val="tx1"/>
                          </a:solidFill>
                          <a:latin typeface="Arial" pitchFamily="34" charset="0"/>
                          <a:cs typeface="Arial" pitchFamily="34" charset="0"/>
                        </a:rPr>
                        <a:t>&lt;0.001</a:t>
                      </a:r>
                    </a:p>
                  </a:txBody>
                  <a:tcPr marL="0" marR="0" marT="36009" marB="3600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3863" name="Rectangle 2"/>
          <p:cNvSpPr>
            <a:spLocks noGrp="1" noChangeArrowheads="1"/>
          </p:cNvSpPr>
          <p:nvPr>
            <p:ph type="title"/>
          </p:nvPr>
        </p:nvSpPr>
        <p:spPr bwMode="auto">
          <a:xfrm>
            <a:off x="330200" y="76200"/>
            <a:ext cx="8529638" cy="968375"/>
          </a:xfrm>
        </p:spPr>
        <p:txBody>
          <a:bodyPr wrap="square" numCol="1" anchorCtr="0" compatLnSpc="1">
            <a:prstTxWarp prst="textNoShape">
              <a:avLst/>
            </a:prstTxWarp>
            <a:normAutofit fontScale="90000"/>
          </a:bodyPr>
          <a:lstStyle/>
          <a:p>
            <a:pPr>
              <a:defRPr/>
            </a:pPr>
            <a:r>
              <a:rPr lang="en-US" sz="3200" smtClean="0">
                <a:effectLst/>
                <a:latin typeface="HelveticaNeueLT Std" charset="0"/>
                <a:ea typeface="ＭＳ Ｐゴシック" pitchFamily="34" charset="-128"/>
                <a:cs typeface="HelveticaNeueLT Std" charset="0"/>
              </a:rPr>
              <a:t>PROFILE 1007: PFS of Crizotinib vs Pemetrexed or Docetaxel</a:t>
            </a:r>
          </a:p>
        </p:txBody>
      </p:sp>
      <p:cxnSp>
        <p:nvCxnSpPr>
          <p:cNvPr id="127112" name="Straight Connector 25"/>
          <p:cNvCxnSpPr>
            <a:cxnSpLocks noChangeShapeType="1"/>
          </p:cNvCxnSpPr>
          <p:nvPr/>
        </p:nvCxnSpPr>
        <p:spPr bwMode="auto">
          <a:xfrm>
            <a:off x="5478463" y="1289050"/>
            <a:ext cx="385762" cy="0"/>
          </a:xfrm>
          <a:prstGeom prst="line">
            <a:avLst/>
          </a:prstGeom>
          <a:noFill/>
          <a:ln w="28575">
            <a:solidFill>
              <a:schemeClr val="accent2"/>
            </a:solidFill>
            <a:round/>
            <a:headEnd/>
            <a:tailEnd/>
          </a:ln>
        </p:spPr>
      </p:cxnSp>
      <p:cxnSp>
        <p:nvCxnSpPr>
          <p:cNvPr id="127113" name="Straight Connector 26"/>
          <p:cNvCxnSpPr>
            <a:cxnSpLocks noChangeShapeType="1"/>
          </p:cNvCxnSpPr>
          <p:nvPr/>
        </p:nvCxnSpPr>
        <p:spPr bwMode="auto">
          <a:xfrm>
            <a:off x="6565900" y="1289050"/>
            <a:ext cx="385763" cy="0"/>
          </a:xfrm>
          <a:prstGeom prst="line">
            <a:avLst/>
          </a:prstGeom>
          <a:noFill/>
          <a:ln w="28575">
            <a:solidFill>
              <a:srgbClr val="FF6600"/>
            </a:solidFill>
            <a:round/>
            <a:headEnd/>
            <a:tailEnd/>
          </a:ln>
        </p:spPr>
      </p:cxnSp>
      <p:cxnSp>
        <p:nvCxnSpPr>
          <p:cNvPr id="127114" name="Straight Connector 31"/>
          <p:cNvCxnSpPr>
            <a:cxnSpLocks noChangeShapeType="1"/>
          </p:cNvCxnSpPr>
          <p:nvPr/>
        </p:nvCxnSpPr>
        <p:spPr bwMode="auto">
          <a:xfrm>
            <a:off x="7915275" y="1289050"/>
            <a:ext cx="385763" cy="0"/>
          </a:xfrm>
          <a:prstGeom prst="line">
            <a:avLst/>
          </a:prstGeom>
          <a:noFill/>
          <a:ln w="28575">
            <a:solidFill>
              <a:srgbClr val="FFFF00"/>
            </a:solidFill>
            <a:round/>
            <a:headEnd/>
            <a:tailEnd/>
          </a:ln>
        </p:spPr>
      </p:cxnSp>
      <p:sp>
        <p:nvSpPr>
          <p:cNvPr id="127115" name="TextBox 7"/>
          <p:cNvSpPr txBox="1">
            <a:spLocks noChangeArrowheads="1"/>
          </p:cNvSpPr>
          <p:nvPr/>
        </p:nvSpPr>
        <p:spPr bwMode="auto">
          <a:xfrm rot="-5400000">
            <a:off x="-545306" y="2818607"/>
            <a:ext cx="3341687" cy="584200"/>
          </a:xfrm>
          <a:prstGeom prst="rect">
            <a:avLst/>
          </a:prstGeom>
          <a:noFill/>
          <a:ln w="9525">
            <a:noFill/>
            <a:miter lim="800000"/>
            <a:headEnd/>
            <a:tailEnd/>
          </a:ln>
        </p:spPr>
        <p:txBody>
          <a:bodyPr>
            <a:spAutoFit/>
          </a:bodyPr>
          <a:lstStyle/>
          <a:p>
            <a:pPr algn="ctr"/>
            <a:r>
              <a:rPr lang="en-US" sz="1600"/>
              <a:t>Probability of survival without progression (%)</a:t>
            </a:r>
          </a:p>
        </p:txBody>
      </p:sp>
      <p:sp>
        <p:nvSpPr>
          <p:cNvPr id="127116" name="TextBox 8"/>
          <p:cNvSpPr txBox="1">
            <a:spLocks noChangeArrowheads="1"/>
          </p:cNvSpPr>
          <p:nvPr/>
        </p:nvSpPr>
        <p:spPr bwMode="auto">
          <a:xfrm>
            <a:off x="1344613" y="1308100"/>
            <a:ext cx="525462" cy="338138"/>
          </a:xfrm>
          <a:prstGeom prst="rect">
            <a:avLst/>
          </a:prstGeom>
          <a:noFill/>
          <a:ln w="9525">
            <a:noFill/>
            <a:miter lim="800000"/>
            <a:headEnd/>
            <a:tailEnd/>
          </a:ln>
        </p:spPr>
        <p:txBody>
          <a:bodyPr wrap="none">
            <a:spAutoFit/>
          </a:bodyPr>
          <a:lstStyle/>
          <a:p>
            <a:pPr algn="r"/>
            <a:r>
              <a:rPr lang="en-US" sz="1600"/>
              <a:t>100</a:t>
            </a:r>
          </a:p>
        </p:txBody>
      </p:sp>
      <p:sp>
        <p:nvSpPr>
          <p:cNvPr id="127117" name="TextBox 9"/>
          <p:cNvSpPr txBox="1">
            <a:spLocks noChangeArrowheads="1"/>
          </p:cNvSpPr>
          <p:nvPr/>
        </p:nvSpPr>
        <p:spPr bwMode="auto">
          <a:xfrm>
            <a:off x="1458913" y="1960563"/>
            <a:ext cx="411162" cy="338137"/>
          </a:xfrm>
          <a:prstGeom prst="rect">
            <a:avLst/>
          </a:prstGeom>
          <a:noFill/>
          <a:ln w="9525">
            <a:noFill/>
            <a:miter lim="800000"/>
            <a:headEnd/>
            <a:tailEnd/>
          </a:ln>
        </p:spPr>
        <p:txBody>
          <a:bodyPr wrap="none">
            <a:spAutoFit/>
          </a:bodyPr>
          <a:lstStyle/>
          <a:p>
            <a:pPr algn="r"/>
            <a:r>
              <a:rPr lang="en-US" sz="1600"/>
              <a:t>80</a:t>
            </a:r>
          </a:p>
        </p:txBody>
      </p:sp>
      <p:sp>
        <p:nvSpPr>
          <p:cNvPr id="127118" name="TextBox 10"/>
          <p:cNvSpPr txBox="1">
            <a:spLocks noChangeArrowheads="1"/>
          </p:cNvSpPr>
          <p:nvPr/>
        </p:nvSpPr>
        <p:spPr bwMode="auto">
          <a:xfrm>
            <a:off x="1458913" y="2613025"/>
            <a:ext cx="411162" cy="339725"/>
          </a:xfrm>
          <a:prstGeom prst="rect">
            <a:avLst/>
          </a:prstGeom>
          <a:noFill/>
          <a:ln w="9525">
            <a:noFill/>
            <a:miter lim="800000"/>
            <a:headEnd/>
            <a:tailEnd/>
          </a:ln>
        </p:spPr>
        <p:txBody>
          <a:bodyPr wrap="none">
            <a:spAutoFit/>
          </a:bodyPr>
          <a:lstStyle/>
          <a:p>
            <a:pPr algn="r"/>
            <a:r>
              <a:rPr lang="en-US" sz="1600"/>
              <a:t>60</a:t>
            </a:r>
          </a:p>
        </p:txBody>
      </p:sp>
      <p:sp>
        <p:nvSpPr>
          <p:cNvPr id="127119" name="TextBox 11"/>
          <p:cNvSpPr txBox="1">
            <a:spLocks noChangeArrowheads="1"/>
          </p:cNvSpPr>
          <p:nvPr/>
        </p:nvSpPr>
        <p:spPr bwMode="auto">
          <a:xfrm>
            <a:off x="1458913" y="3267075"/>
            <a:ext cx="411162" cy="338138"/>
          </a:xfrm>
          <a:prstGeom prst="rect">
            <a:avLst/>
          </a:prstGeom>
          <a:noFill/>
          <a:ln w="9525">
            <a:noFill/>
            <a:miter lim="800000"/>
            <a:headEnd/>
            <a:tailEnd/>
          </a:ln>
        </p:spPr>
        <p:txBody>
          <a:bodyPr wrap="none">
            <a:spAutoFit/>
          </a:bodyPr>
          <a:lstStyle/>
          <a:p>
            <a:pPr algn="r"/>
            <a:r>
              <a:rPr lang="en-US" sz="1600"/>
              <a:t>40</a:t>
            </a:r>
          </a:p>
        </p:txBody>
      </p:sp>
      <p:sp>
        <p:nvSpPr>
          <p:cNvPr id="127120" name="TextBox 12"/>
          <p:cNvSpPr txBox="1">
            <a:spLocks noChangeArrowheads="1"/>
          </p:cNvSpPr>
          <p:nvPr/>
        </p:nvSpPr>
        <p:spPr bwMode="auto">
          <a:xfrm>
            <a:off x="1458913" y="3919538"/>
            <a:ext cx="411162" cy="338137"/>
          </a:xfrm>
          <a:prstGeom prst="rect">
            <a:avLst/>
          </a:prstGeom>
          <a:noFill/>
          <a:ln w="9525">
            <a:noFill/>
            <a:miter lim="800000"/>
            <a:headEnd/>
            <a:tailEnd/>
          </a:ln>
        </p:spPr>
        <p:txBody>
          <a:bodyPr wrap="none">
            <a:spAutoFit/>
          </a:bodyPr>
          <a:lstStyle/>
          <a:p>
            <a:pPr algn="r"/>
            <a:r>
              <a:rPr lang="en-US" sz="1600"/>
              <a:t>20</a:t>
            </a:r>
          </a:p>
        </p:txBody>
      </p:sp>
      <p:sp>
        <p:nvSpPr>
          <p:cNvPr id="127121" name="TextBox 13"/>
          <p:cNvSpPr txBox="1">
            <a:spLocks noChangeArrowheads="1"/>
          </p:cNvSpPr>
          <p:nvPr/>
        </p:nvSpPr>
        <p:spPr bwMode="auto">
          <a:xfrm>
            <a:off x="1571625" y="4572000"/>
            <a:ext cx="298450" cy="339725"/>
          </a:xfrm>
          <a:prstGeom prst="rect">
            <a:avLst/>
          </a:prstGeom>
          <a:noFill/>
          <a:ln w="9525">
            <a:noFill/>
            <a:miter lim="800000"/>
            <a:headEnd/>
            <a:tailEnd/>
          </a:ln>
        </p:spPr>
        <p:txBody>
          <a:bodyPr wrap="none">
            <a:spAutoFit/>
          </a:bodyPr>
          <a:lstStyle/>
          <a:p>
            <a:pPr algn="r"/>
            <a:r>
              <a:rPr lang="en-US" sz="1600"/>
              <a:t>0</a:t>
            </a:r>
          </a:p>
        </p:txBody>
      </p:sp>
      <p:sp>
        <p:nvSpPr>
          <p:cNvPr id="127122" name="TextBox 14"/>
          <p:cNvSpPr txBox="1">
            <a:spLocks noChangeArrowheads="1"/>
          </p:cNvSpPr>
          <p:nvPr/>
        </p:nvSpPr>
        <p:spPr bwMode="auto">
          <a:xfrm>
            <a:off x="1511300" y="4827588"/>
            <a:ext cx="6934200" cy="338137"/>
          </a:xfrm>
          <a:prstGeom prst="rect">
            <a:avLst/>
          </a:prstGeom>
          <a:noFill/>
          <a:ln w="9525">
            <a:noFill/>
            <a:miter lim="800000"/>
            <a:headEnd/>
            <a:tailEnd/>
          </a:ln>
        </p:spPr>
        <p:txBody>
          <a:bodyPr wrap="square">
            <a:spAutoFit/>
          </a:bodyPr>
          <a:lstStyle/>
          <a:p>
            <a:pPr>
              <a:tabLst>
                <a:tab pos="319088" algn="ctr"/>
                <a:tab pos="1538288" algn="ctr"/>
                <a:tab pos="2757488" algn="ctr"/>
                <a:tab pos="3970338" algn="ctr"/>
                <a:tab pos="5195888" algn="ctr"/>
                <a:tab pos="6415088" algn="ctr"/>
              </a:tabLst>
            </a:pPr>
            <a:r>
              <a:rPr lang="en-US" sz="1600" dirty="0"/>
              <a:t>	0	5	10	15	20	25</a:t>
            </a:r>
          </a:p>
        </p:txBody>
      </p:sp>
      <p:sp>
        <p:nvSpPr>
          <p:cNvPr id="127123" name="TextBox 15"/>
          <p:cNvSpPr txBox="1">
            <a:spLocks noChangeArrowheads="1"/>
          </p:cNvSpPr>
          <p:nvPr/>
        </p:nvSpPr>
        <p:spPr bwMode="auto">
          <a:xfrm>
            <a:off x="1906588" y="5133975"/>
            <a:ext cx="6130925" cy="338138"/>
          </a:xfrm>
          <a:prstGeom prst="rect">
            <a:avLst/>
          </a:prstGeom>
          <a:noFill/>
          <a:ln w="9525">
            <a:noFill/>
            <a:miter lim="800000"/>
            <a:headEnd/>
            <a:tailEnd/>
          </a:ln>
        </p:spPr>
        <p:txBody>
          <a:bodyPr>
            <a:spAutoFit/>
          </a:bodyPr>
          <a:lstStyle/>
          <a:p>
            <a:pPr algn="ctr"/>
            <a:r>
              <a:rPr lang="en-US" sz="1600"/>
              <a:t>Time (months)</a:t>
            </a:r>
          </a:p>
        </p:txBody>
      </p:sp>
      <p:sp>
        <p:nvSpPr>
          <p:cNvPr id="127124" name="Freeform 390"/>
          <p:cNvSpPr>
            <a:spLocks/>
          </p:cNvSpPr>
          <p:nvPr/>
        </p:nvSpPr>
        <p:spPr bwMode="auto">
          <a:xfrm>
            <a:off x="1925638" y="1463675"/>
            <a:ext cx="3690937" cy="3190875"/>
          </a:xfrm>
          <a:custGeom>
            <a:avLst/>
            <a:gdLst>
              <a:gd name="T0" fmla="*/ 2147483647 w 2325"/>
              <a:gd name="T1" fmla="*/ 0 h 2010"/>
              <a:gd name="T2" fmla="*/ 2147483647 w 2325"/>
              <a:gd name="T3" fmla="*/ 2147483647 h 2010"/>
              <a:gd name="T4" fmla="*/ 2147483647 w 2325"/>
              <a:gd name="T5" fmla="*/ 2147483647 h 2010"/>
              <a:gd name="T6" fmla="*/ 2147483647 w 2325"/>
              <a:gd name="T7" fmla="*/ 2147483647 h 2010"/>
              <a:gd name="T8" fmla="*/ 2147483647 w 2325"/>
              <a:gd name="T9" fmla="*/ 2147483647 h 2010"/>
              <a:gd name="T10" fmla="*/ 2147483647 w 2325"/>
              <a:gd name="T11" fmla="*/ 2147483647 h 2010"/>
              <a:gd name="T12" fmla="*/ 2147483647 w 2325"/>
              <a:gd name="T13" fmla="*/ 2147483647 h 2010"/>
              <a:gd name="T14" fmla="*/ 2147483647 w 2325"/>
              <a:gd name="T15" fmla="*/ 2147483647 h 2010"/>
              <a:gd name="T16" fmla="*/ 2147483647 w 2325"/>
              <a:gd name="T17" fmla="*/ 2147483647 h 2010"/>
              <a:gd name="T18" fmla="*/ 2147483647 w 2325"/>
              <a:gd name="T19" fmla="*/ 2147483647 h 2010"/>
              <a:gd name="T20" fmla="*/ 2147483647 w 2325"/>
              <a:gd name="T21" fmla="*/ 2147483647 h 2010"/>
              <a:gd name="T22" fmla="*/ 2147483647 w 2325"/>
              <a:gd name="T23" fmla="*/ 2147483647 h 2010"/>
              <a:gd name="T24" fmla="*/ 2147483647 w 2325"/>
              <a:gd name="T25" fmla="*/ 2147483647 h 2010"/>
              <a:gd name="T26" fmla="*/ 2147483647 w 2325"/>
              <a:gd name="T27" fmla="*/ 2147483647 h 2010"/>
              <a:gd name="T28" fmla="*/ 2147483647 w 2325"/>
              <a:gd name="T29" fmla="*/ 2147483647 h 2010"/>
              <a:gd name="T30" fmla="*/ 2147483647 w 2325"/>
              <a:gd name="T31" fmla="*/ 2147483647 h 2010"/>
              <a:gd name="T32" fmla="*/ 2147483647 w 2325"/>
              <a:gd name="T33" fmla="*/ 2147483647 h 2010"/>
              <a:gd name="T34" fmla="*/ 2147483647 w 2325"/>
              <a:gd name="T35" fmla="*/ 2147483647 h 2010"/>
              <a:gd name="T36" fmla="*/ 2147483647 w 2325"/>
              <a:gd name="T37" fmla="*/ 2147483647 h 2010"/>
              <a:gd name="T38" fmla="*/ 2147483647 w 2325"/>
              <a:gd name="T39" fmla="*/ 2147483647 h 2010"/>
              <a:gd name="T40" fmla="*/ 2147483647 w 2325"/>
              <a:gd name="T41" fmla="*/ 2147483647 h 2010"/>
              <a:gd name="T42" fmla="*/ 2147483647 w 2325"/>
              <a:gd name="T43" fmla="*/ 2147483647 h 2010"/>
              <a:gd name="T44" fmla="*/ 2147483647 w 2325"/>
              <a:gd name="T45" fmla="*/ 2147483647 h 2010"/>
              <a:gd name="T46" fmla="*/ 2147483647 w 2325"/>
              <a:gd name="T47" fmla="*/ 2147483647 h 2010"/>
              <a:gd name="T48" fmla="*/ 2147483647 w 2325"/>
              <a:gd name="T49" fmla="*/ 2147483647 h 2010"/>
              <a:gd name="T50" fmla="*/ 2147483647 w 2325"/>
              <a:gd name="T51" fmla="*/ 2147483647 h 2010"/>
              <a:gd name="T52" fmla="*/ 2147483647 w 2325"/>
              <a:gd name="T53" fmla="*/ 2147483647 h 2010"/>
              <a:gd name="T54" fmla="*/ 2147483647 w 2325"/>
              <a:gd name="T55" fmla="*/ 2147483647 h 2010"/>
              <a:gd name="T56" fmla="*/ 2147483647 w 2325"/>
              <a:gd name="T57" fmla="*/ 2147483647 h 2010"/>
              <a:gd name="T58" fmla="*/ 2147483647 w 2325"/>
              <a:gd name="T59" fmla="*/ 2147483647 h 2010"/>
              <a:gd name="T60" fmla="*/ 2147483647 w 2325"/>
              <a:gd name="T61" fmla="*/ 2147483647 h 2010"/>
              <a:gd name="T62" fmla="*/ 2147483647 w 2325"/>
              <a:gd name="T63" fmla="*/ 2147483647 h 2010"/>
              <a:gd name="T64" fmla="*/ 2147483647 w 2325"/>
              <a:gd name="T65" fmla="*/ 2147483647 h 2010"/>
              <a:gd name="T66" fmla="*/ 2147483647 w 2325"/>
              <a:gd name="T67" fmla="*/ 2147483647 h 2010"/>
              <a:gd name="T68" fmla="*/ 2147483647 w 2325"/>
              <a:gd name="T69" fmla="*/ 2147483647 h 2010"/>
              <a:gd name="T70" fmla="*/ 2147483647 w 2325"/>
              <a:gd name="T71" fmla="*/ 2147483647 h 2010"/>
              <a:gd name="T72" fmla="*/ 2147483647 w 2325"/>
              <a:gd name="T73" fmla="*/ 2147483647 h 2010"/>
              <a:gd name="T74" fmla="*/ 2147483647 w 2325"/>
              <a:gd name="T75" fmla="*/ 2147483647 h 2010"/>
              <a:gd name="T76" fmla="*/ 2147483647 w 2325"/>
              <a:gd name="T77" fmla="*/ 2147483647 h 2010"/>
              <a:gd name="T78" fmla="*/ 2147483647 w 2325"/>
              <a:gd name="T79" fmla="*/ 2147483647 h 2010"/>
              <a:gd name="T80" fmla="*/ 2147483647 w 2325"/>
              <a:gd name="T81" fmla="*/ 2147483647 h 2010"/>
              <a:gd name="T82" fmla="*/ 2147483647 w 2325"/>
              <a:gd name="T83" fmla="*/ 2147483647 h 2010"/>
              <a:gd name="T84" fmla="*/ 2147483647 w 2325"/>
              <a:gd name="T85" fmla="*/ 2147483647 h 2010"/>
              <a:gd name="T86" fmla="*/ 2147483647 w 2325"/>
              <a:gd name="T87" fmla="*/ 2147483647 h 201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325"/>
              <a:gd name="T133" fmla="*/ 0 h 2010"/>
              <a:gd name="T134" fmla="*/ 2325 w 2325"/>
              <a:gd name="T135" fmla="*/ 2010 h 201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325" h="2010">
                <a:moveTo>
                  <a:pt x="0" y="0"/>
                </a:moveTo>
                <a:lnTo>
                  <a:pt x="62" y="0"/>
                </a:lnTo>
                <a:lnTo>
                  <a:pt x="62" y="22"/>
                </a:lnTo>
                <a:lnTo>
                  <a:pt x="72" y="22"/>
                </a:lnTo>
                <a:lnTo>
                  <a:pt x="72" y="44"/>
                </a:lnTo>
                <a:lnTo>
                  <a:pt x="80" y="44"/>
                </a:lnTo>
                <a:lnTo>
                  <a:pt x="80" y="58"/>
                </a:lnTo>
                <a:lnTo>
                  <a:pt x="90" y="58"/>
                </a:lnTo>
                <a:lnTo>
                  <a:pt x="90" y="88"/>
                </a:lnTo>
                <a:lnTo>
                  <a:pt x="100" y="88"/>
                </a:lnTo>
                <a:lnTo>
                  <a:pt x="100" y="94"/>
                </a:lnTo>
                <a:lnTo>
                  <a:pt x="116" y="94"/>
                </a:lnTo>
                <a:lnTo>
                  <a:pt x="116" y="122"/>
                </a:lnTo>
                <a:lnTo>
                  <a:pt x="132" y="122"/>
                </a:lnTo>
                <a:lnTo>
                  <a:pt x="132" y="182"/>
                </a:lnTo>
                <a:lnTo>
                  <a:pt x="162" y="182"/>
                </a:lnTo>
                <a:lnTo>
                  <a:pt x="162" y="198"/>
                </a:lnTo>
                <a:lnTo>
                  <a:pt x="172" y="198"/>
                </a:lnTo>
                <a:lnTo>
                  <a:pt x="172" y="204"/>
                </a:lnTo>
                <a:lnTo>
                  <a:pt x="178" y="204"/>
                </a:lnTo>
                <a:lnTo>
                  <a:pt x="178" y="216"/>
                </a:lnTo>
                <a:lnTo>
                  <a:pt x="184" y="216"/>
                </a:lnTo>
                <a:lnTo>
                  <a:pt x="184" y="248"/>
                </a:lnTo>
                <a:lnTo>
                  <a:pt x="204" y="248"/>
                </a:lnTo>
                <a:lnTo>
                  <a:pt x="204" y="312"/>
                </a:lnTo>
                <a:lnTo>
                  <a:pt x="208" y="312"/>
                </a:lnTo>
                <a:lnTo>
                  <a:pt x="208" y="414"/>
                </a:lnTo>
                <a:lnTo>
                  <a:pt x="218" y="414"/>
                </a:lnTo>
                <a:lnTo>
                  <a:pt x="218" y="578"/>
                </a:lnTo>
                <a:lnTo>
                  <a:pt x="222" y="578"/>
                </a:lnTo>
                <a:lnTo>
                  <a:pt x="222" y="680"/>
                </a:lnTo>
                <a:lnTo>
                  <a:pt x="234" y="680"/>
                </a:lnTo>
                <a:lnTo>
                  <a:pt x="234" y="744"/>
                </a:lnTo>
                <a:lnTo>
                  <a:pt x="242" y="744"/>
                </a:lnTo>
                <a:lnTo>
                  <a:pt x="242" y="798"/>
                </a:lnTo>
                <a:lnTo>
                  <a:pt x="244" y="798"/>
                </a:lnTo>
                <a:lnTo>
                  <a:pt x="244" y="836"/>
                </a:lnTo>
                <a:lnTo>
                  <a:pt x="256" y="836"/>
                </a:lnTo>
                <a:lnTo>
                  <a:pt x="256" y="882"/>
                </a:lnTo>
                <a:lnTo>
                  <a:pt x="258" y="882"/>
                </a:lnTo>
                <a:lnTo>
                  <a:pt x="258" y="918"/>
                </a:lnTo>
                <a:lnTo>
                  <a:pt x="302" y="918"/>
                </a:lnTo>
                <a:lnTo>
                  <a:pt x="302" y="924"/>
                </a:lnTo>
                <a:lnTo>
                  <a:pt x="310" y="924"/>
                </a:lnTo>
                <a:lnTo>
                  <a:pt x="310" y="956"/>
                </a:lnTo>
                <a:lnTo>
                  <a:pt x="322" y="956"/>
                </a:lnTo>
                <a:lnTo>
                  <a:pt x="322" y="986"/>
                </a:lnTo>
                <a:lnTo>
                  <a:pt x="398" y="986"/>
                </a:lnTo>
                <a:lnTo>
                  <a:pt x="398" y="1058"/>
                </a:lnTo>
                <a:lnTo>
                  <a:pt x="416" y="1058"/>
                </a:lnTo>
                <a:lnTo>
                  <a:pt x="416" y="1138"/>
                </a:lnTo>
                <a:lnTo>
                  <a:pt x="424" y="1138"/>
                </a:lnTo>
                <a:lnTo>
                  <a:pt x="424" y="1170"/>
                </a:lnTo>
                <a:lnTo>
                  <a:pt x="428" y="1170"/>
                </a:lnTo>
                <a:lnTo>
                  <a:pt x="428" y="1210"/>
                </a:lnTo>
                <a:lnTo>
                  <a:pt x="460" y="1210"/>
                </a:lnTo>
                <a:lnTo>
                  <a:pt x="460" y="1236"/>
                </a:lnTo>
                <a:lnTo>
                  <a:pt x="466" y="1236"/>
                </a:lnTo>
                <a:lnTo>
                  <a:pt x="466" y="1244"/>
                </a:lnTo>
                <a:lnTo>
                  <a:pt x="613" y="1244"/>
                </a:lnTo>
                <a:lnTo>
                  <a:pt x="613" y="1318"/>
                </a:lnTo>
                <a:lnTo>
                  <a:pt x="617" y="1318"/>
                </a:lnTo>
                <a:lnTo>
                  <a:pt x="617" y="1348"/>
                </a:lnTo>
                <a:lnTo>
                  <a:pt x="647" y="1348"/>
                </a:lnTo>
                <a:lnTo>
                  <a:pt x="647" y="1396"/>
                </a:lnTo>
                <a:lnTo>
                  <a:pt x="673" y="1396"/>
                </a:lnTo>
                <a:lnTo>
                  <a:pt x="673" y="1516"/>
                </a:lnTo>
                <a:lnTo>
                  <a:pt x="837" y="1516"/>
                </a:lnTo>
                <a:lnTo>
                  <a:pt x="837" y="1558"/>
                </a:lnTo>
                <a:lnTo>
                  <a:pt x="855" y="1558"/>
                </a:lnTo>
                <a:lnTo>
                  <a:pt x="855" y="1598"/>
                </a:lnTo>
                <a:lnTo>
                  <a:pt x="967" y="1598"/>
                </a:lnTo>
                <a:lnTo>
                  <a:pt x="967" y="1640"/>
                </a:lnTo>
                <a:lnTo>
                  <a:pt x="1019" y="1640"/>
                </a:lnTo>
                <a:lnTo>
                  <a:pt x="1019" y="1684"/>
                </a:lnTo>
                <a:lnTo>
                  <a:pt x="1031" y="1684"/>
                </a:lnTo>
                <a:lnTo>
                  <a:pt x="1031" y="1724"/>
                </a:lnTo>
                <a:lnTo>
                  <a:pt x="1075" y="1724"/>
                </a:lnTo>
                <a:lnTo>
                  <a:pt x="1075" y="1782"/>
                </a:lnTo>
                <a:lnTo>
                  <a:pt x="1201" y="1782"/>
                </a:lnTo>
                <a:lnTo>
                  <a:pt x="1201" y="1838"/>
                </a:lnTo>
                <a:lnTo>
                  <a:pt x="1261" y="1838"/>
                </a:lnTo>
                <a:lnTo>
                  <a:pt x="1261" y="1892"/>
                </a:lnTo>
                <a:lnTo>
                  <a:pt x="1555" y="1892"/>
                </a:lnTo>
                <a:lnTo>
                  <a:pt x="1555" y="1950"/>
                </a:lnTo>
                <a:lnTo>
                  <a:pt x="1963" y="1950"/>
                </a:lnTo>
                <a:lnTo>
                  <a:pt x="1963" y="2010"/>
                </a:lnTo>
                <a:lnTo>
                  <a:pt x="2325" y="2010"/>
                </a:lnTo>
              </a:path>
            </a:pathLst>
          </a:custGeom>
          <a:noFill/>
          <a:ln w="28575">
            <a:solidFill>
              <a:srgbClr val="FFFF00"/>
            </a:solidFill>
            <a:miter lim="800000"/>
            <a:headEnd/>
            <a:tailEnd/>
          </a:ln>
        </p:spPr>
        <p:txBody>
          <a:bodyPr/>
          <a:lstStyle/>
          <a:p>
            <a:endParaRPr lang="en-US"/>
          </a:p>
        </p:txBody>
      </p:sp>
      <p:sp>
        <p:nvSpPr>
          <p:cNvPr id="127125" name="Line 7"/>
          <p:cNvSpPr>
            <a:spLocks noChangeShapeType="1"/>
          </p:cNvSpPr>
          <p:nvPr/>
        </p:nvSpPr>
        <p:spPr bwMode="auto">
          <a:xfrm>
            <a:off x="5616575" y="4629150"/>
            <a:ext cx="0" cy="66675"/>
          </a:xfrm>
          <a:prstGeom prst="line">
            <a:avLst/>
          </a:prstGeom>
          <a:noFill/>
          <a:ln w="28575">
            <a:solidFill>
              <a:srgbClr val="FFFF00"/>
            </a:solidFill>
            <a:miter lim="800000"/>
            <a:headEnd/>
            <a:tailEnd/>
          </a:ln>
        </p:spPr>
        <p:txBody>
          <a:bodyPr/>
          <a:lstStyle/>
          <a:p>
            <a:endParaRPr lang="en-US"/>
          </a:p>
        </p:txBody>
      </p:sp>
      <p:sp>
        <p:nvSpPr>
          <p:cNvPr id="127126" name="Line 8"/>
          <p:cNvSpPr>
            <a:spLocks noChangeShapeType="1"/>
          </p:cNvSpPr>
          <p:nvPr/>
        </p:nvSpPr>
        <p:spPr bwMode="auto">
          <a:xfrm>
            <a:off x="5581650" y="4664075"/>
            <a:ext cx="69850" cy="0"/>
          </a:xfrm>
          <a:prstGeom prst="line">
            <a:avLst/>
          </a:prstGeom>
          <a:noFill/>
          <a:ln w="28575">
            <a:solidFill>
              <a:srgbClr val="FFFF00"/>
            </a:solidFill>
            <a:miter lim="800000"/>
            <a:headEnd/>
            <a:tailEnd/>
          </a:ln>
        </p:spPr>
        <p:txBody>
          <a:bodyPr/>
          <a:lstStyle/>
          <a:p>
            <a:endParaRPr lang="en-US"/>
          </a:p>
        </p:txBody>
      </p:sp>
      <p:sp>
        <p:nvSpPr>
          <p:cNvPr id="127127" name="Line 9"/>
          <p:cNvSpPr>
            <a:spLocks noChangeShapeType="1"/>
          </p:cNvSpPr>
          <p:nvPr/>
        </p:nvSpPr>
        <p:spPr bwMode="auto">
          <a:xfrm>
            <a:off x="3622675" y="4178300"/>
            <a:ext cx="0" cy="69850"/>
          </a:xfrm>
          <a:prstGeom prst="line">
            <a:avLst/>
          </a:prstGeom>
          <a:noFill/>
          <a:ln w="28575">
            <a:solidFill>
              <a:srgbClr val="FFFF00"/>
            </a:solidFill>
            <a:miter lim="800000"/>
            <a:headEnd/>
            <a:tailEnd/>
          </a:ln>
        </p:spPr>
        <p:txBody>
          <a:bodyPr/>
          <a:lstStyle/>
          <a:p>
            <a:endParaRPr lang="en-US"/>
          </a:p>
        </p:txBody>
      </p:sp>
      <p:sp>
        <p:nvSpPr>
          <p:cNvPr id="127128" name="Line 10"/>
          <p:cNvSpPr>
            <a:spLocks noChangeShapeType="1"/>
          </p:cNvSpPr>
          <p:nvPr/>
        </p:nvSpPr>
        <p:spPr bwMode="auto">
          <a:xfrm>
            <a:off x="3587750" y="4213225"/>
            <a:ext cx="66675" cy="0"/>
          </a:xfrm>
          <a:prstGeom prst="line">
            <a:avLst/>
          </a:prstGeom>
          <a:noFill/>
          <a:ln w="28575">
            <a:solidFill>
              <a:srgbClr val="FFFF00"/>
            </a:solidFill>
            <a:miter lim="800000"/>
            <a:headEnd/>
            <a:tailEnd/>
          </a:ln>
        </p:spPr>
        <p:txBody>
          <a:bodyPr/>
          <a:lstStyle/>
          <a:p>
            <a:endParaRPr lang="en-US"/>
          </a:p>
        </p:txBody>
      </p:sp>
      <p:sp>
        <p:nvSpPr>
          <p:cNvPr id="127129" name="Line 11"/>
          <p:cNvSpPr>
            <a:spLocks noChangeShapeType="1"/>
          </p:cNvSpPr>
          <p:nvPr/>
        </p:nvSpPr>
        <p:spPr bwMode="auto">
          <a:xfrm>
            <a:off x="3003550" y="3844925"/>
            <a:ext cx="0" cy="69850"/>
          </a:xfrm>
          <a:prstGeom prst="line">
            <a:avLst/>
          </a:prstGeom>
          <a:noFill/>
          <a:ln w="28575">
            <a:solidFill>
              <a:srgbClr val="FFFF00"/>
            </a:solidFill>
            <a:miter lim="800000"/>
            <a:headEnd/>
            <a:tailEnd/>
          </a:ln>
        </p:spPr>
        <p:txBody>
          <a:bodyPr/>
          <a:lstStyle/>
          <a:p>
            <a:endParaRPr lang="en-US"/>
          </a:p>
        </p:txBody>
      </p:sp>
      <p:sp>
        <p:nvSpPr>
          <p:cNvPr id="127130" name="Line 12"/>
          <p:cNvSpPr>
            <a:spLocks noChangeShapeType="1"/>
          </p:cNvSpPr>
          <p:nvPr/>
        </p:nvSpPr>
        <p:spPr bwMode="auto">
          <a:xfrm>
            <a:off x="2968625" y="3879850"/>
            <a:ext cx="69850" cy="0"/>
          </a:xfrm>
          <a:prstGeom prst="line">
            <a:avLst/>
          </a:prstGeom>
          <a:noFill/>
          <a:ln w="28575">
            <a:solidFill>
              <a:srgbClr val="FFFF00"/>
            </a:solidFill>
            <a:miter lim="800000"/>
            <a:headEnd/>
            <a:tailEnd/>
          </a:ln>
        </p:spPr>
        <p:txBody>
          <a:bodyPr/>
          <a:lstStyle/>
          <a:p>
            <a:endParaRPr lang="en-US"/>
          </a:p>
        </p:txBody>
      </p:sp>
      <p:sp>
        <p:nvSpPr>
          <p:cNvPr id="127131" name="Line 13"/>
          <p:cNvSpPr>
            <a:spLocks noChangeShapeType="1"/>
          </p:cNvSpPr>
          <p:nvPr/>
        </p:nvSpPr>
        <p:spPr bwMode="auto">
          <a:xfrm>
            <a:off x="2924175" y="3584575"/>
            <a:ext cx="0" cy="66675"/>
          </a:xfrm>
          <a:prstGeom prst="line">
            <a:avLst/>
          </a:prstGeom>
          <a:noFill/>
          <a:ln w="28575">
            <a:solidFill>
              <a:srgbClr val="FFFF00"/>
            </a:solidFill>
            <a:miter lim="800000"/>
            <a:headEnd/>
            <a:tailEnd/>
          </a:ln>
        </p:spPr>
        <p:txBody>
          <a:bodyPr/>
          <a:lstStyle/>
          <a:p>
            <a:endParaRPr lang="en-US"/>
          </a:p>
        </p:txBody>
      </p:sp>
      <p:sp>
        <p:nvSpPr>
          <p:cNvPr id="127132" name="Line 14"/>
          <p:cNvSpPr>
            <a:spLocks noChangeShapeType="1"/>
          </p:cNvSpPr>
          <p:nvPr/>
        </p:nvSpPr>
        <p:spPr bwMode="auto">
          <a:xfrm>
            <a:off x="2889250" y="3619500"/>
            <a:ext cx="69850" cy="0"/>
          </a:xfrm>
          <a:prstGeom prst="line">
            <a:avLst/>
          </a:prstGeom>
          <a:noFill/>
          <a:ln w="28575">
            <a:solidFill>
              <a:srgbClr val="FFFF00"/>
            </a:solidFill>
            <a:miter lim="800000"/>
            <a:headEnd/>
            <a:tailEnd/>
          </a:ln>
        </p:spPr>
        <p:txBody>
          <a:bodyPr/>
          <a:lstStyle/>
          <a:p>
            <a:endParaRPr lang="en-US"/>
          </a:p>
        </p:txBody>
      </p:sp>
      <p:sp>
        <p:nvSpPr>
          <p:cNvPr id="127133" name="Line 15"/>
          <p:cNvSpPr>
            <a:spLocks noChangeShapeType="1"/>
          </p:cNvSpPr>
          <p:nvPr/>
        </p:nvSpPr>
        <p:spPr bwMode="auto">
          <a:xfrm>
            <a:off x="2586038" y="3168650"/>
            <a:ext cx="0" cy="69850"/>
          </a:xfrm>
          <a:prstGeom prst="line">
            <a:avLst/>
          </a:prstGeom>
          <a:noFill/>
          <a:ln w="28575">
            <a:solidFill>
              <a:srgbClr val="FFFF00"/>
            </a:solidFill>
            <a:miter lim="800000"/>
            <a:headEnd/>
            <a:tailEnd/>
          </a:ln>
        </p:spPr>
        <p:txBody>
          <a:bodyPr/>
          <a:lstStyle/>
          <a:p>
            <a:endParaRPr lang="en-US"/>
          </a:p>
        </p:txBody>
      </p:sp>
      <p:sp>
        <p:nvSpPr>
          <p:cNvPr id="127134" name="Line 16"/>
          <p:cNvSpPr>
            <a:spLocks noChangeShapeType="1"/>
          </p:cNvSpPr>
          <p:nvPr/>
        </p:nvSpPr>
        <p:spPr bwMode="auto">
          <a:xfrm>
            <a:off x="2551113" y="3203575"/>
            <a:ext cx="69850" cy="0"/>
          </a:xfrm>
          <a:prstGeom prst="line">
            <a:avLst/>
          </a:prstGeom>
          <a:noFill/>
          <a:ln w="28575">
            <a:solidFill>
              <a:srgbClr val="FFFF00"/>
            </a:solidFill>
            <a:miter lim="800000"/>
            <a:headEnd/>
            <a:tailEnd/>
          </a:ln>
        </p:spPr>
        <p:txBody>
          <a:bodyPr/>
          <a:lstStyle/>
          <a:p>
            <a:endParaRPr lang="en-US"/>
          </a:p>
        </p:txBody>
      </p:sp>
      <p:sp>
        <p:nvSpPr>
          <p:cNvPr id="127135" name="Line 17"/>
          <p:cNvSpPr>
            <a:spLocks noChangeShapeType="1"/>
          </p:cNvSpPr>
          <p:nvPr/>
        </p:nvSpPr>
        <p:spPr bwMode="auto">
          <a:xfrm>
            <a:off x="2557463" y="3114675"/>
            <a:ext cx="0" cy="69850"/>
          </a:xfrm>
          <a:prstGeom prst="line">
            <a:avLst/>
          </a:prstGeom>
          <a:noFill/>
          <a:ln w="28575">
            <a:solidFill>
              <a:srgbClr val="FFFF00"/>
            </a:solidFill>
            <a:miter lim="800000"/>
            <a:headEnd/>
            <a:tailEnd/>
          </a:ln>
        </p:spPr>
        <p:txBody>
          <a:bodyPr/>
          <a:lstStyle/>
          <a:p>
            <a:endParaRPr lang="en-US"/>
          </a:p>
        </p:txBody>
      </p:sp>
      <p:sp>
        <p:nvSpPr>
          <p:cNvPr id="127136" name="Line 18"/>
          <p:cNvSpPr>
            <a:spLocks noChangeShapeType="1"/>
          </p:cNvSpPr>
          <p:nvPr/>
        </p:nvSpPr>
        <p:spPr bwMode="auto">
          <a:xfrm>
            <a:off x="2522538" y="3149600"/>
            <a:ext cx="69850" cy="0"/>
          </a:xfrm>
          <a:prstGeom prst="line">
            <a:avLst/>
          </a:prstGeom>
          <a:noFill/>
          <a:ln w="28575">
            <a:solidFill>
              <a:srgbClr val="FFFF00"/>
            </a:solidFill>
            <a:miter lim="800000"/>
            <a:headEnd/>
            <a:tailEnd/>
          </a:ln>
        </p:spPr>
        <p:txBody>
          <a:bodyPr/>
          <a:lstStyle/>
          <a:p>
            <a:endParaRPr lang="en-US"/>
          </a:p>
        </p:txBody>
      </p:sp>
      <p:sp>
        <p:nvSpPr>
          <p:cNvPr id="127137" name="Line 19"/>
          <p:cNvSpPr>
            <a:spLocks noChangeShapeType="1"/>
          </p:cNvSpPr>
          <p:nvPr/>
        </p:nvSpPr>
        <p:spPr bwMode="auto">
          <a:xfrm>
            <a:off x="2316163" y="2724150"/>
            <a:ext cx="0" cy="69850"/>
          </a:xfrm>
          <a:prstGeom prst="line">
            <a:avLst/>
          </a:prstGeom>
          <a:noFill/>
          <a:ln w="28575">
            <a:solidFill>
              <a:srgbClr val="FFFF00"/>
            </a:solidFill>
            <a:miter lim="800000"/>
            <a:headEnd/>
            <a:tailEnd/>
          </a:ln>
        </p:spPr>
        <p:txBody>
          <a:bodyPr/>
          <a:lstStyle/>
          <a:p>
            <a:endParaRPr lang="en-US"/>
          </a:p>
        </p:txBody>
      </p:sp>
      <p:sp>
        <p:nvSpPr>
          <p:cNvPr id="127138" name="Freeform 44"/>
          <p:cNvSpPr>
            <a:spLocks/>
          </p:cNvSpPr>
          <p:nvPr/>
        </p:nvSpPr>
        <p:spPr bwMode="auto">
          <a:xfrm>
            <a:off x="1935163" y="1463675"/>
            <a:ext cx="5043487" cy="2740025"/>
          </a:xfrm>
          <a:custGeom>
            <a:avLst/>
            <a:gdLst>
              <a:gd name="T0" fmla="*/ 2147483647 w 3177"/>
              <a:gd name="T1" fmla="*/ 0 h 1726"/>
              <a:gd name="T2" fmla="*/ 2147483647 w 3177"/>
              <a:gd name="T3" fmla="*/ 2147483647 h 1726"/>
              <a:gd name="T4" fmla="*/ 2147483647 w 3177"/>
              <a:gd name="T5" fmla="*/ 2147483647 h 1726"/>
              <a:gd name="T6" fmla="*/ 2147483647 w 3177"/>
              <a:gd name="T7" fmla="*/ 2147483647 h 1726"/>
              <a:gd name="T8" fmla="*/ 2147483647 w 3177"/>
              <a:gd name="T9" fmla="*/ 2147483647 h 1726"/>
              <a:gd name="T10" fmla="*/ 2147483647 w 3177"/>
              <a:gd name="T11" fmla="*/ 2147483647 h 1726"/>
              <a:gd name="T12" fmla="*/ 2147483647 w 3177"/>
              <a:gd name="T13" fmla="*/ 2147483647 h 1726"/>
              <a:gd name="T14" fmla="*/ 2147483647 w 3177"/>
              <a:gd name="T15" fmla="*/ 2147483647 h 1726"/>
              <a:gd name="T16" fmla="*/ 2147483647 w 3177"/>
              <a:gd name="T17" fmla="*/ 2147483647 h 1726"/>
              <a:gd name="T18" fmla="*/ 2147483647 w 3177"/>
              <a:gd name="T19" fmla="*/ 2147483647 h 1726"/>
              <a:gd name="T20" fmla="*/ 2147483647 w 3177"/>
              <a:gd name="T21" fmla="*/ 2147483647 h 1726"/>
              <a:gd name="T22" fmla="*/ 2147483647 w 3177"/>
              <a:gd name="T23" fmla="*/ 2147483647 h 1726"/>
              <a:gd name="T24" fmla="*/ 2147483647 w 3177"/>
              <a:gd name="T25" fmla="*/ 2147483647 h 1726"/>
              <a:gd name="T26" fmla="*/ 2147483647 w 3177"/>
              <a:gd name="T27" fmla="*/ 2147483647 h 1726"/>
              <a:gd name="T28" fmla="*/ 2147483647 w 3177"/>
              <a:gd name="T29" fmla="*/ 2147483647 h 1726"/>
              <a:gd name="T30" fmla="*/ 2147483647 w 3177"/>
              <a:gd name="T31" fmla="*/ 2147483647 h 1726"/>
              <a:gd name="T32" fmla="*/ 2147483647 w 3177"/>
              <a:gd name="T33" fmla="*/ 2147483647 h 1726"/>
              <a:gd name="T34" fmla="*/ 2147483647 w 3177"/>
              <a:gd name="T35" fmla="*/ 2147483647 h 1726"/>
              <a:gd name="T36" fmla="*/ 2147483647 w 3177"/>
              <a:gd name="T37" fmla="*/ 2147483647 h 1726"/>
              <a:gd name="T38" fmla="*/ 2147483647 w 3177"/>
              <a:gd name="T39" fmla="*/ 2147483647 h 1726"/>
              <a:gd name="T40" fmla="*/ 2147483647 w 3177"/>
              <a:gd name="T41" fmla="*/ 2147483647 h 1726"/>
              <a:gd name="T42" fmla="*/ 2147483647 w 3177"/>
              <a:gd name="T43" fmla="*/ 2147483647 h 1726"/>
              <a:gd name="T44" fmla="*/ 2147483647 w 3177"/>
              <a:gd name="T45" fmla="*/ 2147483647 h 1726"/>
              <a:gd name="T46" fmla="*/ 2147483647 w 3177"/>
              <a:gd name="T47" fmla="*/ 2147483647 h 1726"/>
              <a:gd name="T48" fmla="*/ 2147483647 w 3177"/>
              <a:gd name="T49" fmla="*/ 2147483647 h 1726"/>
              <a:gd name="T50" fmla="*/ 2147483647 w 3177"/>
              <a:gd name="T51" fmla="*/ 2147483647 h 1726"/>
              <a:gd name="T52" fmla="*/ 2147483647 w 3177"/>
              <a:gd name="T53" fmla="*/ 2147483647 h 1726"/>
              <a:gd name="T54" fmla="*/ 2147483647 w 3177"/>
              <a:gd name="T55" fmla="*/ 2147483647 h 1726"/>
              <a:gd name="T56" fmla="*/ 2147483647 w 3177"/>
              <a:gd name="T57" fmla="*/ 2147483647 h 1726"/>
              <a:gd name="T58" fmla="*/ 2147483647 w 3177"/>
              <a:gd name="T59" fmla="*/ 2147483647 h 1726"/>
              <a:gd name="T60" fmla="*/ 2147483647 w 3177"/>
              <a:gd name="T61" fmla="*/ 2147483647 h 1726"/>
              <a:gd name="T62" fmla="*/ 2147483647 w 3177"/>
              <a:gd name="T63" fmla="*/ 2147483647 h 1726"/>
              <a:gd name="T64" fmla="*/ 2147483647 w 3177"/>
              <a:gd name="T65" fmla="*/ 2147483647 h 1726"/>
              <a:gd name="T66" fmla="*/ 2147483647 w 3177"/>
              <a:gd name="T67" fmla="*/ 2147483647 h 1726"/>
              <a:gd name="T68" fmla="*/ 2147483647 w 3177"/>
              <a:gd name="T69" fmla="*/ 2147483647 h 1726"/>
              <a:gd name="T70" fmla="*/ 2147483647 w 3177"/>
              <a:gd name="T71" fmla="*/ 2147483647 h 1726"/>
              <a:gd name="T72" fmla="*/ 2147483647 w 3177"/>
              <a:gd name="T73" fmla="*/ 2147483647 h 1726"/>
              <a:gd name="T74" fmla="*/ 2147483647 w 3177"/>
              <a:gd name="T75" fmla="*/ 2147483647 h 1726"/>
              <a:gd name="T76" fmla="*/ 2147483647 w 3177"/>
              <a:gd name="T77" fmla="*/ 2147483647 h 1726"/>
              <a:gd name="T78" fmla="*/ 2147483647 w 3177"/>
              <a:gd name="T79" fmla="*/ 2147483647 h 1726"/>
              <a:gd name="T80" fmla="*/ 2147483647 w 3177"/>
              <a:gd name="T81" fmla="*/ 2147483647 h 1726"/>
              <a:gd name="T82" fmla="*/ 2147483647 w 3177"/>
              <a:gd name="T83" fmla="*/ 2147483647 h 1726"/>
              <a:gd name="T84" fmla="*/ 2147483647 w 3177"/>
              <a:gd name="T85" fmla="*/ 2147483647 h 1726"/>
              <a:gd name="T86" fmla="*/ 2147483647 w 3177"/>
              <a:gd name="T87" fmla="*/ 2147483647 h 1726"/>
              <a:gd name="T88" fmla="*/ 2147483647 w 3177"/>
              <a:gd name="T89" fmla="*/ 2147483647 h 1726"/>
              <a:gd name="T90" fmla="*/ 2147483647 w 3177"/>
              <a:gd name="T91" fmla="*/ 2147483647 h 1726"/>
              <a:gd name="T92" fmla="*/ 2147483647 w 3177"/>
              <a:gd name="T93" fmla="*/ 2147483647 h 1726"/>
              <a:gd name="T94" fmla="*/ 2147483647 w 3177"/>
              <a:gd name="T95" fmla="*/ 2147483647 h 1726"/>
              <a:gd name="T96" fmla="*/ 2147483647 w 3177"/>
              <a:gd name="T97" fmla="*/ 2147483647 h 1726"/>
              <a:gd name="T98" fmla="*/ 2147483647 w 3177"/>
              <a:gd name="T99" fmla="*/ 2147483647 h 1726"/>
              <a:gd name="T100" fmla="*/ 2147483647 w 3177"/>
              <a:gd name="T101" fmla="*/ 2147483647 h 1726"/>
              <a:gd name="T102" fmla="*/ 2147483647 w 3177"/>
              <a:gd name="T103" fmla="*/ 2147483647 h 1726"/>
              <a:gd name="T104" fmla="*/ 2147483647 w 3177"/>
              <a:gd name="T105" fmla="*/ 2147483647 h 1726"/>
              <a:gd name="T106" fmla="*/ 2147483647 w 3177"/>
              <a:gd name="T107" fmla="*/ 2147483647 h 1726"/>
              <a:gd name="T108" fmla="*/ 2147483647 w 3177"/>
              <a:gd name="T109" fmla="*/ 2147483647 h 1726"/>
              <a:gd name="T110" fmla="*/ 2147483647 w 3177"/>
              <a:gd name="T111" fmla="*/ 2147483647 h 17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177"/>
              <a:gd name="T169" fmla="*/ 0 h 1726"/>
              <a:gd name="T170" fmla="*/ 3177 w 3177"/>
              <a:gd name="T171" fmla="*/ 1726 h 17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177" h="1726">
                <a:moveTo>
                  <a:pt x="0" y="0"/>
                </a:moveTo>
                <a:lnTo>
                  <a:pt x="54" y="0"/>
                </a:lnTo>
                <a:lnTo>
                  <a:pt x="54" y="22"/>
                </a:lnTo>
                <a:lnTo>
                  <a:pt x="66" y="22"/>
                </a:lnTo>
                <a:lnTo>
                  <a:pt x="66" y="64"/>
                </a:lnTo>
                <a:lnTo>
                  <a:pt x="72" y="64"/>
                </a:lnTo>
                <a:lnTo>
                  <a:pt x="72" y="106"/>
                </a:lnTo>
                <a:lnTo>
                  <a:pt x="82" y="106"/>
                </a:lnTo>
                <a:lnTo>
                  <a:pt x="82" y="130"/>
                </a:lnTo>
                <a:lnTo>
                  <a:pt x="112" y="130"/>
                </a:lnTo>
                <a:lnTo>
                  <a:pt x="112" y="144"/>
                </a:lnTo>
                <a:lnTo>
                  <a:pt x="124" y="144"/>
                </a:lnTo>
                <a:lnTo>
                  <a:pt x="124" y="170"/>
                </a:lnTo>
                <a:lnTo>
                  <a:pt x="128" y="170"/>
                </a:lnTo>
                <a:lnTo>
                  <a:pt x="128" y="190"/>
                </a:lnTo>
                <a:lnTo>
                  <a:pt x="158" y="190"/>
                </a:lnTo>
                <a:lnTo>
                  <a:pt x="158" y="210"/>
                </a:lnTo>
                <a:lnTo>
                  <a:pt x="182" y="210"/>
                </a:lnTo>
                <a:lnTo>
                  <a:pt x="182" y="230"/>
                </a:lnTo>
                <a:lnTo>
                  <a:pt x="194" y="230"/>
                </a:lnTo>
                <a:lnTo>
                  <a:pt x="194" y="270"/>
                </a:lnTo>
                <a:lnTo>
                  <a:pt x="208" y="270"/>
                </a:lnTo>
                <a:lnTo>
                  <a:pt x="208" y="294"/>
                </a:lnTo>
                <a:lnTo>
                  <a:pt x="214" y="294"/>
                </a:lnTo>
                <a:lnTo>
                  <a:pt x="214" y="376"/>
                </a:lnTo>
                <a:lnTo>
                  <a:pt x="220" y="376"/>
                </a:lnTo>
                <a:lnTo>
                  <a:pt x="220" y="470"/>
                </a:lnTo>
                <a:lnTo>
                  <a:pt x="226" y="470"/>
                </a:lnTo>
                <a:lnTo>
                  <a:pt x="226" y="500"/>
                </a:lnTo>
                <a:lnTo>
                  <a:pt x="232" y="500"/>
                </a:lnTo>
                <a:lnTo>
                  <a:pt x="232" y="550"/>
                </a:lnTo>
                <a:lnTo>
                  <a:pt x="246" y="550"/>
                </a:lnTo>
                <a:lnTo>
                  <a:pt x="246" y="578"/>
                </a:lnTo>
                <a:lnTo>
                  <a:pt x="252" y="578"/>
                </a:lnTo>
                <a:lnTo>
                  <a:pt x="252" y="596"/>
                </a:lnTo>
                <a:lnTo>
                  <a:pt x="256" y="596"/>
                </a:lnTo>
                <a:lnTo>
                  <a:pt x="256" y="616"/>
                </a:lnTo>
                <a:lnTo>
                  <a:pt x="262" y="616"/>
                </a:lnTo>
                <a:lnTo>
                  <a:pt x="262" y="622"/>
                </a:lnTo>
                <a:lnTo>
                  <a:pt x="314" y="622"/>
                </a:lnTo>
                <a:lnTo>
                  <a:pt x="314" y="642"/>
                </a:lnTo>
                <a:lnTo>
                  <a:pt x="334" y="642"/>
                </a:lnTo>
                <a:lnTo>
                  <a:pt x="334" y="656"/>
                </a:lnTo>
                <a:lnTo>
                  <a:pt x="338" y="656"/>
                </a:lnTo>
                <a:lnTo>
                  <a:pt x="338" y="662"/>
                </a:lnTo>
                <a:lnTo>
                  <a:pt x="344" y="662"/>
                </a:lnTo>
                <a:lnTo>
                  <a:pt x="344" y="686"/>
                </a:lnTo>
                <a:lnTo>
                  <a:pt x="352" y="686"/>
                </a:lnTo>
                <a:lnTo>
                  <a:pt x="352" y="706"/>
                </a:lnTo>
                <a:lnTo>
                  <a:pt x="380" y="706"/>
                </a:lnTo>
                <a:lnTo>
                  <a:pt x="380" y="730"/>
                </a:lnTo>
                <a:lnTo>
                  <a:pt x="394" y="730"/>
                </a:lnTo>
                <a:lnTo>
                  <a:pt x="394" y="756"/>
                </a:lnTo>
                <a:lnTo>
                  <a:pt x="426" y="756"/>
                </a:lnTo>
                <a:lnTo>
                  <a:pt x="426" y="788"/>
                </a:lnTo>
                <a:lnTo>
                  <a:pt x="430" y="788"/>
                </a:lnTo>
                <a:lnTo>
                  <a:pt x="430" y="894"/>
                </a:lnTo>
                <a:lnTo>
                  <a:pt x="450" y="894"/>
                </a:lnTo>
                <a:lnTo>
                  <a:pt x="450" y="914"/>
                </a:lnTo>
                <a:lnTo>
                  <a:pt x="482" y="914"/>
                </a:lnTo>
                <a:lnTo>
                  <a:pt x="482" y="938"/>
                </a:lnTo>
                <a:lnTo>
                  <a:pt x="516" y="938"/>
                </a:lnTo>
                <a:lnTo>
                  <a:pt x="516" y="962"/>
                </a:lnTo>
                <a:lnTo>
                  <a:pt x="575" y="962"/>
                </a:lnTo>
                <a:lnTo>
                  <a:pt x="575" y="982"/>
                </a:lnTo>
                <a:lnTo>
                  <a:pt x="603" y="982"/>
                </a:lnTo>
                <a:lnTo>
                  <a:pt x="603" y="1008"/>
                </a:lnTo>
                <a:lnTo>
                  <a:pt x="639" y="1008"/>
                </a:lnTo>
                <a:lnTo>
                  <a:pt x="639" y="1032"/>
                </a:lnTo>
                <a:lnTo>
                  <a:pt x="659" y="1032"/>
                </a:lnTo>
                <a:lnTo>
                  <a:pt x="659" y="1036"/>
                </a:lnTo>
                <a:lnTo>
                  <a:pt x="669" y="1036"/>
                </a:lnTo>
                <a:lnTo>
                  <a:pt x="669" y="1080"/>
                </a:lnTo>
                <a:lnTo>
                  <a:pt x="677" y="1080"/>
                </a:lnTo>
                <a:lnTo>
                  <a:pt x="677" y="1108"/>
                </a:lnTo>
                <a:lnTo>
                  <a:pt x="701" y="1108"/>
                </a:lnTo>
                <a:lnTo>
                  <a:pt x="701" y="1126"/>
                </a:lnTo>
                <a:lnTo>
                  <a:pt x="845" y="1126"/>
                </a:lnTo>
                <a:lnTo>
                  <a:pt x="845" y="1174"/>
                </a:lnTo>
                <a:lnTo>
                  <a:pt x="851" y="1174"/>
                </a:lnTo>
                <a:lnTo>
                  <a:pt x="851" y="1206"/>
                </a:lnTo>
                <a:lnTo>
                  <a:pt x="865" y="1206"/>
                </a:lnTo>
                <a:lnTo>
                  <a:pt x="865" y="1232"/>
                </a:lnTo>
                <a:lnTo>
                  <a:pt x="875" y="1232"/>
                </a:lnTo>
                <a:lnTo>
                  <a:pt x="875" y="1242"/>
                </a:lnTo>
                <a:lnTo>
                  <a:pt x="881" y="1242"/>
                </a:lnTo>
                <a:lnTo>
                  <a:pt x="881" y="1306"/>
                </a:lnTo>
                <a:lnTo>
                  <a:pt x="909" y="1306"/>
                </a:lnTo>
                <a:lnTo>
                  <a:pt x="909" y="1338"/>
                </a:lnTo>
                <a:lnTo>
                  <a:pt x="1027" y="1338"/>
                </a:lnTo>
                <a:lnTo>
                  <a:pt x="1027" y="1364"/>
                </a:lnTo>
                <a:lnTo>
                  <a:pt x="1049" y="1364"/>
                </a:lnTo>
                <a:lnTo>
                  <a:pt x="1049" y="1388"/>
                </a:lnTo>
                <a:lnTo>
                  <a:pt x="1063" y="1388"/>
                </a:lnTo>
                <a:lnTo>
                  <a:pt x="1063" y="1416"/>
                </a:lnTo>
                <a:lnTo>
                  <a:pt x="1079" y="1416"/>
                </a:lnTo>
                <a:lnTo>
                  <a:pt x="1079" y="1442"/>
                </a:lnTo>
                <a:lnTo>
                  <a:pt x="1241" y="1442"/>
                </a:lnTo>
                <a:lnTo>
                  <a:pt x="1241" y="1498"/>
                </a:lnTo>
                <a:lnTo>
                  <a:pt x="1269" y="1498"/>
                </a:lnTo>
                <a:lnTo>
                  <a:pt x="1269" y="1522"/>
                </a:lnTo>
                <a:lnTo>
                  <a:pt x="1449" y="1522"/>
                </a:lnTo>
                <a:lnTo>
                  <a:pt x="1449" y="1554"/>
                </a:lnTo>
                <a:lnTo>
                  <a:pt x="1499" y="1554"/>
                </a:lnTo>
                <a:lnTo>
                  <a:pt x="1499" y="1582"/>
                </a:lnTo>
                <a:lnTo>
                  <a:pt x="1513" y="1582"/>
                </a:lnTo>
                <a:lnTo>
                  <a:pt x="1513" y="1654"/>
                </a:lnTo>
                <a:lnTo>
                  <a:pt x="1587" y="1654"/>
                </a:lnTo>
                <a:lnTo>
                  <a:pt x="1587" y="1690"/>
                </a:lnTo>
                <a:lnTo>
                  <a:pt x="1731" y="1690"/>
                </a:lnTo>
                <a:lnTo>
                  <a:pt x="1731" y="1726"/>
                </a:lnTo>
                <a:lnTo>
                  <a:pt x="3177" y="1726"/>
                </a:lnTo>
              </a:path>
            </a:pathLst>
          </a:custGeom>
          <a:noFill/>
          <a:ln w="28575">
            <a:solidFill>
              <a:srgbClr val="FF6600"/>
            </a:solidFill>
            <a:miter lim="800000"/>
            <a:headEnd/>
            <a:tailEnd/>
          </a:ln>
        </p:spPr>
        <p:txBody>
          <a:bodyPr/>
          <a:lstStyle/>
          <a:p>
            <a:endParaRPr lang="en-US"/>
          </a:p>
        </p:txBody>
      </p:sp>
      <p:sp>
        <p:nvSpPr>
          <p:cNvPr id="127139" name="Line 20"/>
          <p:cNvSpPr>
            <a:spLocks noChangeShapeType="1"/>
          </p:cNvSpPr>
          <p:nvPr/>
        </p:nvSpPr>
        <p:spPr bwMode="auto">
          <a:xfrm>
            <a:off x="8002588" y="4329113"/>
            <a:ext cx="0" cy="69850"/>
          </a:xfrm>
          <a:prstGeom prst="line">
            <a:avLst/>
          </a:prstGeom>
          <a:noFill/>
          <a:ln w="28575">
            <a:solidFill>
              <a:schemeClr val="accent2"/>
            </a:solidFill>
            <a:miter lim="800000"/>
            <a:headEnd/>
            <a:tailEnd/>
          </a:ln>
        </p:spPr>
        <p:txBody>
          <a:bodyPr/>
          <a:lstStyle/>
          <a:p>
            <a:endParaRPr lang="en-US"/>
          </a:p>
        </p:txBody>
      </p:sp>
      <p:sp>
        <p:nvSpPr>
          <p:cNvPr id="127140" name="Line 21"/>
          <p:cNvSpPr>
            <a:spLocks noChangeShapeType="1"/>
          </p:cNvSpPr>
          <p:nvPr/>
        </p:nvSpPr>
        <p:spPr bwMode="auto">
          <a:xfrm>
            <a:off x="7967663" y="4364038"/>
            <a:ext cx="69850" cy="0"/>
          </a:xfrm>
          <a:prstGeom prst="line">
            <a:avLst/>
          </a:prstGeom>
          <a:noFill/>
          <a:ln w="28575">
            <a:solidFill>
              <a:schemeClr val="accent2"/>
            </a:solidFill>
            <a:miter lim="800000"/>
            <a:headEnd/>
            <a:tailEnd/>
          </a:ln>
        </p:spPr>
        <p:txBody>
          <a:bodyPr/>
          <a:lstStyle/>
          <a:p>
            <a:endParaRPr lang="en-US"/>
          </a:p>
        </p:txBody>
      </p:sp>
      <p:sp>
        <p:nvSpPr>
          <p:cNvPr id="127141" name="Line 22"/>
          <p:cNvSpPr>
            <a:spLocks noChangeShapeType="1"/>
          </p:cNvSpPr>
          <p:nvPr/>
        </p:nvSpPr>
        <p:spPr bwMode="auto">
          <a:xfrm>
            <a:off x="7265988" y="4329113"/>
            <a:ext cx="0" cy="69850"/>
          </a:xfrm>
          <a:prstGeom prst="line">
            <a:avLst/>
          </a:prstGeom>
          <a:noFill/>
          <a:ln w="28575">
            <a:solidFill>
              <a:schemeClr val="accent2"/>
            </a:solidFill>
            <a:miter lim="800000"/>
            <a:headEnd/>
            <a:tailEnd/>
          </a:ln>
        </p:spPr>
        <p:txBody>
          <a:bodyPr/>
          <a:lstStyle/>
          <a:p>
            <a:endParaRPr lang="en-US"/>
          </a:p>
        </p:txBody>
      </p:sp>
      <p:sp>
        <p:nvSpPr>
          <p:cNvPr id="127142" name="Line 23"/>
          <p:cNvSpPr>
            <a:spLocks noChangeShapeType="1"/>
          </p:cNvSpPr>
          <p:nvPr/>
        </p:nvSpPr>
        <p:spPr bwMode="auto">
          <a:xfrm>
            <a:off x="7231063" y="4364038"/>
            <a:ext cx="66675" cy="0"/>
          </a:xfrm>
          <a:prstGeom prst="line">
            <a:avLst/>
          </a:prstGeom>
          <a:noFill/>
          <a:ln w="28575">
            <a:solidFill>
              <a:schemeClr val="accent2"/>
            </a:solidFill>
            <a:miter lim="800000"/>
            <a:headEnd/>
            <a:tailEnd/>
          </a:ln>
        </p:spPr>
        <p:txBody>
          <a:bodyPr/>
          <a:lstStyle/>
          <a:p>
            <a:endParaRPr lang="en-US"/>
          </a:p>
        </p:txBody>
      </p:sp>
      <p:sp>
        <p:nvSpPr>
          <p:cNvPr id="127143" name="Line 24"/>
          <p:cNvSpPr>
            <a:spLocks noChangeShapeType="1"/>
          </p:cNvSpPr>
          <p:nvPr/>
        </p:nvSpPr>
        <p:spPr bwMode="auto">
          <a:xfrm>
            <a:off x="6362700" y="4329113"/>
            <a:ext cx="0" cy="69850"/>
          </a:xfrm>
          <a:prstGeom prst="line">
            <a:avLst/>
          </a:prstGeom>
          <a:noFill/>
          <a:ln w="28575">
            <a:solidFill>
              <a:schemeClr val="accent2"/>
            </a:solidFill>
            <a:miter lim="800000"/>
            <a:headEnd/>
            <a:tailEnd/>
          </a:ln>
        </p:spPr>
        <p:txBody>
          <a:bodyPr/>
          <a:lstStyle/>
          <a:p>
            <a:endParaRPr lang="en-US"/>
          </a:p>
        </p:txBody>
      </p:sp>
      <p:sp>
        <p:nvSpPr>
          <p:cNvPr id="127144" name="Line 25"/>
          <p:cNvSpPr>
            <a:spLocks noChangeShapeType="1"/>
          </p:cNvSpPr>
          <p:nvPr/>
        </p:nvSpPr>
        <p:spPr bwMode="auto">
          <a:xfrm>
            <a:off x="6327775" y="4364038"/>
            <a:ext cx="66675" cy="0"/>
          </a:xfrm>
          <a:prstGeom prst="line">
            <a:avLst/>
          </a:prstGeom>
          <a:noFill/>
          <a:ln w="28575">
            <a:solidFill>
              <a:schemeClr val="accent2"/>
            </a:solidFill>
            <a:miter lim="800000"/>
            <a:headEnd/>
            <a:tailEnd/>
          </a:ln>
        </p:spPr>
        <p:txBody>
          <a:bodyPr/>
          <a:lstStyle/>
          <a:p>
            <a:endParaRPr lang="en-US"/>
          </a:p>
        </p:txBody>
      </p:sp>
      <p:sp>
        <p:nvSpPr>
          <p:cNvPr id="127145" name="Line 26"/>
          <p:cNvSpPr>
            <a:spLocks noChangeShapeType="1"/>
          </p:cNvSpPr>
          <p:nvPr/>
        </p:nvSpPr>
        <p:spPr bwMode="auto">
          <a:xfrm>
            <a:off x="5988050" y="4078288"/>
            <a:ext cx="0" cy="66675"/>
          </a:xfrm>
          <a:prstGeom prst="line">
            <a:avLst/>
          </a:prstGeom>
          <a:noFill/>
          <a:ln w="28575">
            <a:solidFill>
              <a:schemeClr val="accent2"/>
            </a:solidFill>
            <a:miter lim="800000"/>
            <a:headEnd/>
            <a:tailEnd/>
          </a:ln>
        </p:spPr>
        <p:txBody>
          <a:bodyPr/>
          <a:lstStyle/>
          <a:p>
            <a:endParaRPr lang="en-US"/>
          </a:p>
        </p:txBody>
      </p:sp>
      <p:sp>
        <p:nvSpPr>
          <p:cNvPr id="127146" name="Line 27"/>
          <p:cNvSpPr>
            <a:spLocks noChangeShapeType="1"/>
          </p:cNvSpPr>
          <p:nvPr/>
        </p:nvSpPr>
        <p:spPr bwMode="auto">
          <a:xfrm>
            <a:off x="5953125" y="4110038"/>
            <a:ext cx="66675" cy="0"/>
          </a:xfrm>
          <a:prstGeom prst="line">
            <a:avLst/>
          </a:prstGeom>
          <a:noFill/>
          <a:ln w="28575">
            <a:solidFill>
              <a:schemeClr val="accent2"/>
            </a:solidFill>
            <a:miter lim="800000"/>
            <a:headEnd/>
            <a:tailEnd/>
          </a:ln>
        </p:spPr>
        <p:txBody>
          <a:bodyPr/>
          <a:lstStyle/>
          <a:p>
            <a:endParaRPr lang="en-US"/>
          </a:p>
        </p:txBody>
      </p:sp>
      <p:sp>
        <p:nvSpPr>
          <p:cNvPr id="127147" name="Line 28"/>
          <p:cNvSpPr>
            <a:spLocks noChangeShapeType="1"/>
          </p:cNvSpPr>
          <p:nvPr/>
        </p:nvSpPr>
        <p:spPr bwMode="auto">
          <a:xfrm>
            <a:off x="5953125" y="4078288"/>
            <a:ext cx="0" cy="66675"/>
          </a:xfrm>
          <a:prstGeom prst="line">
            <a:avLst/>
          </a:prstGeom>
          <a:noFill/>
          <a:ln w="28575">
            <a:solidFill>
              <a:schemeClr val="accent2"/>
            </a:solidFill>
            <a:miter lim="800000"/>
            <a:headEnd/>
            <a:tailEnd/>
          </a:ln>
        </p:spPr>
        <p:txBody>
          <a:bodyPr/>
          <a:lstStyle/>
          <a:p>
            <a:endParaRPr lang="en-US"/>
          </a:p>
        </p:txBody>
      </p:sp>
      <p:sp>
        <p:nvSpPr>
          <p:cNvPr id="127148" name="Line 29"/>
          <p:cNvSpPr>
            <a:spLocks noChangeShapeType="1"/>
          </p:cNvSpPr>
          <p:nvPr/>
        </p:nvSpPr>
        <p:spPr bwMode="auto">
          <a:xfrm>
            <a:off x="5918200" y="4110038"/>
            <a:ext cx="69850" cy="0"/>
          </a:xfrm>
          <a:prstGeom prst="line">
            <a:avLst/>
          </a:prstGeom>
          <a:noFill/>
          <a:ln w="28575">
            <a:solidFill>
              <a:schemeClr val="accent2"/>
            </a:solidFill>
            <a:miter lim="800000"/>
            <a:headEnd/>
            <a:tailEnd/>
          </a:ln>
        </p:spPr>
        <p:txBody>
          <a:bodyPr/>
          <a:lstStyle/>
          <a:p>
            <a:endParaRPr lang="en-US"/>
          </a:p>
        </p:txBody>
      </p:sp>
      <p:sp>
        <p:nvSpPr>
          <p:cNvPr id="127149" name="Line 30"/>
          <p:cNvSpPr>
            <a:spLocks noChangeShapeType="1"/>
          </p:cNvSpPr>
          <p:nvPr/>
        </p:nvSpPr>
        <p:spPr bwMode="auto">
          <a:xfrm>
            <a:off x="5638800" y="3922713"/>
            <a:ext cx="0" cy="69850"/>
          </a:xfrm>
          <a:prstGeom prst="line">
            <a:avLst/>
          </a:prstGeom>
          <a:noFill/>
          <a:ln w="28575">
            <a:solidFill>
              <a:schemeClr val="accent2"/>
            </a:solidFill>
            <a:miter lim="800000"/>
            <a:headEnd/>
            <a:tailEnd/>
          </a:ln>
        </p:spPr>
        <p:txBody>
          <a:bodyPr/>
          <a:lstStyle/>
          <a:p>
            <a:endParaRPr lang="en-US"/>
          </a:p>
        </p:txBody>
      </p:sp>
      <p:sp>
        <p:nvSpPr>
          <p:cNvPr id="127150" name="Line 45"/>
          <p:cNvSpPr>
            <a:spLocks noChangeShapeType="1"/>
          </p:cNvSpPr>
          <p:nvPr/>
        </p:nvSpPr>
        <p:spPr bwMode="auto">
          <a:xfrm>
            <a:off x="4911725" y="3802063"/>
            <a:ext cx="69850" cy="0"/>
          </a:xfrm>
          <a:prstGeom prst="line">
            <a:avLst/>
          </a:prstGeom>
          <a:noFill/>
          <a:ln w="28575">
            <a:solidFill>
              <a:schemeClr val="accent2"/>
            </a:solidFill>
            <a:miter lim="800000"/>
            <a:headEnd/>
            <a:tailEnd/>
          </a:ln>
        </p:spPr>
        <p:txBody>
          <a:bodyPr/>
          <a:lstStyle/>
          <a:p>
            <a:endParaRPr lang="en-US"/>
          </a:p>
        </p:txBody>
      </p:sp>
      <p:sp>
        <p:nvSpPr>
          <p:cNvPr id="127151" name="Line 46"/>
          <p:cNvSpPr>
            <a:spLocks noChangeShapeType="1"/>
          </p:cNvSpPr>
          <p:nvPr/>
        </p:nvSpPr>
        <p:spPr bwMode="auto">
          <a:xfrm>
            <a:off x="4911725" y="3725863"/>
            <a:ext cx="0" cy="69850"/>
          </a:xfrm>
          <a:prstGeom prst="line">
            <a:avLst/>
          </a:prstGeom>
          <a:noFill/>
          <a:ln w="28575">
            <a:solidFill>
              <a:schemeClr val="accent2"/>
            </a:solidFill>
            <a:miter lim="800000"/>
            <a:headEnd/>
            <a:tailEnd/>
          </a:ln>
        </p:spPr>
        <p:txBody>
          <a:bodyPr/>
          <a:lstStyle/>
          <a:p>
            <a:endParaRPr lang="en-US"/>
          </a:p>
        </p:txBody>
      </p:sp>
      <p:sp>
        <p:nvSpPr>
          <p:cNvPr id="127152" name="Line 47"/>
          <p:cNvSpPr>
            <a:spLocks noChangeShapeType="1"/>
          </p:cNvSpPr>
          <p:nvPr/>
        </p:nvSpPr>
        <p:spPr bwMode="auto">
          <a:xfrm>
            <a:off x="4879975" y="3760788"/>
            <a:ext cx="66675" cy="0"/>
          </a:xfrm>
          <a:prstGeom prst="line">
            <a:avLst/>
          </a:prstGeom>
          <a:noFill/>
          <a:ln w="28575">
            <a:solidFill>
              <a:schemeClr val="accent2"/>
            </a:solidFill>
            <a:miter lim="800000"/>
            <a:headEnd/>
            <a:tailEnd/>
          </a:ln>
        </p:spPr>
        <p:txBody>
          <a:bodyPr/>
          <a:lstStyle/>
          <a:p>
            <a:endParaRPr lang="en-US"/>
          </a:p>
        </p:txBody>
      </p:sp>
      <p:sp>
        <p:nvSpPr>
          <p:cNvPr id="127153" name="Line 48"/>
          <p:cNvSpPr>
            <a:spLocks noChangeShapeType="1"/>
          </p:cNvSpPr>
          <p:nvPr/>
        </p:nvSpPr>
        <p:spPr bwMode="auto">
          <a:xfrm>
            <a:off x="4911725" y="3681413"/>
            <a:ext cx="0" cy="69850"/>
          </a:xfrm>
          <a:prstGeom prst="line">
            <a:avLst/>
          </a:prstGeom>
          <a:noFill/>
          <a:ln w="28575">
            <a:solidFill>
              <a:schemeClr val="accent2"/>
            </a:solidFill>
            <a:miter lim="800000"/>
            <a:headEnd/>
            <a:tailEnd/>
          </a:ln>
        </p:spPr>
        <p:txBody>
          <a:bodyPr/>
          <a:lstStyle/>
          <a:p>
            <a:endParaRPr lang="en-US"/>
          </a:p>
        </p:txBody>
      </p:sp>
      <p:sp>
        <p:nvSpPr>
          <p:cNvPr id="127154" name="Line 49"/>
          <p:cNvSpPr>
            <a:spLocks noChangeShapeType="1"/>
          </p:cNvSpPr>
          <p:nvPr/>
        </p:nvSpPr>
        <p:spPr bwMode="auto">
          <a:xfrm>
            <a:off x="4879975" y="3716338"/>
            <a:ext cx="66675" cy="0"/>
          </a:xfrm>
          <a:prstGeom prst="line">
            <a:avLst/>
          </a:prstGeom>
          <a:noFill/>
          <a:ln w="28575">
            <a:solidFill>
              <a:schemeClr val="accent2"/>
            </a:solidFill>
            <a:miter lim="800000"/>
            <a:headEnd/>
            <a:tailEnd/>
          </a:ln>
        </p:spPr>
        <p:txBody>
          <a:bodyPr/>
          <a:lstStyle/>
          <a:p>
            <a:endParaRPr lang="en-US"/>
          </a:p>
        </p:txBody>
      </p:sp>
      <p:sp>
        <p:nvSpPr>
          <p:cNvPr id="127155" name="Line 50"/>
          <p:cNvSpPr>
            <a:spLocks noChangeShapeType="1"/>
          </p:cNvSpPr>
          <p:nvPr/>
        </p:nvSpPr>
        <p:spPr bwMode="auto">
          <a:xfrm>
            <a:off x="4667250" y="3681413"/>
            <a:ext cx="0" cy="69850"/>
          </a:xfrm>
          <a:prstGeom prst="line">
            <a:avLst/>
          </a:prstGeom>
          <a:noFill/>
          <a:ln w="28575">
            <a:solidFill>
              <a:schemeClr val="accent2"/>
            </a:solidFill>
            <a:miter lim="800000"/>
            <a:headEnd/>
            <a:tailEnd/>
          </a:ln>
        </p:spPr>
        <p:txBody>
          <a:bodyPr/>
          <a:lstStyle/>
          <a:p>
            <a:endParaRPr lang="en-US"/>
          </a:p>
        </p:txBody>
      </p:sp>
      <p:sp>
        <p:nvSpPr>
          <p:cNvPr id="127156" name="Line 51"/>
          <p:cNvSpPr>
            <a:spLocks noChangeShapeType="1"/>
          </p:cNvSpPr>
          <p:nvPr/>
        </p:nvSpPr>
        <p:spPr bwMode="auto">
          <a:xfrm>
            <a:off x="4632325" y="3716338"/>
            <a:ext cx="69850" cy="0"/>
          </a:xfrm>
          <a:prstGeom prst="line">
            <a:avLst/>
          </a:prstGeom>
          <a:noFill/>
          <a:ln w="28575">
            <a:solidFill>
              <a:schemeClr val="accent2"/>
            </a:solidFill>
            <a:miter lim="800000"/>
            <a:headEnd/>
            <a:tailEnd/>
          </a:ln>
        </p:spPr>
        <p:txBody>
          <a:bodyPr/>
          <a:lstStyle/>
          <a:p>
            <a:endParaRPr lang="en-US"/>
          </a:p>
        </p:txBody>
      </p:sp>
      <p:sp>
        <p:nvSpPr>
          <p:cNvPr id="127157" name="Line 52"/>
          <p:cNvSpPr>
            <a:spLocks noChangeShapeType="1"/>
          </p:cNvSpPr>
          <p:nvPr/>
        </p:nvSpPr>
        <p:spPr bwMode="auto">
          <a:xfrm>
            <a:off x="4638675" y="3602038"/>
            <a:ext cx="0" cy="66675"/>
          </a:xfrm>
          <a:prstGeom prst="line">
            <a:avLst/>
          </a:prstGeom>
          <a:noFill/>
          <a:ln w="28575">
            <a:solidFill>
              <a:schemeClr val="accent2"/>
            </a:solidFill>
            <a:miter lim="800000"/>
            <a:headEnd/>
            <a:tailEnd/>
          </a:ln>
        </p:spPr>
        <p:txBody>
          <a:bodyPr/>
          <a:lstStyle/>
          <a:p>
            <a:endParaRPr lang="en-US"/>
          </a:p>
        </p:txBody>
      </p:sp>
      <p:sp>
        <p:nvSpPr>
          <p:cNvPr id="127158" name="Line 53"/>
          <p:cNvSpPr>
            <a:spLocks noChangeShapeType="1"/>
          </p:cNvSpPr>
          <p:nvPr/>
        </p:nvSpPr>
        <p:spPr bwMode="auto">
          <a:xfrm>
            <a:off x="4603750" y="3633788"/>
            <a:ext cx="69850" cy="0"/>
          </a:xfrm>
          <a:prstGeom prst="line">
            <a:avLst/>
          </a:prstGeom>
          <a:noFill/>
          <a:ln w="28575">
            <a:solidFill>
              <a:schemeClr val="accent2"/>
            </a:solidFill>
            <a:miter lim="800000"/>
            <a:headEnd/>
            <a:tailEnd/>
          </a:ln>
        </p:spPr>
        <p:txBody>
          <a:bodyPr/>
          <a:lstStyle/>
          <a:p>
            <a:endParaRPr lang="en-US"/>
          </a:p>
        </p:txBody>
      </p:sp>
      <p:sp>
        <p:nvSpPr>
          <p:cNvPr id="127159" name="Line 54"/>
          <p:cNvSpPr>
            <a:spLocks noChangeShapeType="1"/>
          </p:cNvSpPr>
          <p:nvPr/>
        </p:nvSpPr>
        <p:spPr bwMode="auto">
          <a:xfrm>
            <a:off x="4622800" y="3570288"/>
            <a:ext cx="0" cy="66675"/>
          </a:xfrm>
          <a:prstGeom prst="line">
            <a:avLst/>
          </a:prstGeom>
          <a:noFill/>
          <a:ln w="28575">
            <a:solidFill>
              <a:schemeClr val="accent2"/>
            </a:solidFill>
            <a:miter lim="800000"/>
            <a:headEnd/>
            <a:tailEnd/>
          </a:ln>
        </p:spPr>
        <p:txBody>
          <a:bodyPr/>
          <a:lstStyle/>
          <a:p>
            <a:endParaRPr lang="en-US"/>
          </a:p>
        </p:txBody>
      </p:sp>
      <p:sp>
        <p:nvSpPr>
          <p:cNvPr id="127160" name="Line 55"/>
          <p:cNvSpPr>
            <a:spLocks noChangeShapeType="1"/>
          </p:cNvSpPr>
          <p:nvPr/>
        </p:nvSpPr>
        <p:spPr bwMode="auto">
          <a:xfrm>
            <a:off x="4587875" y="3602038"/>
            <a:ext cx="66675" cy="0"/>
          </a:xfrm>
          <a:prstGeom prst="line">
            <a:avLst/>
          </a:prstGeom>
          <a:noFill/>
          <a:ln w="28575">
            <a:solidFill>
              <a:schemeClr val="accent2"/>
            </a:solidFill>
            <a:miter lim="800000"/>
            <a:headEnd/>
            <a:tailEnd/>
          </a:ln>
        </p:spPr>
        <p:txBody>
          <a:bodyPr/>
          <a:lstStyle/>
          <a:p>
            <a:endParaRPr lang="en-US"/>
          </a:p>
        </p:txBody>
      </p:sp>
      <p:sp>
        <p:nvSpPr>
          <p:cNvPr id="127161" name="Line 56"/>
          <p:cNvSpPr>
            <a:spLocks noChangeShapeType="1"/>
          </p:cNvSpPr>
          <p:nvPr/>
        </p:nvSpPr>
        <p:spPr bwMode="auto">
          <a:xfrm>
            <a:off x="4508500" y="3500438"/>
            <a:ext cx="0" cy="69850"/>
          </a:xfrm>
          <a:prstGeom prst="line">
            <a:avLst/>
          </a:prstGeom>
          <a:noFill/>
          <a:ln w="28575">
            <a:solidFill>
              <a:schemeClr val="accent2"/>
            </a:solidFill>
            <a:miter lim="800000"/>
            <a:headEnd/>
            <a:tailEnd/>
          </a:ln>
        </p:spPr>
        <p:txBody>
          <a:bodyPr/>
          <a:lstStyle/>
          <a:p>
            <a:endParaRPr lang="en-US"/>
          </a:p>
        </p:txBody>
      </p:sp>
      <p:sp>
        <p:nvSpPr>
          <p:cNvPr id="127162" name="Line 57"/>
          <p:cNvSpPr>
            <a:spLocks noChangeShapeType="1"/>
          </p:cNvSpPr>
          <p:nvPr/>
        </p:nvSpPr>
        <p:spPr bwMode="auto">
          <a:xfrm>
            <a:off x="4473575" y="3535363"/>
            <a:ext cx="69850" cy="0"/>
          </a:xfrm>
          <a:prstGeom prst="line">
            <a:avLst/>
          </a:prstGeom>
          <a:noFill/>
          <a:ln w="28575">
            <a:solidFill>
              <a:schemeClr val="accent2"/>
            </a:solidFill>
            <a:miter lim="800000"/>
            <a:headEnd/>
            <a:tailEnd/>
          </a:ln>
        </p:spPr>
        <p:txBody>
          <a:bodyPr/>
          <a:lstStyle/>
          <a:p>
            <a:endParaRPr lang="en-US"/>
          </a:p>
        </p:txBody>
      </p:sp>
      <p:sp>
        <p:nvSpPr>
          <p:cNvPr id="127163" name="Line 58"/>
          <p:cNvSpPr>
            <a:spLocks noChangeShapeType="1"/>
          </p:cNvSpPr>
          <p:nvPr/>
        </p:nvSpPr>
        <p:spPr bwMode="auto">
          <a:xfrm>
            <a:off x="4343400" y="3465513"/>
            <a:ext cx="0" cy="69850"/>
          </a:xfrm>
          <a:prstGeom prst="line">
            <a:avLst/>
          </a:prstGeom>
          <a:noFill/>
          <a:ln w="28575">
            <a:solidFill>
              <a:schemeClr val="accent2"/>
            </a:solidFill>
            <a:miter lim="800000"/>
            <a:headEnd/>
            <a:tailEnd/>
          </a:ln>
        </p:spPr>
        <p:txBody>
          <a:bodyPr/>
          <a:lstStyle/>
          <a:p>
            <a:endParaRPr lang="en-US"/>
          </a:p>
        </p:txBody>
      </p:sp>
      <p:sp>
        <p:nvSpPr>
          <p:cNvPr id="127164" name="Line 59"/>
          <p:cNvSpPr>
            <a:spLocks noChangeShapeType="1"/>
          </p:cNvSpPr>
          <p:nvPr/>
        </p:nvSpPr>
        <p:spPr bwMode="auto">
          <a:xfrm>
            <a:off x="4308475" y="3500438"/>
            <a:ext cx="66675" cy="0"/>
          </a:xfrm>
          <a:prstGeom prst="line">
            <a:avLst/>
          </a:prstGeom>
          <a:noFill/>
          <a:ln w="28575">
            <a:solidFill>
              <a:schemeClr val="accent2"/>
            </a:solidFill>
            <a:miter lim="800000"/>
            <a:headEnd/>
            <a:tailEnd/>
          </a:ln>
        </p:spPr>
        <p:txBody>
          <a:bodyPr/>
          <a:lstStyle/>
          <a:p>
            <a:endParaRPr lang="en-US"/>
          </a:p>
        </p:txBody>
      </p:sp>
      <p:sp>
        <p:nvSpPr>
          <p:cNvPr id="127165" name="Line 60"/>
          <p:cNvSpPr>
            <a:spLocks noChangeShapeType="1"/>
          </p:cNvSpPr>
          <p:nvPr/>
        </p:nvSpPr>
        <p:spPr bwMode="auto">
          <a:xfrm>
            <a:off x="4311650" y="3465513"/>
            <a:ext cx="0" cy="69850"/>
          </a:xfrm>
          <a:prstGeom prst="line">
            <a:avLst/>
          </a:prstGeom>
          <a:noFill/>
          <a:ln w="28575">
            <a:solidFill>
              <a:schemeClr val="accent2"/>
            </a:solidFill>
            <a:miter lim="800000"/>
            <a:headEnd/>
            <a:tailEnd/>
          </a:ln>
        </p:spPr>
        <p:txBody>
          <a:bodyPr/>
          <a:lstStyle/>
          <a:p>
            <a:endParaRPr lang="en-US"/>
          </a:p>
        </p:txBody>
      </p:sp>
      <p:sp>
        <p:nvSpPr>
          <p:cNvPr id="127166" name="Line 61"/>
          <p:cNvSpPr>
            <a:spLocks noChangeShapeType="1"/>
          </p:cNvSpPr>
          <p:nvPr/>
        </p:nvSpPr>
        <p:spPr bwMode="auto">
          <a:xfrm>
            <a:off x="4276725" y="3500438"/>
            <a:ext cx="69850" cy="0"/>
          </a:xfrm>
          <a:prstGeom prst="line">
            <a:avLst/>
          </a:prstGeom>
          <a:noFill/>
          <a:ln w="28575">
            <a:solidFill>
              <a:schemeClr val="accent2"/>
            </a:solidFill>
            <a:miter lim="800000"/>
            <a:headEnd/>
            <a:tailEnd/>
          </a:ln>
        </p:spPr>
        <p:txBody>
          <a:bodyPr/>
          <a:lstStyle/>
          <a:p>
            <a:endParaRPr lang="en-US"/>
          </a:p>
        </p:txBody>
      </p:sp>
      <p:sp>
        <p:nvSpPr>
          <p:cNvPr id="127167" name="Line 62"/>
          <p:cNvSpPr>
            <a:spLocks noChangeShapeType="1"/>
          </p:cNvSpPr>
          <p:nvPr/>
        </p:nvSpPr>
        <p:spPr bwMode="auto">
          <a:xfrm>
            <a:off x="4292600" y="3465513"/>
            <a:ext cx="0" cy="69850"/>
          </a:xfrm>
          <a:prstGeom prst="line">
            <a:avLst/>
          </a:prstGeom>
          <a:noFill/>
          <a:ln w="28575">
            <a:solidFill>
              <a:schemeClr val="accent2"/>
            </a:solidFill>
            <a:miter lim="800000"/>
            <a:headEnd/>
            <a:tailEnd/>
          </a:ln>
        </p:spPr>
        <p:txBody>
          <a:bodyPr/>
          <a:lstStyle/>
          <a:p>
            <a:endParaRPr lang="en-US"/>
          </a:p>
        </p:txBody>
      </p:sp>
      <p:sp>
        <p:nvSpPr>
          <p:cNvPr id="127168" name="Line 63"/>
          <p:cNvSpPr>
            <a:spLocks noChangeShapeType="1"/>
          </p:cNvSpPr>
          <p:nvPr/>
        </p:nvSpPr>
        <p:spPr bwMode="auto">
          <a:xfrm>
            <a:off x="4257675" y="3500438"/>
            <a:ext cx="69850" cy="0"/>
          </a:xfrm>
          <a:prstGeom prst="line">
            <a:avLst/>
          </a:prstGeom>
          <a:noFill/>
          <a:ln w="28575">
            <a:solidFill>
              <a:schemeClr val="accent2"/>
            </a:solidFill>
            <a:miter lim="800000"/>
            <a:headEnd/>
            <a:tailEnd/>
          </a:ln>
        </p:spPr>
        <p:txBody>
          <a:bodyPr/>
          <a:lstStyle/>
          <a:p>
            <a:endParaRPr lang="en-US"/>
          </a:p>
        </p:txBody>
      </p:sp>
      <p:sp>
        <p:nvSpPr>
          <p:cNvPr id="127169" name="Line 64"/>
          <p:cNvSpPr>
            <a:spLocks noChangeShapeType="1"/>
          </p:cNvSpPr>
          <p:nvPr/>
        </p:nvSpPr>
        <p:spPr bwMode="auto">
          <a:xfrm>
            <a:off x="4070350" y="3341688"/>
            <a:ext cx="0" cy="69850"/>
          </a:xfrm>
          <a:prstGeom prst="line">
            <a:avLst/>
          </a:prstGeom>
          <a:noFill/>
          <a:ln w="28575">
            <a:solidFill>
              <a:schemeClr val="accent2"/>
            </a:solidFill>
            <a:miter lim="800000"/>
            <a:headEnd/>
            <a:tailEnd/>
          </a:ln>
        </p:spPr>
        <p:txBody>
          <a:bodyPr/>
          <a:lstStyle/>
          <a:p>
            <a:endParaRPr lang="en-US"/>
          </a:p>
        </p:txBody>
      </p:sp>
      <p:sp>
        <p:nvSpPr>
          <p:cNvPr id="127170" name="Line 65"/>
          <p:cNvSpPr>
            <a:spLocks noChangeShapeType="1"/>
          </p:cNvSpPr>
          <p:nvPr/>
        </p:nvSpPr>
        <p:spPr bwMode="auto">
          <a:xfrm>
            <a:off x="4035425" y="3376613"/>
            <a:ext cx="69850" cy="0"/>
          </a:xfrm>
          <a:prstGeom prst="line">
            <a:avLst/>
          </a:prstGeom>
          <a:noFill/>
          <a:ln w="28575">
            <a:solidFill>
              <a:schemeClr val="accent2"/>
            </a:solidFill>
            <a:miter lim="800000"/>
            <a:headEnd/>
            <a:tailEnd/>
          </a:ln>
        </p:spPr>
        <p:txBody>
          <a:bodyPr/>
          <a:lstStyle/>
          <a:p>
            <a:endParaRPr lang="en-US"/>
          </a:p>
        </p:txBody>
      </p:sp>
      <p:sp>
        <p:nvSpPr>
          <p:cNvPr id="127171" name="Line 66"/>
          <p:cNvSpPr>
            <a:spLocks noChangeShapeType="1"/>
          </p:cNvSpPr>
          <p:nvPr/>
        </p:nvSpPr>
        <p:spPr bwMode="auto">
          <a:xfrm>
            <a:off x="3971925" y="3201988"/>
            <a:ext cx="0" cy="66675"/>
          </a:xfrm>
          <a:prstGeom prst="line">
            <a:avLst/>
          </a:prstGeom>
          <a:noFill/>
          <a:ln w="28575">
            <a:solidFill>
              <a:schemeClr val="accent2"/>
            </a:solidFill>
            <a:miter lim="800000"/>
            <a:headEnd/>
            <a:tailEnd/>
          </a:ln>
        </p:spPr>
        <p:txBody>
          <a:bodyPr/>
          <a:lstStyle/>
          <a:p>
            <a:endParaRPr lang="en-US"/>
          </a:p>
        </p:txBody>
      </p:sp>
      <p:sp>
        <p:nvSpPr>
          <p:cNvPr id="127172" name="Line 67"/>
          <p:cNvSpPr>
            <a:spLocks noChangeShapeType="1"/>
          </p:cNvSpPr>
          <p:nvPr/>
        </p:nvSpPr>
        <p:spPr bwMode="auto">
          <a:xfrm>
            <a:off x="3937000" y="3236913"/>
            <a:ext cx="66675" cy="0"/>
          </a:xfrm>
          <a:prstGeom prst="line">
            <a:avLst/>
          </a:prstGeom>
          <a:noFill/>
          <a:ln w="28575">
            <a:solidFill>
              <a:schemeClr val="accent2"/>
            </a:solidFill>
            <a:miter lim="800000"/>
            <a:headEnd/>
            <a:tailEnd/>
          </a:ln>
        </p:spPr>
        <p:txBody>
          <a:bodyPr/>
          <a:lstStyle/>
          <a:p>
            <a:endParaRPr lang="en-US"/>
          </a:p>
        </p:txBody>
      </p:sp>
      <p:sp>
        <p:nvSpPr>
          <p:cNvPr id="127173" name="Line 68"/>
          <p:cNvSpPr>
            <a:spLocks noChangeShapeType="1"/>
          </p:cNvSpPr>
          <p:nvPr/>
        </p:nvSpPr>
        <p:spPr bwMode="auto">
          <a:xfrm>
            <a:off x="3940175" y="3173413"/>
            <a:ext cx="0" cy="66675"/>
          </a:xfrm>
          <a:prstGeom prst="line">
            <a:avLst/>
          </a:prstGeom>
          <a:noFill/>
          <a:ln w="28575">
            <a:solidFill>
              <a:schemeClr val="accent2"/>
            </a:solidFill>
            <a:miter lim="800000"/>
            <a:headEnd/>
            <a:tailEnd/>
          </a:ln>
        </p:spPr>
        <p:txBody>
          <a:bodyPr/>
          <a:lstStyle/>
          <a:p>
            <a:endParaRPr lang="en-US"/>
          </a:p>
        </p:txBody>
      </p:sp>
      <p:sp>
        <p:nvSpPr>
          <p:cNvPr id="127174" name="Line 69"/>
          <p:cNvSpPr>
            <a:spLocks noChangeShapeType="1"/>
          </p:cNvSpPr>
          <p:nvPr/>
        </p:nvSpPr>
        <p:spPr bwMode="auto">
          <a:xfrm>
            <a:off x="3908425" y="3208338"/>
            <a:ext cx="66675" cy="0"/>
          </a:xfrm>
          <a:prstGeom prst="line">
            <a:avLst/>
          </a:prstGeom>
          <a:noFill/>
          <a:ln w="28575">
            <a:solidFill>
              <a:schemeClr val="accent2"/>
            </a:solidFill>
            <a:miter lim="800000"/>
            <a:headEnd/>
            <a:tailEnd/>
          </a:ln>
        </p:spPr>
        <p:txBody>
          <a:bodyPr/>
          <a:lstStyle/>
          <a:p>
            <a:endParaRPr lang="en-US"/>
          </a:p>
        </p:txBody>
      </p:sp>
      <p:sp>
        <p:nvSpPr>
          <p:cNvPr id="127175" name="Line 70"/>
          <p:cNvSpPr>
            <a:spLocks noChangeShapeType="1"/>
          </p:cNvSpPr>
          <p:nvPr/>
        </p:nvSpPr>
        <p:spPr bwMode="auto">
          <a:xfrm>
            <a:off x="3902075" y="3084513"/>
            <a:ext cx="0" cy="69850"/>
          </a:xfrm>
          <a:prstGeom prst="line">
            <a:avLst/>
          </a:prstGeom>
          <a:noFill/>
          <a:ln w="28575">
            <a:solidFill>
              <a:schemeClr val="accent2"/>
            </a:solidFill>
            <a:miter lim="800000"/>
            <a:headEnd/>
            <a:tailEnd/>
          </a:ln>
        </p:spPr>
        <p:txBody>
          <a:bodyPr/>
          <a:lstStyle/>
          <a:p>
            <a:endParaRPr lang="en-US"/>
          </a:p>
        </p:txBody>
      </p:sp>
      <p:sp>
        <p:nvSpPr>
          <p:cNvPr id="127176" name="Line 71"/>
          <p:cNvSpPr>
            <a:spLocks noChangeShapeType="1"/>
          </p:cNvSpPr>
          <p:nvPr/>
        </p:nvSpPr>
        <p:spPr bwMode="auto">
          <a:xfrm>
            <a:off x="3867150" y="3119438"/>
            <a:ext cx="69850" cy="0"/>
          </a:xfrm>
          <a:prstGeom prst="line">
            <a:avLst/>
          </a:prstGeom>
          <a:noFill/>
          <a:ln w="28575">
            <a:solidFill>
              <a:schemeClr val="accent2"/>
            </a:solidFill>
            <a:miter lim="800000"/>
            <a:headEnd/>
            <a:tailEnd/>
          </a:ln>
        </p:spPr>
        <p:txBody>
          <a:bodyPr/>
          <a:lstStyle/>
          <a:p>
            <a:endParaRPr lang="en-US"/>
          </a:p>
        </p:txBody>
      </p:sp>
      <p:sp>
        <p:nvSpPr>
          <p:cNvPr id="127177" name="Line 72"/>
          <p:cNvSpPr>
            <a:spLocks noChangeShapeType="1"/>
          </p:cNvSpPr>
          <p:nvPr/>
        </p:nvSpPr>
        <p:spPr bwMode="auto">
          <a:xfrm>
            <a:off x="3863975" y="3084513"/>
            <a:ext cx="0" cy="69850"/>
          </a:xfrm>
          <a:prstGeom prst="line">
            <a:avLst/>
          </a:prstGeom>
          <a:noFill/>
          <a:ln w="28575">
            <a:solidFill>
              <a:schemeClr val="accent2"/>
            </a:solidFill>
            <a:miter lim="800000"/>
            <a:headEnd/>
            <a:tailEnd/>
          </a:ln>
        </p:spPr>
        <p:txBody>
          <a:bodyPr/>
          <a:lstStyle/>
          <a:p>
            <a:endParaRPr lang="en-US"/>
          </a:p>
        </p:txBody>
      </p:sp>
      <p:sp>
        <p:nvSpPr>
          <p:cNvPr id="127178" name="Line 73"/>
          <p:cNvSpPr>
            <a:spLocks noChangeShapeType="1"/>
          </p:cNvSpPr>
          <p:nvPr/>
        </p:nvSpPr>
        <p:spPr bwMode="auto">
          <a:xfrm>
            <a:off x="3829050" y="3119438"/>
            <a:ext cx="69850" cy="0"/>
          </a:xfrm>
          <a:prstGeom prst="line">
            <a:avLst/>
          </a:prstGeom>
          <a:noFill/>
          <a:ln w="28575">
            <a:solidFill>
              <a:schemeClr val="accent2"/>
            </a:solidFill>
            <a:miter lim="800000"/>
            <a:headEnd/>
            <a:tailEnd/>
          </a:ln>
        </p:spPr>
        <p:txBody>
          <a:bodyPr/>
          <a:lstStyle/>
          <a:p>
            <a:endParaRPr lang="en-US"/>
          </a:p>
        </p:txBody>
      </p:sp>
      <p:sp>
        <p:nvSpPr>
          <p:cNvPr id="127179" name="Line 74"/>
          <p:cNvSpPr>
            <a:spLocks noChangeShapeType="1"/>
          </p:cNvSpPr>
          <p:nvPr/>
        </p:nvSpPr>
        <p:spPr bwMode="auto">
          <a:xfrm>
            <a:off x="3679825" y="3024188"/>
            <a:ext cx="0" cy="66675"/>
          </a:xfrm>
          <a:prstGeom prst="line">
            <a:avLst/>
          </a:prstGeom>
          <a:noFill/>
          <a:ln w="28575">
            <a:solidFill>
              <a:schemeClr val="accent2"/>
            </a:solidFill>
            <a:miter lim="800000"/>
            <a:headEnd/>
            <a:tailEnd/>
          </a:ln>
        </p:spPr>
        <p:txBody>
          <a:bodyPr/>
          <a:lstStyle/>
          <a:p>
            <a:endParaRPr lang="en-US"/>
          </a:p>
        </p:txBody>
      </p:sp>
      <p:sp>
        <p:nvSpPr>
          <p:cNvPr id="127180" name="Line 75"/>
          <p:cNvSpPr>
            <a:spLocks noChangeShapeType="1"/>
          </p:cNvSpPr>
          <p:nvPr/>
        </p:nvSpPr>
        <p:spPr bwMode="auto">
          <a:xfrm>
            <a:off x="3644900" y="3059113"/>
            <a:ext cx="66675" cy="0"/>
          </a:xfrm>
          <a:prstGeom prst="line">
            <a:avLst/>
          </a:prstGeom>
          <a:noFill/>
          <a:ln w="28575">
            <a:solidFill>
              <a:schemeClr val="accent2"/>
            </a:solidFill>
            <a:miter lim="800000"/>
            <a:headEnd/>
            <a:tailEnd/>
          </a:ln>
        </p:spPr>
        <p:txBody>
          <a:bodyPr/>
          <a:lstStyle/>
          <a:p>
            <a:endParaRPr lang="en-US"/>
          </a:p>
        </p:txBody>
      </p:sp>
      <p:sp>
        <p:nvSpPr>
          <p:cNvPr id="127181" name="Line 76"/>
          <p:cNvSpPr>
            <a:spLocks noChangeShapeType="1"/>
          </p:cNvSpPr>
          <p:nvPr/>
        </p:nvSpPr>
        <p:spPr bwMode="auto">
          <a:xfrm>
            <a:off x="3641725" y="3005138"/>
            <a:ext cx="0" cy="69850"/>
          </a:xfrm>
          <a:prstGeom prst="line">
            <a:avLst/>
          </a:prstGeom>
          <a:noFill/>
          <a:ln w="28575">
            <a:solidFill>
              <a:schemeClr val="accent2"/>
            </a:solidFill>
            <a:miter lim="800000"/>
            <a:headEnd/>
            <a:tailEnd/>
          </a:ln>
        </p:spPr>
        <p:txBody>
          <a:bodyPr/>
          <a:lstStyle/>
          <a:p>
            <a:endParaRPr lang="en-US"/>
          </a:p>
        </p:txBody>
      </p:sp>
      <p:sp>
        <p:nvSpPr>
          <p:cNvPr id="127182" name="Line 77"/>
          <p:cNvSpPr>
            <a:spLocks noChangeShapeType="1"/>
          </p:cNvSpPr>
          <p:nvPr/>
        </p:nvSpPr>
        <p:spPr bwMode="auto">
          <a:xfrm>
            <a:off x="3606800" y="3040063"/>
            <a:ext cx="69850" cy="0"/>
          </a:xfrm>
          <a:prstGeom prst="line">
            <a:avLst/>
          </a:prstGeom>
          <a:noFill/>
          <a:ln w="28575">
            <a:solidFill>
              <a:schemeClr val="accent2"/>
            </a:solidFill>
            <a:miter lim="800000"/>
            <a:headEnd/>
            <a:tailEnd/>
          </a:ln>
        </p:spPr>
        <p:txBody>
          <a:bodyPr/>
          <a:lstStyle/>
          <a:p>
            <a:endParaRPr lang="en-US"/>
          </a:p>
        </p:txBody>
      </p:sp>
      <p:sp>
        <p:nvSpPr>
          <p:cNvPr id="127183" name="Line 78"/>
          <p:cNvSpPr>
            <a:spLocks noChangeShapeType="1"/>
          </p:cNvSpPr>
          <p:nvPr/>
        </p:nvSpPr>
        <p:spPr bwMode="auto">
          <a:xfrm>
            <a:off x="3514725" y="2846388"/>
            <a:ext cx="0" cy="66675"/>
          </a:xfrm>
          <a:prstGeom prst="line">
            <a:avLst/>
          </a:prstGeom>
          <a:noFill/>
          <a:ln w="28575">
            <a:solidFill>
              <a:schemeClr val="accent2"/>
            </a:solidFill>
            <a:miter lim="800000"/>
            <a:headEnd/>
            <a:tailEnd/>
          </a:ln>
        </p:spPr>
        <p:txBody>
          <a:bodyPr/>
          <a:lstStyle/>
          <a:p>
            <a:endParaRPr lang="en-US"/>
          </a:p>
        </p:txBody>
      </p:sp>
      <p:sp>
        <p:nvSpPr>
          <p:cNvPr id="127184" name="Line 79"/>
          <p:cNvSpPr>
            <a:spLocks noChangeShapeType="1"/>
          </p:cNvSpPr>
          <p:nvPr/>
        </p:nvSpPr>
        <p:spPr bwMode="auto">
          <a:xfrm>
            <a:off x="3479800" y="2881313"/>
            <a:ext cx="66675" cy="0"/>
          </a:xfrm>
          <a:prstGeom prst="line">
            <a:avLst/>
          </a:prstGeom>
          <a:noFill/>
          <a:ln w="28575">
            <a:solidFill>
              <a:schemeClr val="accent2"/>
            </a:solidFill>
            <a:miter lim="800000"/>
            <a:headEnd/>
            <a:tailEnd/>
          </a:ln>
        </p:spPr>
        <p:txBody>
          <a:bodyPr/>
          <a:lstStyle/>
          <a:p>
            <a:endParaRPr lang="en-US"/>
          </a:p>
        </p:txBody>
      </p:sp>
      <p:sp>
        <p:nvSpPr>
          <p:cNvPr id="127185" name="Line 80"/>
          <p:cNvSpPr>
            <a:spLocks noChangeShapeType="1"/>
          </p:cNvSpPr>
          <p:nvPr/>
        </p:nvSpPr>
        <p:spPr bwMode="auto">
          <a:xfrm>
            <a:off x="3343275" y="2795588"/>
            <a:ext cx="0" cy="69850"/>
          </a:xfrm>
          <a:prstGeom prst="line">
            <a:avLst/>
          </a:prstGeom>
          <a:noFill/>
          <a:ln w="28575">
            <a:solidFill>
              <a:schemeClr val="accent2"/>
            </a:solidFill>
            <a:miter lim="800000"/>
            <a:headEnd/>
            <a:tailEnd/>
          </a:ln>
        </p:spPr>
        <p:txBody>
          <a:bodyPr/>
          <a:lstStyle/>
          <a:p>
            <a:endParaRPr lang="en-US"/>
          </a:p>
        </p:txBody>
      </p:sp>
      <p:sp>
        <p:nvSpPr>
          <p:cNvPr id="127186" name="Line 81"/>
          <p:cNvSpPr>
            <a:spLocks noChangeShapeType="1"/>
          </p:cNvSpPr>
          <p:nvPr/>
        </p:nvSpPr>
        <p:spPr bwMode="auto">
          <a:xfrm>
            <a:off x="3308350" y="2830513"/>
            <a:ext cx="69850" cy="0"/>
          </a:xfrm>
          <a:prstGeom prst="line">
            <a:avLst/>
          </a:prstGeom>
          <a:noFill/>
          <a:ln w="28575">
            <a:solidFill>
              <a:schemeClr val="accent2"/>
            </a:solidFill>
            <a:miter lim="800000"/>
            <a:headEnd/>
            <a:tailEnd/>
          </a:ln>
        </p:spPr>
        <p:txBody>
          <a:bodyPr/>
          <a:lstStyle/>
          <a:p>
            <a:endParaRPr lang="en-US"/>
          </a:p>
        </p:txBody>
      </p:sp>
      <p:sp>
        <p:nvSpPr>
          <p:cNvPr id="127187" name="Line 82"/>
          <p:cNvSpPr>
            <a:spLocks noChangeShapeType="1"/>
          </p:cNvSpPr>
          <p:nvPr/>
        </p:nvSpPr>
        <p:spPr bwMode="auto">
          <a:xfrm>
            <a:off x="3314700" y="2795588"/>
            <a:ext cx="0" cy="69850"/>
          </a:xfrm>
          <a:prstGeom prst="line">
            <a:avLst/>
          </a:prstGeom>
          <a:noFill/>
          <a:ln w="28575">
            <a:solidFill>
              <a:schemeClr val="accent2"/>
            </a:solidFill>
            <a:miter lim="800000"/>
            <a:headEnd/>
            <a:tailEnd/>
          </a:ln>
        </p:spPr>
        <p:txBody>
          <a:bodyPr/>
          <a:lstStyle/>
          <a:p>
            <a:endParaRPr lang="en-US"/>
          </a:p>
        </p:txBody>
      </p:sp>
      <p:sp>
        <p:nvSpPr>
          <p:cNvPr id="127188" name="Line 83"/>
          <p:cNvSpPr>
            <a:spLocks noChangeShapeType="1"/>
          </p:cNvSpPr>
          <p:nvPr/>
        </p:nvSpPr>
        <p:spPr bwMode="auto">
          <a:xfrm>
            <a:off x="3279775" y="2830513"/>
            <a:ext cx="69850" cy="0"/>
          </a:xfrm>
          <a:prstGeom prst="line">
            <a:avLst/>
          </a:prstGeom>
          <a:noFill/>
          <a:ln w="28575">
            <a:solidFill>
              <a:schemeClr val="accent2"/>
            </a:solidFill>
            <a:miter lim="800000"/>
            <a:headEnd/>
            <a:tailEnd/>
          </a:ln>
        </p:spPr>
        <p:txBody>
          <a:bodyPr/>
          <a:lstStyle/>
          <a:p>
            <a:endParaRPr lang="en-US"/>
          </a:p>
        </p:txBody>
      </p:sp>
      <p:sp>
        <p:nvSpPr>
          <p:cNvPr id="127189" name="Line 84"/>
          <p:cNvSpPr>
            <a:spLocks noChangeShapeType="1"/>
          </p:cNvSpPr>
          <p:nvPr/>
        </p:nvSpPr>
        <p:spPr bwMode="auto">
          <a:xfrm>
            <a:off x="3295650" y="2795588"/>
            <a:ext cx="0" cy="69850"/>
          </a:xfrm>
          <a:prstGeom prst="line">
            <a:avLst/>
          </a:prstGeom>
          <a:noFill/>
          <a:ln w="28575">
            <a:solidFill>
              <a:schemeClr val="accent2"/>
            </a:solidFill>
            <a:miter lim="800000"/>
            <a:headEnd/>
            <a:tailEnd/>
          </a:ln>
        </p:spPr>
        <p:txBody>
          <a:bodyPr/>
          <a:lstStyle/>
          <a:p>
            <a:endParaRPr lang="en-US"/>
          </a:p>
        </p:txBody>
      </p:sp>
      <p:sp>
        <p:nvSpPr>
          <p:cNvPr id="127190" name="Line 85"/>
          <p:cNvSpPr>
            <a:spLocks noChangeShapeType="1"/>
          </p:cNvSpPr>
          <p:nvPr/>
        </p:nvSpPr>
        <p:spPr bwMode="auto">
          <a:xfrm>
            <a:off x="3263900" y="2830513"/>
            <a:ext cx="66675" cy="0"/>
          </a:xfrm>
          <a:prstGeom prst="line">
            <a:avLst/>
          </a:prstGeom>
          <a:noFill/>
          <a:ln w="28575">
            <a:solidFill>
              <a:schemeClr val="accent2"/>
            </a:solidFill>
            <a:miter lim="800000"/>
            <a:headEnd/>
            <a:tailEnd/>
          </a:ln>
        </p:spPr>
        <p:txBody>
          <a:bodyPr/>
          <a:lstStyle/>
          <a:p>
            <a:endParaRPr lang="en-US"/>
          </a:p>
        </p:txBody>
      </p:sp>
      <p:sp>
        <p:nvSpPr>
          <p:cNvPr id="127191" name="Line 86"/>
          <p:cNvSpPr>
            <a:spLocks noChangeShapeType="1"/>
          </p:cNvSpPr>
          <p:nvPr/>
        </p:nvSpPr>
        <p:spPr bwMode="auto">
          <a:xfrm>
            <a:off x="3282950" y="2747963"/>
            <a:ext cx="0" cy="66675"/>
          </a:xfrm>
          <a:prstGeom prst="line">
            <a:avLst/>
          </a:prstGeom>
          <a:noFill/>
          <a:ln w="28575">
            <a:solidFill>
              <a:schemeClr val="accent2"/>
            </a:solidFill>
            <a:miter lim="800000"/>
            <a:headEnd/>
            <a:tailEnd/>
          </a:ln>
        </p:spPr>
        <p:txBody>
          <a:bodyPr/>
          <a:lstStyle/>
          <a:p>
            <a:endParaRPr lang="en-US"/>
          </a:p>
        </p:txBody>
      </p:sp>
      <p:sp>
        <p:nvSpPr>
          <p:cNvPr id="127192" name="Line 87"/>
          <p:cNvSpPr>
            <a:spLocks noChangeShapeType="1"/>
          </p:cNvSpPr>
          <p:nvPr/>
        </p:nvSpPr>
        <p:spPr bwMode="auto">
          <a:xfrm>
            <a:off x="3248025" y="2779713"/>
            <a:ext cx="66675" cy="0"/>
          </a:xfrm>
          <a:prstGeom prst="line">
            <a:avLst/>
          </a:prstGeom>
          <a:noFill/>
          <a:ln w="28575">
            <a:solidFill>
              <a:schemeClr val="accent2"/>
            </a:solidFill>
            <a:miter lim="800000"/>
            <a:headEnd/>
            <a:tailEnd/>
          </a:ln>
        </p:spPr>
        <p:txBody>
          <a:bodyPr/>
          <a:lstStyle/>
          <a:p>
            <a:endParaRPr lang="en-US"/>
          </a:p>
        </p:txBody>
      </p:sp>
      <p:sp>
        <p:nvSpPr>
          <p:cNvPr id="127193" name="Line 88"/>
          <p:cNvSpPr>
            <a:spLocks noChangeShapeType="1"/>
          </p:cNvSpPr>
          <p:nvPr/>
        </p:nvSpPr>
        <p:spPr bwMode="auto">
          <a:xfrm>
            <a:off x="3219450" y="2481263"/>
            <a:ext cx="0" cy="66675"/>
          </a:xfrm>
          <a:prstGeom prst="line">
            <a:avLst/>
          </a:prstGeom>
          <a:noFill/>
          <a:ln w="28575">
            <a:solidFill>
              <a:schemeClr val="accent2"/>
            </a:solidFill>
            <a:miter lim="800000"/>
            <a:headEnd/>
            <a:tailEnd/>
          </a:ln>
        </p:spPr>
        <p:txBody>
          <a:bodyPr/>
          <a:lstStyle/>
          <a:p>
            <a:endParaRPr lang="en-US"/>
          </a:p>
        </p:txBody>
      </p:sp>
      <p:sp>
        <p:nvSpPr>
          <p:cNvPr id="127194" name="Line 89"/>
          <p:cNvSpPr>
            <a:spLocks noChangeShapeType="1"/>
          </p:cNvSpPr>
          <p:nvPr/>
        </p:nvSpPr>
        <p:spPr bwMode="auto">
          <a:xfrm>
            <a:off x="3187700" y="2516188"/>
            <a:ext cx="66675" cy="0"/>
          </a:xfrm>
          <a:prstGeom prst="line">
            <a:avLst/>
          </a:prstGeom>
          <a:noFill/>
          <a:ln w="28575">
            <a:solidFill>
              <a:schemeClr val="accent2"/>
            </a:solidFill>
            <a:miter lim="800000"/>
            <a:headEnd/>
            <a:tailEnd/>
          </a:ln>
        </p:spPr>
        <p:txBody>
          <a:bodyPr/>
          <a:lstStyle/>
          <a:p>
            <a:endParaRPr lang="en-US"/>
          </a:p>
        </p:txBody>
      </p:sp>
      <p:sp>
        <p:nvSpPr>
          <p:cNvPr id="127195" name="Line 90"/>
          <p:cNvSpPr>
            <a:spLocks noChangeShapeType="1"/>
          </p:cNvSpPr>
          <p:nvPr/>
        </p:nvSpPr>
        <p:spPr bwMode="auto">
          <a:xfrm>
            <a:off x="3003550" y="2459038"/>
            <a:ext cx="0" cy="69850"/>
          </a:xfrm>
          <a:prstGeom prst="line">
            <a:avLst/>
          </a:prstGeom>
          <a:noFill/>
          <a:ln w="28575">
            <a:solidFill>
              <a:schemeClr val="accent2"/>
            </a:solidFill>
            <a:miter lim="800000"/>
            <a:headEnd/>
            <a:tailEnd/>
          </a:ln>
        </p:spPr>
        <p:txBody>
          <a:bodyPr/>
          <a:lstStyle/>
          <a:p>
            <a:endParaRPr lang="en-US"/>
          </a:p>
        </p:txBody>
      </p:sp>
      <p:sp>
        <p:nvSpPr>
          <p:cNvPr id="127196" name="Line 91"/>
          <p:cNvSpPr>
            <a:spLocks noChangeShapeType="1"/>
          </p:cNvSpPr>
          <p:nvPr/>
        </p:nvSpPr>
        <p:spPr bwMode="auto">
          <a:xfrm>
            <a:off x="2968625" y="2493963"/>
            <a:ext cx="69850" cy="0"/>
          </a:xfrm>
          <a:prstGeom prst="line">
            <a:avLst/>
          </a:prstGeom>
          <a:noFill/>
          <a:ln w="28575">
            <a:solidFill>
              <a:schemeClr val="accent2"/>
            </a:solidFill>
            <a:miter lim="800000"/>
            <a:headEnd/>
            <a:tailEnd/>
          </a:ln>
        </p:spPr>
        <p:txBody>
          <a:bodyPr/>
          <a:lstStyle/>
          <a:p>
            <a:endParaRPr lang="en-US"/>
          </a:p>
        </p:txBody>
      </p:sp>
      <p:sp>
        <p:nvSpPr>
          <p:cNvPr id="127197" name="Line 92"/>
          <p:cNvSpPr>
            <a:spLocks noChangeShapeType="1"/>
          </p:cNvSpPr>
          <p:nvPr/>
        </p:nvSpPr>
        <p:spPr bwMode="auto">
          <a:xfrm>
            <a:off x="2949575" y="2389188"/>
            <a:ext cx="0" cy="69850"/>
          </a:xfrm>
          <a:prstGeom prst="line">
            <a:avLst/>
          </a:prstGeom>
          <a:noFill/>
          <a:ln w="28575">
            <a:solidFill>
              <a:schemeClr val="accent2"/>
            </a:solidFill>
            <a:miter lim="800000"/>
            <a:headEnd/>
            <a:tailEnd/>
          </a:ln>
        </p:spPr>
        <p:txBody>
          <a:bodyPr/>
          <a:lstStyle/>
          <a:p>
            <a:endParaRPr lang="en-US"/>
          </a:p>
        </p:txBody>
      </p:sp>
      <p:sp>
        <p:nvSpPr>
          <p:cNvPr id="127198" name="TextBox 202"/>
          <p:cNvSpPr txBox="1">
            <a:spLocks noChangeArrowheads="1"/>
          </p:cNvSpPr>
          <p:nvPr/>
        </p:nvSpPr>
        <p:spPr bwMode="auto">
          <a:xfrm>
            <a:off x="4642203" y="6443663"/>
            <a:ext cx="4358285" cy="338554"/>
          </a:xfrm>
          <a:prstGeom prst="rect">
            <a:avLst/>
          </a:prstGeom>
          <a:noFill/>
          <a:ln w="9525">
            <a:noFill/>
            <a:miter lim="800000"/>
            <a:headEnd/>
            <a:tailEnd/>
          </a:ln>
        </p:spPr>
        <p:txBody>
          <a:bodyPr wrap="none">
            <a:spAutoFit/>
          </a:bodyPr>
          <a:lstStyle/>
          <a:p>
            <a:r>
              <a:rPr lang="en-US" sz="1600" dirty="0" smtClean="0"/>
              <a:t>With permission from Shaw </a:t>
            </a:r>
            <a:r>
              <a:rPr lang="en-US" sz="1600" dirty="0"/>
              <a:t>et al, ESMO 2012</a:t>
            </a:r>
          </a:p>
        </p:txBody>
      </p:sp>
    </p:spTree>
    <p:extLst>
      <p:ext uri="{BB962C8B-B14F-4D97-AF65-F5344CB8AC3E}">
        <p14:creationId xmlns:p14="http://schemas.microsoft.com/office/powerpoint/2010/main" val="425499873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p:cNvGraphicFramePr>
          <p:nvPr/>
        </p:nvGraphicFramePr>
        <p:xfrm>
          <a:off x="1124959" y="1691243"/>
          <a:ext cx="3264793" cy="368935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11138" y="5705475"/>
            <a:ext cx="3841750" cy="276225"/>
          </a:xfrm>
          <a:prstGeom prst="rect">
            <a:avLst/>
          </a:prstGeom>
          <a:noFill/>
        </p:spPr>
        <p:txBody>
          <a:bodyPr wrap="none">
            <a:spAutoFit/>
          </a:bodyPr>
          <a:lstStyle/>
          <a:p>
            <a:pPr>
              <a:defRPr/>
            </a:pPr>
            <a:r>
              <a:rPr lang="en-US" sz="1200" baseline="50000" dirty="0" err="1">
                <a:effectLst>
                  <a:outerShdw blurRad="38100" dist="38100" dir="2700000" algn="tl">
                    <a:srgbClr val="000000">
                      <a:alpha val="43137"/>
                    </a:srgbClr>
                  </a:outerShdw>
                </a:effectLst>
              </a:rPr>
              <a:t>a</a:t>
            </a:r>
            <a:r>
              <a:rPr lang="en-US" sz="1200" dirty="0" err="1">
                <a:effectLst>
                  <a:outerShdw blurRad="38100" dist="38100" dir="2700000" algn="tl">
                    <a:srgbClr val="000000">
                      <a:alpha val="43137"/>
                    </a:srgbClr>
                  </a:outerShdw>
                </a:effectLst>
              </a:rPr>
              <a:t>RECIST</a:t>
            </a:r>
            <a:r>
              <a:rPr lang="en-US" sz="1200" dirty="0">
                <a:effectLst>
                  <a:outerShdw blurRad="38100" dist="38100" dir="2700000" algn="tl">
                    <a:srgbClr val="000000">
                      <a:alpha val="43137"/>
                    </a:srgbClr>
                  </a:outerShdw>
                </a:effectLst>
              </a:rPr>
              <a:t> v1.1; </a:t>
            </a:r>
            <a:r>
              <a:rPr lang="en-US" sz="1200" baseline="40000" dirty="0" err="1">
                <a:effectLst>
                  <a:outerShdw blurRad="38100" dist="38100" dir="2700000" algn="tl">
                    <a:srgbClr val="000000">
                      <a:alpha val="43137"/>
                    </a:srgbClr>
                  </a:outerShdw>
                </a:effectLst>
              </a:rPr>
              <a:t>b</a:t>
            </a:r>
            <a:r>
              <a:rPr lang="en-US" sz="1200" dirty="0" err="1">
                <a:effectLst>
                  <a:outerShdw blurRad="38100" dist="38100" dir="2700000" algn="tl">
                    <a:srgbClr val="000000">
                      <a:alpha val="43137"/>
                    </a:srgbClr>
                  </a:outerShdw>
                </a:effectLst>
              </a:rPr>
              <a:t>ITT</a:t>
            </a:r>
            <a:r>
              <a:rPr lang="en-US" sz="1200" dirty="0">
                <a:effectLst>
                  <a:outerShdw blurRad="38100" dist="38100" dir="2700000" algn="tl">
                    <a:srgbClr val="000000">
                      <a:alpha val="43137"/>
                    </a:srgbClr>
                  </a:outerShdw>
                </a:effectLst>
              </a:rPr>
              <a:t> population; </a:t>
            </a:r>
            <a:r>
              <a:rPr lang="en-US" sz="1200" baseline="50000" dirty="0" err="1">
                <a:effectLst>
                  <a:outerShdw blurRad="38100" dist="38100" dir="2700000" algn="tl">
                    <a:srgbClr val="000000">
                      <a:alpha val="43137"/>
                    </a:srgbClr>
                  </a:outerShdw>
                </a:effectLst>
              </a:rPr>
              <a:t>c</a:t>
            </a:r>
            <a:r>
              <a:rPr lang="en-US" sz="1200" dirty="0" err="1">
                <a:effectLst>
                  <a:outerShdw blurRad="38100" dist="38100" dir="2700000" algn="tl">
                    <a:srgbClr val="000000">
                      <a:alpha val="43137"/>
                    </a:srgbClr>
                  </a:outerShdw>
                </a:effectLst>
              </a:rPr>
              <a:t>as</a:t>
            </a:r>
            <a:r>
              <a:rPr lang="en-US" sz="1200" dirty="0">
                <a:effectLst>
                  <a:outerShdw blurRad="38100" dist="38100" dir="2700000" algn="tl">
                    <a:srgbClr val="000000">
                      <a:alpha val="43137"/>
                    </a:srgbClr>
                  </a:outerShdw>
                </a:effectLst>
              </a:rPr>
              <a:t>-treated population</a:t>
            </a:r>
          </a:p>
        </p:txBody>
      </p:sp>
      <p:sp>
        <p:nvSpPr>
          <p:cNvPr id="272386" name="Rectangle 2"/>
          <p:cNvSpPr>
            <a:spLocks noGrp="1" noChangeArrowheads="1"/>
          </p:cNvSpPr>
          <p:nvPr>
            <p:ph type="title"/>
          </p:nvPr>
        </p:nvSpPr>
        <p:spPr>
          <a:xfrm>
            <a:off x="277813" y="73025"/>
            <a:ext cx="8529637" cy="1011238"/>
          </a:xfrm>
        </p:spPr>
        <p:txBody>
          <a:bodyPr>
            <a:noAutofit/>
          </a:bodyPr>
          <a:lstStyle/>
          <a:p>
            <a:pPr>
              <a:defRPr/>
            </a:pPr>
            <a:r>
              <a:rPr lang="en-US" sz="3200" dirty="0">
                <a:latin typeface="Helvetica Neue Light"/>
                <a:cs typeface="Helvetica Neue Light"/>
              </a:rPr>
              <a:t>PROFILE </a:t>
            </a:r>
            <a:r>
              <a:rPr lang="en-US" sz="3200" dirty="0" smtClean="0">
                <a:latin typeface="Helvetica Neue Light"/>
                <a:cs typeface="Helvetica Neue Light"/>
              </a:rPr>
              <a:t>1007:</a:t>
            </a:r>
            <a:br>
              <a:rPr lang="en-US" sz="3200" dirty="0" smtClean="0">
                <a:latin typeface="Helvetica Neue Light"/>
                <a:cs typeface="Helvetica Neue Light"/>
              </a:rPr>
            </a:br>
            <a:r>
              <a:rPr lang="en-US" sz="3200" dirty="0" err="1" smtClean="0">
                <a:solidFill>
                  <a:srgbClr val="D9D9D9"/>
                </a:solidFill>
                <a:latin typeface="Helvetica Neue Light"/>
                <a:cs typeface="Helvetica Neue Light"/>
              </a:rPr>
              <a:t>ORR</a:t>
            </a:r>
            <a:r>
              <a:rPr lang="en-US" sz="2000" baseline="60000" dirty="0" err="1" smtClean="0">
                <a:solidFill>
                  <a:srgbClr val="D9D9D9"/>
                </a:solidFill>
                <a:latin typeface="Helvetica Neue Light"/>
                <a:cs typeface="Helvetica Neue Light"/>
              </a:rPr>
              <a:t>a</a:t>
            </a:r>
            <a:r>
              <a:rPr lang="en-US" sz="3200" dirty="0" smtClean="0">
                <a:solidFill>
                  <a:srgbClr val="D9D9D9"/>
                </a:solidFill>
                <a:latin typeface="Helvetica Neue Light"/>
                <a:cs typeface="Helvetica Neue Light"/>
              </a:rPr>
              <a:t> by Independent Radiologic Review</a:t>
            </a:r>
            <a:endParaRPr lang="en-US" sz="3200" dirty="0">
              <a:solidFill>
                <a:srgbClr val="D9D9D9"/>
              </a:solidFill>
              <a:latin typeface="Helvetica Neue Light"/>
              <a:cs typeface="Helvetica Neue Light"/>
            </a:endParaRPr>
          </a:p>
        </p:txBody>
      </p:sp>
      <p:sp>
        <p:nvSpPr>
          <p:cNvPr id="8" name="TextBox 10"/>
          <p:cNvSpPr txBox="1">
            <a:spLocks noChangeArrowheads="1"/>
          </p:cNvSpPr>
          <p:nvPr/>
        </p:nvSpPr>
        <p:spPr bwMode="auto">
          <a:xfrm>
            <a:off x="2033588" y="1790700"/>
            <a:ext cx="584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1">
                <a:solidFill>
                  <a:schemeClr val="tx1"/>
                </a:solidFill>
                <a:latin typeface="Arial" charset="0"/>
                <a:ea typeface="ＭＳ Ｐゴシック" charset="0"/>
                <a:cs typeface="ＭＳ Ｐゴシック" charset="0"/>
              </a:defRPr>
            </a:lvl1pPr>
            <a:lvl2pPr marL="37931725" indent="-37474525">
              <a:defRPr sz="1600" b="1">
                <a:solidFill>
                  <a:schemeClr val="tx1"/>
                </a:solidFill>
                <a:latin typeface="Arial" charset="0"/>
                <a:ea typeface="ＭＳ Ｐゴシック" charset="0"/>
              </a:defRPr>
            </a:lvl2pPr>
            <a:lvl3pPr>
              <a:defRPr sz="1600" b="1">
                <a:solidFill>
                  <a:schemeClr val="tx1"/>
                </a:solidFill>
                <a:latin typeface="Arial" charset="0"/>
                <a:ea typeface="ＭＳ Ｐゴシック" charset="0"/>
              </a:defRPr>
            </a:lvl3pPr>
            <a:lvl4pPr>
              <a:defRPr sz="1600" b="1">
                <a:solidFill>
                  <a:schemeClr val="tx1"/>
                </a:solidFill>
                <a:latin typeface="Arial" charset="0"/>
                <a:ea typeface="ＭＳ Ｐゴシック" charset="0"/>
              </a:defRPr>
            </a:lvl4pPr>
            <a:lvl5pPr>
              <a:defRPr sz="1600" b="1">
                <a:solidFill>
                  <a:schemeClr val="tx1"/>
                </a:solidFill>
                <a:latin typeface="Arial" charset="0"/>
                <a:ea typeface="ＭＳ Ｐゴシック" charset="0"/>
              </a:defRPr>
            </a:lvl5pPr>
            <a:lvl6pPr marL="457200" eaLnBrk="0" fontAlgn="base" hangingPunct="0">
              <a:spcBef>
                <a:spcPct val="30000"/>
              </a:spcBef>
              <a:spcAft>
                <a:spcPct val="0"/>
              </a:spcAft>
              <a:defRPr sz="1600" b="1">
                <a:solidFill>
                  <a:schemeClr val="tx1"/>
                </a:solidFill>
                <a:latin typeface="Arial" charset="0"/>
                <a:ea typeface="ＭＳ Ｐゴシック" charset="0"/>
              </a:defRPr>
            </a:lvl6pPr>
            <a:lvl7pPr marL="914400" eaLnBrk="0" fontAlgn="base" hangingPunct="0">
              <a:spcBef>
                <a:spcPct val="30000"/>
              </a:spcBef>
              <a:spcAft>
                <a:spcPct val="0"/>
              </a:spcAft>
              <a:defRPr sz="1600" b="1">
                <a:solidFill>
                  <a:schemeClr val="tx1"/>
                </a:solidFill>
                <a:latin typeface="Arial" charset="0"/>
                <a:ea typeface="ＭＳ Ｐゴシック" charset="0"/>
              </a:defRPr>
            </a:lvl7pPr>
            <a:lvl8pPr marL="1371600" eaLnBrk="0" fontAlgn="base" hangingPunct="0">
              <a:spcBef>
                <a:spcPct val="30000"/>
              </a:spcBef>
              <a:spcAft>
                <a:spcPct val="0"/>
              </a:spcAft>
              <a:defRPr sz="1600" b="1">
                <a:solidFill>
                  <a:schemeClr val="tx1"/>
                </a:solidFill>
                <a:latin typeface="Arial" charset="0"/>
                <a:ea typeface="ＭＳ Ｐゴシック" charset="0"/>
              </a:defRPr>
            </a:lvl8pPr>
            <a:lvl9pPr marL="1828800" eaLnBrk="0" fontAlgn="base" hangingPunct="0">
              <a:spcBef>
                <a:spcPct val="30000"/>
              </a:spcBef>
              <a:spcAft>
                <a:spcPct val="0"/>
              </a:spcAft>
              <a:defRPr sz="1600" b="1">
                <a:solidFill>
                  <a:schemeClr val="tx1"/>
                </a:solidFill>
                <a:latin typeface="Arial" charset="0"/>
                <a:ea typeface="ＭＳ Ｐゴシック" charset="0"/>
              </a:defRPr>
            </a:lvl9pPr>
          </a:lstStyle>
          <a:p>
            <a:pPr>
              <a:defRPr/>
            </a:pPr>
            <a:r>
              <a:rPr lang="en-GB" dirty="0" smtClean="0">
                <a:effectLst>
                  <a:outerShdw blurRad="38100" dist="38100" dir="2700000" algn="tl">
                    <a:srgbClr val="000000">
                      <a:alpha val="43137"/>
                    </a:srgbClr>
                  </a:outerShdw>
                </a:effectLst>
              </a:rPr>
              <a:t>65.3</a:t>
            </a:r>
            <a:endParaRPr lang="en-GB" dirty="0">
              <a:effectLst>
                <a:outerShdw blurRad="38100" dist="38100" dir="2700000" algn="tl">
                  <a:srgbClr val="000000">
                    <a:alpha val="43137"/>
                  </a:srgbClr>
                </a:outerShdw>
              </a:effectLst>
            </a:endParaRPr>
          </a:p>
        </p:txBody>
      </p:sp>
      <p:sp>
        <p:nvSpPr>
          <p:cNvPr id="9" name="TextBox 10"/>
          <p:cNvSpPr txBox="1">
            <a:spLocks noChangeArrowheads="1"/>
          </p:cNvSpPr>
          <p:nvPr/>
        </p:nvSpPr>
        <p:spPr bwMode="auto">
          <a:xfrm>
            <a:off x="2895600" y="3765550"/>
            <a:ext cx="584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1">
                <a:solidFill>
                  <a:schemeClr val="tx1"/>
                </a:solidFill>
                <a:latin typeface="Arial" charset="0"/>
                <a:ea typeface="ＭＳ Ｐゴシック" charset="0"/>
                <a:cs typeface="ＭＳ Ｐゴシック" charset="0"/>
              </a:defRPr>
            </a:lvl1pPr>
            <a:lvl2pPr marL="37931725" indent="-37474525">
              <a:defRPr sz="1600" b="1">
                <a:solidFill>
                  <a:schemeClr val="tx1"/>
                </a:solidFill>
                <a:latin typeface="Arial" charset="0"/>
                <a:ea typeface="ＭＳ Ｐゴシック" charset="0"/>
              </a:defRPr>
            </a:lvl2pPr>
            <a:lvl3pPr>
              <a:defRPr sz="1600" b="1">
                <a:solidFill>
                  <a:schemeClr val="tx1"/>
                </a:solidFill>
                <a:latin typeface="Arial" charset="0"/>
                <a:ea typeface="ＭＳ Ｐゴシック" charset="0"/>
              </a:defRPr>
            </a:lvl3pPr>
            <a:lvl4pPr>
              <a:defRPr sz="1600" b="1">
                <a:solidFill>
                  <a:schemeClr val="tx1"/>
                </a:solidFill>
                <a:latin typeface="Arial" charset="0"/>
                <a:ea typeface="ＭＳ Ｐゴシック" charset="0"/>
              </a:defRPr>
            </a:lvl4pPr>
            <a:lvl5pPr>
              <a:defRPr sz="1600" b="1">
                <a:solidFill>
                  <a:schemeClr val="tx1"/>
                </a:solidFill>
                <a:latin typeface="Arial" charset="0"/>
                <a:ea typeface="ＭＳ Ｐゴシック" charset="0"/>
              </a:defRPr>
            </a:lvl5pPr>
            <a:lvl6pPr marL="457200" eaLnBrk="0" fontAlgn="base" hangingPunct="0">
              <a:spcBef>
                <a:spcPct val="30000"/>
              </a:spcBef>
              <a:spcAft>
                <a:spcPct val="0"/>
              </a:spcAft>
              <a:defRPr sz="1600" b="1">
                <a:solidFill>
                  <a:schemeClr val="tx1"/>
                </a:solidFill>
                <a:latin typeface="Arial" charset="0"/>
                <a:ea typeface="ＭＳ Ｐゴシック" charset="0"/>
              </a:defRPr>
            </a:lvl6pPr>
            <a:lvl7pPr marL="914400" eaLnBrk="0" fontAlgn="base" hangingPunct="0">
              <a:spcBef>
                <a:spcPct val="30000"/>
              </a:spcBef>
              <a:spcAft>
                <a:spcPct val="0"/>
              </a:spcAft>
              <a:defRPr sz="1600" b="1">
                <a:solidFill>
                  <a:schemeClr val="tx1"/>
                </a:solidFill>
                <a:latin typeface="Arial" charset="0"/>
                <a:ea typeface="ＭＳ Ｐゴシック" charset="0"/>
              </a:defRPr>
            </a:lvl7pPr>
            <a:lvl8pPr marL="1371600" eaLnBrk="0" fontAlgn="base" hangingPunct="0">
              <a:spcBef>
                <a:spcPct val="30000"/>
              </a:spcBef>
              <a:spcAft>
                <a:spcPct val="0"/>
              </a:spcAft>
              <a:defRPr sz="1600" b="1">
                <a:solidFill>
                  <a:schemeClr val="tx1"/>
                </a:solidFill>
                <a:latin typeface="Arial" charset="0"/>
                <a:ea typeface="ＭＳ Ｐゴシック" charset="0"/>
              </a:defRPr>
            </a:lvl8pPr>
            <a:lvl9pPr marL="1828800" eaLnBrk="0" fontAlgn="base" hangingPunct="0">
              <a:spcBef>
                <a:spcPct val="30000"/>
              </a:spcBef>
              <a:spcAft>
                <a:spcPct val="0"/>
              </a:spcAft>
              <a:defRPr sz="1600" b="1">
                <a:solidFill>
                  <a:schemeClr val="tx1"/>
                </a:solidFill>
                <a:latin typeface="Arial" charset="0"/>
                <a:ea typeface="ＭＳ Ｐゴシック" charset="0"/>
              </a:defRPr>
            </a:lvl9pPr>
          </a:lstStyle>
          <a:p>
            <a:pPr>
              <a:defRPr/>
            </a:pPr>
            <a:r>
              <a:rPr lang="en-GB" dirty="0" smtClean="0">
                <a:effectLst>
                  <a:outerShdw blurRad="38100" dist="38100" dir="2700000" algn="tl">
                    <a:srgbClr val="000000">
                      <a:alpha val="43137"/>
                    </a:srgbClr>
                  </a:outerShdw>
                </a:effectLst>
              </a:rPr>
              <a:t>19.5</a:t>
            </a:r>
            <a:endParaRPr lang="en-GB" dirty="0">
              <a:effectLst>
                <a:outerShdw blurRad="38100" dist="38100" dir="2700000" algn="tl">
                  <a:srgbClr val="000000">
                    <a:alpha val="43137"/>
                  </a:srgbClr>
                </a:outerShdw>
              </a:effectLst>
            </a:endParaRPr>
          </a:p>
        </p:txBody>
      </p:sp>
      <p:sp>
        <p:nvSpPr>
          <p:cNvPr id="3" name="TextBox 2"/>
          <p:cNvSpPr txBox="1"/>
          <p:nvPr/>
        </p:nvSpPr>
        <p:spPr>
          <a:xfrm rot="16200000">
            <a:off x="-1271588" y="3367088"/>
            <a:ext cx="3490913" cy="338138"/>
          </a:xfrm>
          <a:prstGeom prst="rect">
            <a:avLst/>
          </a:prstGeom>
          <a:noFill/>
        </p:spPr>
        <p:txBody>
          <a:bodyPr>
            <a:spAutoFit/>
          </a:bodyPr>
          <a:lstStyle/>
          <a:p>
            <a:pPr algn="ctr">
              <a:defRPr/>
            </a:pPr>
            <a:r>
              <a:rPr lang="en-US" sz="1600" dirty="0">
                <a:effectLst>
                  <a:outerShdw blurRad="38100" dist="38100" dir="2700000" algn="tl">
                    <a:srgbClr val="000000">
                      <a:alpha val="43137"/>
                    </a:srgbClr>
                  </a:outerShdw>
                </a:effectLst>
              </a:rPr>
              <a:t>ORR (%)</a:t>
            </a:r>
          </a:p>
        </p:txBody>
      </p:sp>
      <p:sp>
        <p:nvSpPr>
          <p:cNvPr id="2" name="TextBox 1"/>
          <p:cNvSpPr txBox="1"/>
          <p:nvPr/>
        </p:nvSpPr>
        <p:spPr>
          <a:xfrm>
            <a:off x="4371975" y="5665788"/>
            <a:ext cx="4498975" cy="338137"/>
          </a:xfrm>
          <a:prstGeom prst="rect">
            <a:avLst/>
          </a:prstGeom>
          <a:noFill/>
        </p:spPr>
        <p:txBody>
          <a:bodyPr wrap="none">
            <a:spAutoFit/>
          </a:bodyPr>
          <a:lstStyle/>
          <a:p>
            <a:pPr>
              <a:defRPr/>
            </a:pPr>
            <a:r>
              <a:rPr lang="en-US" sz="1600" dirty="0">
                <a:effectLst>
                  <a:outerShdw blurRad="38100" dist="38100" dir="2700000" algn="tl">
                    <a:srgbClr val="000000">
                      <a:alpha val="43137"/>
                    </a:srgbClr>
                  </a:outerShdw>
                </a:effectLst>
              </a:rPr>
              <a:t>ORR ratio: 3.4 (95% CI: 2.5 to 4.7); P&lt;0.0001 </a:t>
            </a:r>
          </a:p>
        </p:txBody>
      </p:sp>
      <p:sp>
        <p:nvSpPr>
          <p:cNvPr id="28" name="Rectangle 27"/>
          <p:cNvSpPr/>
          <p:nvPr/>
        </p:nvSpPr>
        <p:spPr bwMode="auto">
          <a:xfrm>
            <a:off x="2600325" y="1544638"/>
            <a:ext cx="142875" cy="144462"/>
          </a:xfrm>
          <a:prstGeom prst="rect">
            <a:avLst/>
          </a:prstGeom>
          <a:solidFill>
            <a:srgbClr val="FFC000"/>
          </a:solidFill>
          <a:ln w="22225" cap="sq" cmpd="sng" algn="ctr">
            <a:noFill/>
            <a:prstDash val="solid"/>
            <a:miter lim="800000"/>
            <a:headEnd type="none" w="med" len="med"/>
            <a:tailEnd type="none" w="med" len="med"/>
          </a:ln>
          <a:effectLst/>
        </p:spPr>
        <p:txBody>
          <a:bodyPr/>
          <a:lstStyle/>
          <a:p>
            <a:pPr algn="ctr" eaLnBrk="0" hangingPunct="0">
              <a:defRPr/>
            </a:pPr>
            <a:endParaRPr lang="en-US" sz="1200">
              <a:effectLst>
                <a:outerShdw blurRad="38100" dist="38100" dir="2700000" algn="tl">
                  <a:srgbClr val="000000">
                    <a:alpha val="43137"/>
                  </a:srgbClr>
                </a:outerShdw>
              </a:effectLst>
            </a:endParaRPr>
          </a:p>
        </p:txBody>
      </p:sp>
      <p:sp>
        <p:nvSpPr>
          <p:cNvPr id="29" name="Rectangle 28"/>
          <p:cNvSpPr/>
          <p:nvPr/>
        </p:nvSpPr>
        <p:spPr bwMode="auto">
          <a:xfrm>
            <a:off x="2600325" y="1282700"/>
            <a:ext cx="142875" cy="144463"/>
          </a:xfrm>
          <a:prstGeom prst="rect">
            <a:avLst/>
          </a:prstGeom>
          <a:solidFill>
            <a:srgbClr val="66CCFF"/>
          </a:solidFill>
          <a:ln w="22225" cap="sq" cmpd="sng" algn="ctr">
            <a:noFill/>
            <a:prstDash val="solid"/>
            <a:miter lim="800000"/>
            <a:headEnd type="none" w="med" len="med"/>
            <a:tailEnd type="none" w="med" len="med"/>
          </a:ln>
          <a:effectLst/>
        </p:spPr>
        <p:txBody>
          <a:bodyPr/>
          <a:lstStyle/>
          <a:p>
            <a:pPr algn="ctr" eaLnBrk="0" hangingPunct="0">
              <a:defRPr/>
            </a:pPr>
            <a:endParaRPr lang="en-US" sz="1200">
              <a:effectLst>
                <a:outerShdw blurRad="38100" dist="38100" dir="2700000" algn="tl">
                  <a:srgbClr val="000000">
                    <a:alpha val="43137"/>
                  </a:srgbClr>
                </a:outerShdw>
              </a:effectLst>
            </a:endParaRPr>
          </a:p>
        </p:txBody>
      </p:sp>
      <p:sp>
        <p:nvSpPr>
          <p:cNvPr id="12" name="TextBox 11"/>
          <p:cNvSpPr txBox="1"/>
          <p:nvPr/>
        </p:nvSpPr>
        <p:spPr>
          <a:xfrm>
            <a:off x="2773363" y="1200150"/>
            <a:ext cx="1768475" cy="307975"/>
          </a:xfrm>
          <a:prstGeom prst="rect">
            <a:avLst/>
          </a:prstGeom>
          <a:noFill/>
        </p:spPr>
        <p:txBody>
          <a:bodyPr wrap="none">
            <a:spAutoFit/>
          </a:bodyPr>
          <a:lstStyle/>
          <a:p>
            <a:pPr>
              <a:defRPr/>
            </a:pPr>
            <a:r>
              <a:rPr lang="en-US" sz="1400" b="1" dirty="0">
                <a:effectLst>
                  <a:outerShdw blurRad="38100" dist="38100" dir="2700000" algn="tl">
                    <a:srgbClr val="000000">
                      <a:alpha val="43137"/>
                    </a:srgbClr>
                  </a:outerShdw>
                </a:effectLst>
              </a:rPr>
              <a:t>Crizotinib (n=173</a:t>
            </a:r>
            <a:r>
              <a:rPr lang="en-US" sz="1400" b="1" baseline="40000" dirty="0">
                <a:effectLst>
                  <a:outerShdw blurRad="38100" dist="38100" dir="2700000" algn="tl">
                    <a:srgbClr val="000000">
                      <a:alpha val="43137"/>
                    </a:srgbClr>
                  </a:outerShdw>
                </a:effectLst>
              </a:rPr>
              <a:t>b</a:t>
            </a:r>
            <a:r>
              <a:rPr lang="en-US" sz="1400" b="1" dirty="0">
                <a:effectLst>
                  <a:outerShdw blurRad="38100" dist="38100" dir="2700000" algn="tl">
                    <a:srgbClr val="000000">
                      <a:alpha val="43137"/>
                    </a:srgbClr>
                  </a:outerShdw>
                </a:effectLst>
              </a:rPr>
              <a:t>)</a:t>
            </a:r>
            <a:endParaRPr lang="en-US" sz="1400" b="1" baseline="30000" dirty="0">
              <a:effectLst>
                <a:outerShdw blurRad="38100" dist="38100" dir="2700000" algn="tl">
                  <a:srgbClr val="000000">
                    <a:alpha val="43137"/>
                  </a:srgbClr>
                </a:outerShdw>
              </a:effectLst>
            </a:endParaRPr>
          </a:p>
        </p:txBody>
      </p:sp>
      <p:sp>
        <p:nvSpPr>
          <p:cNvPr id="33" name="TextBox 32"/>
          <p:cNvSpPr txBox="1"/>
          <p:nvPr/>
        </p:nvSpPr>
        <p:spPr>
          <a:xfrm>
            <a:off x="2773363" y="1462088"/>
            <a:ext cx="2197100" cy="307975"/>
          </a:xfrm>
          <a:prstGeom prst="rect">
            <a:avLst/>
          </a:prstGeom>
          <a:noFill/>
        </p:spPr>
        <p:txBody>
          <a:bodyPr wrap="none">
            <a:spAutoFit/>
          </a:bodyPr>
          <a:lstStyle/>
          <a:p>
            <a:pPr>
              <a:defRPr/>
            </a:pPr>
            <a:r>
              <a:rPr lang="en-US" sz="1400" b="1" dirty="0">
                <a:effectLst>
                  <a:outerShdw blurRad="38100" dist="38100" dir="2700000" algn="tl">
                    <a:srgbClr val="000000">
                      <a:alpha val="43137"/>
                    </a:srgbClr>
                  </a:outerShdw>
                </a:effectLst>
              </a:rPr>
              <a:t>Chemotherapy (n=174</a:t>
            </a:r>
            <a:r>
              <a:rPr lang="en-US" sz="1400" b="1" baseline="40000" dirty="0">
                <a:effectLst>
                  <a:outerShdw blurRad="38100" dist="38100" dir="2700000" algn="tl">
                    <a:srgbClr val="000000">
                      <a:alpha val="43137"/>
                    </a:srgbClr>
                  </a:outerShdw>
                </a:effectLst>
              </a:rPr>
              <a:t>b</a:t>
            </a:r>
            <a:r>
              <a:rPr lang="en-US" sz="1400" b="1" dirty="0">
                <a:effectLst>
                  <a:outerShdw blurRad="38100" dist="38100" dir="2700000" algn="tl">
                    <a:srgbClr val="000000">
                      <a:alpha val="43137"/>
                    </a:srgbClr>
                  </a:outerShdw>
                </a:effectLst>
              </a:rPr>
              <a:t>)</a:t>
            </a:r>
          </a:p>
        </p:txBody>
      </p:sp>
      <p:sp>
        <p:nvSpPr>
          <p:cNvPr id="13" name="TextBox 12"/>
          <p:cNvSpPr txBox="1"/>
          <p:nvPr/>
        </p:nvSpPr>
        <p:spPr>
          <a:xfrm>
            <a:off x="771525" y="1649413"/>
            <a:ext cx="441325" cy="368300"/>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80</a:t>
            </a:r>
          </a:p>
        </p:txBody>
      </p:sp>
      <p:sp>
        <p:nvSpPr>
          <p:cNvPr id="49" name="TextBox 48"/>
          <p:cNvSpPr txBox="1"/>
          <p:nvPr/>
        </p:nvSpPr>
        <p:spPr>
          <a:xfrm>
            <a:off x="771525" y="2501900"/>
            <a:ext cx="441325" cy="368300"/>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60</a:t>
            </a:r>
          </a:p>
        </p:txBody>
      </p:sp>
      <p:sp>
        <p:nvSpPr>
          <p:cNvPr id="50" name="TextBox 49"/>
          <p:cNvSpPr txBox="1"/>
          <p:nvPr/>
        </p:nvSpPr>
        <p:spPr>
          <a:xfrm>
            <a:off x="771525" y="3354388"/>
            <a:ext cx="441325" cy="368300"/>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40</a:t>
            </a:r>
          </a:p>
        </p:txBody>
      </p:sp>
      <p:sp>
        <p:nvSpPr>
          <p:cNvPr id="51" name="TextBox 50"/>
          <p:cNvSpPr txBox="1"/>
          <p:nvPr/>
        </p:nvSpPr>
        <p:spPr>
          <a:xfrm>
            <a:off x="771525" y="4206875"/>
            <a:ext cx="441325" cy="368300"/>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20</a:t>
            </a:r>
          </a:p>
        </p:txBody>
      </p:sp>
      <p:sp>
        <p:nvSpPr>
          <p:cNvPr id="52" name="TextBox 51"/>
          <p:cNvSpPr txBox="1"/>
          <p:nvPr/>
        </p:nvSpPr>
        <p:spPr>
          <a:xfrm>
            <a:off x="900113" y="5059363"/>
            <a:ext cx="312737" cy="368300"/>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0</a:t>
            </a:r>
          </a:p>
        </p:txBody>
      </p:sp>
      <p:sp>
        <p:nvSpPr>
          <p:cNvPr id="53" name="TextBox 10"/>
          <p:cNvSpPr txBox="1">
            <a:spLocks noChangeArrowheads="1"/>
          </p:cNvSpPr>
          <p:nvPr/>
        </p:nvSpPr>
        <p:spPr bwMode="auto">
          <a:xfrm>
            <a:off x="2173288" y="5307013"/>
            <a:ext cx="11652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1">
                <a:solidFill>
                  <a:schemeClr val="tx1"/>
                </a:solidFill>
                <a:latin typeface="Arial" charset="0"/>
                <a:ea typeface="ＭＳ Ｐゴシック" charset="0"/>
                <a:cs typeface="ＭＳ Ｐゴシック" charset="0"/>
              </a:defRPr>
            </a:lvl1pPr>
            <a:lvl2pPr marL="37931725" indent="-37474525">
              <a:defRPr sz="1600" b="1">
                <a:solidFill>
                  <a:schemeClr val="tx1"/>
                </a:solidFill>
                <a:latin typeface="Arial" charset="0"/>
                <a:ea typeface="ＭＳ Ｐゴシック" charset="0"/>
              </a:defRPr>
            </a:lvl2pPr>
            <a:lvl3pPr>
              <a:defRPr sz="1600" b="1">
                <a:solidFill>
                  <a:schemeClr val="tx1"/>
                </a:solidFill>
                <a:latin typeface="Arial" charset="0"/>
                <a:ea typeface="ＭＳ Ｐゴシック" charset="0"/>
              </a:defRPr>
            </a:lvl3pPr>
            <a:lvl4pPr>
              <a:defRPr sz="1600" b="1">
                <a:solidFill>
                  <a:schemeClr val="tx1"/>
                </a:solidFill>
                <a:latin typeface="Arial" charset="0"/>
                <a:ea typeface="ＭＳ Ｐゴシック" charset="0"/>
              </a:defRPr>
            </a:lvl4pPr>
            <a:lvl5pPr>
              <a:defRPr sz="1600" b="1">
                <a:solidFill>
                  <a:schemeClr val="tx1"/>
                </a:solidFill>
                <a:latin typeface="Arial" charset="0"/>
                <a:ea typeface="ＭＳ Ｐゴシック" charset="0"/>
              </a:defRPr>
            </a:lvl5pPr>
            <a:lvl6pPr marL="457200" eaLnBrk="0" fontAlgn="base" hangingPunct="0">
              <a:spcBef>
                <a:spcPct val="30000"/>
              </a:spcBef>
              <a:spcAft>
                <a:spcPct val="0"/>
              </a:spcAft>
              <a:defRPr sz="1600" b="1">
                <a:solidFill>
                  <a:schemeClr val="tx1"/>
                </a:solidFill>
                <a:latin typeface="Arial" charset="0"/>
                <a:ea typeface="ＭＳ Ｐゴシック" charset="0"/>
              </a:defRPr>
            </a:lvl6pPr>
            <a:lvl7pPr marL="914400" eaLnBrk="0" fontAlgn="base" hangingPunct="0">
              <a:spcBef>
                <a:spcPct val="30000"/>
              </a:spcBef>
              <a:spcAft>
                <a:spcPct val="0"/>
              </a:spcAft>
              <a:defRPr sz="1600" b="1">
                <a:solidFill>
                  <a:schemeClr val="tx1"/>
                </a:solidFill>
                <a:latin typeface="Arial" charset="0"/>
                <a:ea typeface="ＭＳ Ｐゴシック" charset="0"/>
              </a:defRPr>
            </a:lvl7pPr>
            <a:lvl8pPr marL="1371600" eaLnBrk="0" fontAlgn="base" hangingPunct="0">
              <a:spcBef>
                <a:spcPct val="30000"/>
              </a:spcBef>
              <a:spcAft>
                <a:spcPct val="0"/>
              </a:spcAft>
              <a:defRPr sz="1600" b="1">
                <a:solidFill>
                  <a:schemeClr val="tx1"/>
                </a:solidFill>
                <a:latin typeface="Arial" charset="0"/>
                <a:ea typeface="ＭＳ Ｐゴシック" charset="0"/>
              </a:defRPr>
            </a:lvl8pPr>
            <a:lvl9pPr marL="1828800" eaLnBrk="0" fontAlgn="base" hangingPunct="0">
              <a:spcBef>
                <a:spcPct val="30000"/>
              </a:spcBef>
              <a:spcAft>
                <a:spcPct val="0"/>
              </a:spcAft>
              <a:defRPr sz="1600" b="1">
                <a:solidFill>
                  <a:schemeClr val="tx1"/>
                </a:solidFill>
                <a:latin typeface="Arial" charset="0"/>
                <a:ea typeface="ＭＳ Ｐゴシック" charset="0"/>
              </a:defRPr>
            </a:lvl9pPr>
          </a:lstStyle>
          <a:p>
            <a:pPr>
              <a:defRPr/>
            </a:pPr>
            <a:r>
              <a:rPr lang="en-GB" dirty="0" smtClean="0">
                <a:effectLst>
                  <a:outerShdw blurRad="38100" dist="38100" dir="2700000" algn="tl">
                    <a:srgbClr val="000000">
                      <a:alpha val="43137"/>
                    </a:srgbClr>
                  </a:outerShdw>
                </a:effectLst>
              </a:rPr>
              <a:t>Treatment</a:t>
            </a:r>
            <a:endParaRPr lang="en-GB" dirty="0">
              <a:effectLst>
                <a:outerShdw blurRad="38100" dist="38100" dir="2700000" algn="tl">
                  <a:srgbClr val="000000">
                    <a:alpha val="43137"/>
                  </a:srgbClr>
                </a:outerShdw>
              </a:effectLst>
            </a:endParaRPr>
          </a:p>
        </p:txBody>
      </p:sp>
      <p:grpSp>
        <p:nvGrpSpPr>
          <p:cNvPr id="4" name="Group 3"/>
          <p:cNvGrpSpPr>
            <a:grpSpLocks/>
          </p:cNvGrpSpPr>
          <p:nvPr/>
        </p:nvGrpSpPr>
        <p:grpSpPr bwMode="auto">
          <a:xfrm>
            <a:off x="4903788" y="1200150"/>
            <a:ext cx="4067175" cy="4446588"/>
            <a:chOff x="4903972" y="1978098"/>
            <a:chExt cx="4067350" cy="4445556"/>
          </a:xfrm>
        </p:grpSpPr>
        <p:graphicFrame>
          <p:nvGraphicFramePr>
            <p:cNvPr id="22" name="Chart 21"/>
            <p:cNvGraphicFramePr>
              <a:graphicFrameLocks/>
            </p:cNvGraphicFramePr>
            <p:nvPr/>
          </p:nvGraphicFramePr>
          <p:xfrm>
            <a:off x="4918730" y="2239138"/>
            <a:ext cx="3548891" cy="4085461"/>
          </p:xfrm>
          <a:graphic>
            <a:graphicData uri="http://schemas.openxmlformats.org/drawingml/2006/chart">
              <c:chart xmlns:c="http://schemas.openxmlformats.org/drawingml/2006/chart" xmlns:r="http://schemas.openxmlformats.org/officeDocument/2006/relationships" r:id="rId4"/>
            </a:graphicData>
          </a:graphic>
        </p:graphicFrame>
        <p:sp>
          <p:nvSpPr>
            <p:cNvPr id="26" name="TextBox 10"/>
            <p:cNvSpPr txBox="1">
              <a:spLocks noChangeArrowheads="1"/>
            </p:cNvSpPr>
            <p:nvPr/>
          </p:nvSpPr>
          <p:spPr bwMode="auto">
            <a:xfrm>
              <a:off x="5908902" y="2539943"/>
              <a:ext cx="584225" cy="338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1">
                  <a:solidFill>
                    <a:schemeClr val="tx1"/>
                  </a:solidFill>
                  <a:latin typeface="Arial" charset="0"/>
                  <a:ea typeface="ＭＳ Ｐゴシック" charset="0"/>
                  <a:cs typeface="ＭＳ Ｐゴシック" charset="0"/>
                </a:defRPr>
              </a:lvl1pPr>
              <a:lvl2pPr marL="37931725" indent="-37474525">
                <a:defRPr sz="1600" b="1">
                  <a:solidFill>
                    <a:schemeClr val="tx1"/>
                  </a:solidFill>
                  <a:latin typeface="Arial" charset="0"/>
                  <a:ea typeface="ＭＳ Ｐゴシック" charset="0"/>
                </a:defRPr>
              </a:lvl2pPr>
              <a:lvl3pPr>
                <a:defRPr sz="1600" b="1">
                  <a:solidFill>
                    <a:schemeClr val="tx1"/>
                  </a:solidFill>
                  <a:latin typeface="Arial" charset="0"/>
                  <a:ea typeface="ＭＳ Ｐゴシック" charset="0"/>
                </a:defRPr>
              </a:lvl3pPr>
              <a:lvl4pPr>
                <a:defRPr sz="1600" b="1">
                  <a:solidFill>
                    <a:schemeClr val="tx1"/>
                  </a:solidFill>
                  <a:latin typeface="Arial" charset="0"/>
                  <a:ea typeface="ＭＳ Ｐゴシック" charset="0"/>
                </a:defRPr>
              </a:lvl4pPr>
              <a:lvl5pPr>
                <a:defRPr sz="1600" b="1">
                  <a:solidFill>
                    <a:schemeClr val="tx1"/>
                  </a:solidFill>
                  <a:latin typeface="Arial" charset="0"/>
                  <a:ea typeface="ＭＳ Ｐゴシック" charset="0"/>
                </a:defRPr>
              </a:lvl5pPr>
              <a:lvl6pPr marL="457200" eaLnBrk="0" fontAlgn="base" hangingPunct="0">
                <a:spcBef>
                  <a:spcPct val="30000"/>
                </a:spcBef>
                <a:spcAft>
                  <a:spcPct val="0"/>
                </a:spcAft>
                <a:defRPr sz="1600" b="1">
                  <a:solidFill>
                    <a:schemeClr val="tx1"/>
                  </a:solidFill>
                  <a:latin typeface="Arial" charset="0"/>
                  <a:ea typeface="ＭＳ Ｐゴシック" charset="0"/>
                </a:defRPr>
              </a:lvl6pPr>
              <a:lvl7pPr marL="914400" eaLnBrk="0" fontAlgn="base" hangingPunct="0">
                <a:spcBef>
                  <a:spcPct val="30000"/>
                </a:spcBef>
                <a:spcAft>
                  <a:spcPct val="0"/>
                </a:spcAft>
                <a:defRPr sz="1600" b="1">
                  <a:solidFill>
                    <a:schemeClr val="tx1"/>
                  </a:solidFill>
                  <a:latin typeface="Arial" charset="0"/>
                  <a:ea typeface="ＭＳ Ｐゴシック" charset="0"/>
                </a:defRPr>
              </a:lvl7pPr>
              <a:lvl8pPr marL="1371600" eaLnBrk="0" fontAlgn="base" hangingPunct="0">
                <a:spcBef>
                  <a:spcPct val="30000"/>
                </a:spcBef>
                <a:spcAft>
                  <a:spcPct val="0"/>
                </a:spcAft>
                <a:defRPr sz="1600" b="1">
                  <a:solidFill>
                    <a:schemeClr val="tx1"/>
                  </a:solidFill>
                  <a:latin typeface="Arial" charset="0"/>
                  <a:ea typeface="ＭＳ Ｐゴシック" charset="0"/>
                </a:defRPr>
              </a:lvl8pPr>
              <a:lvl9pPr marL="1828800" eaLnBrk="0" fontAlgn="base" hangingPunct="0">
                <a:spcBef>
                  <a:spcPct val="30000"/>
                </a:spcBef>
                <a:spcAft>
                  <a:spcPct val="0"/>
                </a:spcAft>
                <a:defRPr sz="1600" b="1">
                  <a:solidFill>
                    <a:schemeClr val="tx1"/>
                  </a:solidFill>
                  <a:latin typeface="Arial" charset="0"/>
                  <a:ea typeface="ＭＳ Ｐゴシック" charset="0"/>
                </a:defRPr>
              </a:lvl9pPr>
            </a:lstStyle>
            <a:p>
              <a:pPr>
                <a:defRPr/>
              </a:pPr>
              <a:r>
                <a:rPr lang="en-GB" dirty="0" smtClean="0">
                  <a:effectLst>
                    <a:outerShdw blurRad="38100" dist="38100" dir="2700000" algn="tl">
                      <a:srgbClr val="000000">
                        <a:alpha val="43137"/>
                      </a:srgbClr>
                    </a:outerShdw>
                  </a:effectLst>
                </a:rPr>
                <a:t>65.7</a:t>
              </a:r>
              <a:endParaRPr lang="en-GB" dirty="0">
                <a:effectLst>
                  <a:outerShdw blurRad="38100" dist="38100" dir="2700000" algn="tl">
                    <a:srgbClr val="000000">
                      <a:alpha val="43137"/>
                    </a:srgbClr>
                  </a:outerShdw>
                </a:effectLst>
              </a:endParaRPr>
            </a:p>
          </p:txBody>
        </p:sp>
        <p:sp>
          <p:nvSpPr>
            <p:cNvPr id="30" name="TextBox 10"/>
            <p:cNvSpPr txBox="1">
              <a:spLocks noChangeArrowheads="1"/>
            </p:cNvSpPr>
            <p:nvPr/>
          </p:nvSpPr>
          <p:spPr bwMode="auto">
            <a:xfrm>
              <a:off x="6556630" y="3988994"/>
              <a:ext cx="584225" cy="33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1">
                  <a:solidFill>
                    <a:schemeClr val="tx1"/>
                  </a:solidFill>
                  <a:latin typeface="Arial" charset="0"/>
                  <a:ea typeface="ＭＳ Ｐゴシック" charset="0"/>
                  <a:cs typeface="ＭＳ Ｐゴシック" charset="0"/>
                </a:defRPr>
              </a:lvl1pPr>
              <a:lvl2pPr marL="37931725" indent="-37474525">
                <a:defRPr sz="1600" b="1">
                  <a:solidFill>
                    <a:schemeClr val="tx1"/>
                  </a:solidFill>
                  <a:latin typeface="Arial" charset="0"/>
                  <a:ea typeface="ＭＳ Ｐゴシック" charset="0"/>
                </a:defRPr>
              </a:lvl2pPr>
              <a:lvl3pPr>
                <a:defRPr sz="1600" b="1">
                  <a:solidFill>
                    <a:schemeClr val="tx1"/>
                  </a:solidFill>
                  <a:latin typeface="Arial" charset="0"/>
                  <a:ea typeface="ＭＳ Ｐゴシック" charset="0"/>
                </a:defRPr>
              </a:lvl3pPr>
              <a:lvl4pPr>
                <a:defRPr sz="1600" b="1">
                  <a:solidFill>
                    <a:schemeClr val="tx1"/>
                  </a:solidFill>
                  <a:latin typeface="Arial" charset="0"/>
                  <a:ea typeface="ＭＳ Ｐゴシック" charset="0"/>
                </a:defRPr>
              </a:lvl4pPr>
              <a:lvl5pPr>
                <a:defRPr sz="1600" b="1">
                  <a:solidFill>
                    <a:schemeClr val="tx1"/>
                  </a:solidFill>
                  <a:latin typeface="Arial" charset="0"/>
                  <a:ea typeface="ＭＳ Ｐゴシック" charset="0"/>
                </a:defRPr>
              </a:lvl5pPr>
              <a:lvl6pPr marL="457200" eaLnBrk="0" fontAlgn="base" hangingPunct="0">
                <a:spcBef>
                  <a:spcPct val="30000"/>
                </a:spcBef>
                <a:spcAft>
                  <a:spcPct val="0"/>
                </a:spcAft>
                <a:defRPr sz="1600" b="1">
                  <a:solidFill>
                    <a:schemeClr val="tx1"/>
                  </a:solidFill>
                  <a:latin typeface="Arial" charset="0"/>
                  <a:ea typeface="ＭＳ Ｐゴシック" charset="0"/>
                </a:defRPr>
              </a:lvl6pPr>
              <a:lvl7pPr marL="914400" eaLnBrk="0" fontAlgn="base" hangingPunct="0">
                <a:spcBef>
                  <a:spcPct val="30000"/>
                </a:spcBef>
                <a:spcAft>
                  <a:spcPct val="0"/>
                </a:spcAft>
                <a:defRPr sz="1600" b="1">
                  <a:solidFill>
                    <a:schemeClr val="tx1"/>
                  </a:solidFill>
                  <a:latin typeface="Arial" charset="0"/>
                  <a:ea typeface="ＭＳ Ｐゴシック" charset="0"/>
                </a:defRPr>
              </a:lvl7pPr>
              <a:lvl8pPr marL="1371600" eaLnBrk="0" fontAlgn="base" hangingPunct="0">
                <a:spcBef>
                  <a:spcPct val="30000"/>
                </a:spcBef>
                <a:spcAft>
                  <a:spcPct val="0"/>
                </a:spcAft>
                <a:defRPr sz="1600" b="1">
                  <a:solidFill>
                    <a:schemeClr val="tx1"/>
                  </a:solidFill>
                  <a:latin typeface="Arial" charset="0"/>
                  <a:ea typeface="ＭＳ Ｐゴシック" charset="0"/>
                </a:defRPr>
              </a:lvl8pPr>
              <a:lvl9pPr marL="1828800" eaLnBrk="0" fontAlgn="base" hangingPunct="0">
                <a:spcBef>
                  <a:spcPct val="30000"/>
                </a:spcBef>
                <a:spcAft>
                  <a:spcPct val="0"/>
                </a:spcAft>
                <a:defRPr sz="1600" b="1">
                  <a:solidFill>
                    <a:schemeClr val="tx1"/>
                  </a:solidFill>
                  <a:latin typeface="Arial" charset="0"/>
                  <a:ea typeface="ＭＳ Ｐゴシック" charset="0"/>
                </a:defRPr>
              </a:lvl9pPr>
            </a:lstStyle>
            <a:p>
              <a:pPr>
                <a:defRPr/>
              </a:pPr>
              <a:r>
                <a:rPr lang="en-GB" dirty="0" smtClean="0">
                  <a:effectLst>
                    <a:outerShdw blurRad="38100" dist="38100" dir="2700000" algn="tl">
                      <a:srgbClr val="000000">
                        <a:alpha val="43137"/>
                      </a:srgbClr>
                    </a:outerShdw>
                  </a:effectLst>
                </a:rPr>
                <a:t>29.3</a:t>
              </a:r>
              <a:endParaRPr lang="en-GB" dirty="0">
                <a:effectLst>
                  <a:outerShdw blurRad="38100" dist="38100" dir="2700000" algn="tl">
                    <a:srgbClr val="000000">
                      <a:alpha val="43137"/>
                    </a:srgbClr>
                  </a:outerShdw>
                </a:effectLst>
              </a:endParaRPr>
            </a:p>
          </p:txBody>
        </p:sp>
        <p:sp>
          <p:nvSpPr>
            <p:cNvPr id="31" name="TextBox 10"/>
            <p:cNvSpPr txBox="1">
              <a:spLocks noChangeArrowheads="1"/>
            </p:cNvSpPr>
            <p:nvPr/>
          </p:nvSpPr>
          <p:spPr bwMode="auto">
            <a:xfrm>
              <a:off x="7261510" y="4993648"/>
              <a:ext cx="469920" cy="338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1">
                  <a:solidFill>
                    <a:schemeClr val="tx1"/>
                  </a:solidFill>
                  <a:latin typeface="Arial" charset="0"/>
                  <a:ea typeface="ＭＳ Ｐゴシック" charset="0"/>
                  <a:cs typeface="ＭＳ Ｐゴシック" charset="0"/>
                </a:defRPr>
              </a:lvl1pPr>
              <a:lvl2pPr marL="37931725" indent="-37474525">
                <a:defRPr sz="1600" b="1">
                  <a:solidFill>
                    <a:schemeClr val="tx1"/>
                  </a:solidFill>
                  <a:latin typeface="Arial" charset="0"/>
                  <a:ea typeface="ＭＳ Ｐゴシック" charset="0"/>
                </a:defRPr>
              </a:lvl2pPr>
              <a:lvl3pPr>
                <a:defRPr sz="1600" b="1">
                  <a:solidFill>
                    <a:schemeClr val="tx1"/>
                  </a:solidFill>
                  <a:latin typeface="Arial" charset="0"/>
                  <a:ea typeface="ＭＳ Ｐゴシック" charset="0"/>
                </a:defRPr>
              </a:lvl3pPr>
              <a:lvl4pPr>
                <a:defRPr sz="1600" b="1">
                  <a:solidFill>
                    <a:schemeClr val="tx1"/>
                  </a:solidFill>
                  <a:latin typeface="Arial" charset="0"/>
                  <a:ea typeface="ＭＳ Ｐゴシック" charset="0"/>
                </a:defRPr>
              </a:lvl4pPr>
              <a:lvl5pPr>
                <a:defRPr sz="1600" b="1">
                  <a:solidFill>
                    <a:schemeClr val="tx1"/>
                  </a:solidFill>
                  <a:latin typeface="Arial" charset="0"/>
                  <a:ea typeface="ＭＳ Ｐゴシック" charset="0"/>
                </a:defRPr>
              </a:lvl5pPr>
              <a:lvl6pPr marL="457200" eaLnBrk="0" fontAlgn="base" hangingPunct="0">
                <a:spcBef>
                  <a:spcPct val="30000"/>
                </a:spcBef>
                <a:spcAft>
                  <a:spcPct val="0"/>
                </a:spcAft>
                <a:defRPr sz="1600" b="1">
                  <a:solidFill>
                    <a:schemeClr val="tx1"/>
                  </a:solidFill>
                  <a:latin typeface="Arial" charset="0"/>
                  <a:ea typeface="ＭＳ Ｐゴシック" charset="0"/>
                </a:defRPr>
              </a:lvl6pPr>
              <a:lvl7pPr marL="914400" eaLnBrk="0" fontAlgn="base" hangingPunct="0">
                <a:spcBef>
                  <a:spcPct val="30000"/>
                </a:spcBef>
                <a:spcAft>
                  <a:spcPct val="0"/>
                </a:spcAft>
                <a:defRPr sz="1600" b="1">
                  <a:solidFill>
                    <a:schemeClr val="tx1"/>
                  </a:solidFill>
                  <a:latin typeface="Arial" charset="0"/>
                  <a:ea typeface="ＭＳ Ｐゴシック" charset="0"/>
                </a:defRPr>
              </a:lvl7pPr>
              <a:lvl8pPr marL="1371600" eaLnBrk="0" fontAlgn="base" hangingPunct="0">
                <a:spcBef>
                  <a:spcPct val="30000"/>
                </a:spcBef>
                <a:spcAft>
                  <a:spcPct val="0"/>
                </a:spcAft>
                <a:defRPr sz="1600" b="1">
                  <a:solidFill>
                    <a:schemeClr val="tx1"/>
                  </a:solidFill>
                  <a:latin typeface="Arial" charset="0"/>
                  <a:ea typeface="ＭＳ Ｐゴシック" charset="0"/>
                </a:defRPr>
              </a:lvl8pPr>
              <a:lvl9pPr marL="1828800" eaLnBrk="0" fontAlgn="base" hangingPunct="0">
                <a:spcBef>
                  <a:spcPct val="30000"/>
                </a:spcBef>
                <a:spcAft>
                  <a:spcPct val="0"/>
                </a:spcAft>
                <a:defRPr sz="1600" b="1">
                  <a:solidFill>
                    <a:schemeClr val="tx1"/>
                  </a:solidFill>
                  <a:latin typeface="Arial" charset="0"/>
                  <a:ea typeface="ＭＳ Ｐゴシック" charset="0"/>
                </a:defRPr>
              </a:lvl9pPr>
            </a:lstStyle>
            <a:p>
              <a:pPr>
                <a:defRPr/>
              </a:pPr>
              <a:r>
                <a:rPr lang="en-GB" dirty="0" smtClean="0">
                  <a:effectLst>
                    <a:outerShdw blurRad="38100" dist="38100" dir="2700000" algn="tl">
                      <a:srgbClr val="000000">
                        <a:alpha val="43137"/>
                      </a:srgbClr>
                    </a:outerShdw>
                  </a:effectLst>
                </a:rPr>
                <a:t>6.9</a:t>
              </a:r>
              <a:endParaRPr lang="en-GB" dirty="0">
                <a:effectLst>
                  <a:outerShdw blurRad="38100" dist="38100" dir="2700000" algn="tl">
                    <a:srgbClr val="000000">
                      <a:alpha val="43137"/>
                    </a:srgbClr>
                  </a:outerShdw>
                </a:effectLst>
              </a:endParaRPr>
            </a:p>
          </p:txBody>
        </p:sp>
        <p:sp>
          <p:nvSpPr>
            <p:cNvPr id="34" name="Rectangle 33"/>
            <p:cNvSpPr/>
            <p:nvPr/>
          </p:nvSpPr>
          <p:spPr bwMode="auto">
            <a:xfrm>
              <a:off x="6943997" y="2322506"/>
              <a:ext cx="144469" cy="142842"/>
            </a:xfrm>
            <a:prstGeom prst="rect">
              <a:avLst/>
            </a:prstGeom>
            <a:solidFill>
              <a:srgbClr val="FF6600"/>
            </a:solidFill>
            <a:ln w="22225" cap="sq" cmpd="sng" algn="ctr">
              <a:noFill/>
              <a:prstDash val="solid"/>
              <a:miter lim="800000"/>
              <a:headEnd type="none" w="med" len="med"/>
              <a:tailEnd type="none" w="med" len="med"/>
            </a:ln>
            <a:effectLst/>
          </p:spPr>
          <p:txBody>
            <a:bodyPr/>
            <a:lstStyle/>
            <a:p>
              <a:pPr algn="ctr" eaLnBrk="0" hangingPunct="0">
                <a:defRPr/>
              </a:pPr>
              <a:endParaRPr lang="en-US" sz="1200" b="1">
                <a:effectLst>
                  <a:outerShdw blurRad="38100" dist="38100" dir="2700000" algn="tl">
                    <a:srgbClr val="000000">
                      <a:alpha val="43137"/>
                    </a:srgbClr>
                  </a:outerShdw>
                </a:effectLst>
              </a:endParaRPr>
            </a:p>
          </p:txBody>
        </p:sp>
        <p:sp>
          <p:nvSpPr>
            <p:cNvPr id="35" name="Rectangle 34"/>
            <p:cNvSpPr/>
            <p:nvPr/>
          </p:nvSpPr>
          <p:spPr bwMode="auto">
            <a:xfrm>
              <a:off x="6943997" y="2060629"/>
              <a:ext cx="144469" cy="142842"/>
            </a:xfrm>
            <a:prstGeom prst="rect">
              <a:avLst/>
            </a:prstGeom>
            <a:solidFill>
              <a:srgbClr val="66CCFF"/>
            </a:solidFill>
            <a:ln w="22225" cap="sq" cmpd="sng" algn="ctr">
              <a:noFill/>
              <a:prstDash val="solid"/>
              <a:miter lim="800000"/>
              <a:headEnd type="none" w="med" len="med"/>
              <a:tailEnd type="none" w="med" len="med"/>
            </a:ln>
            <a:effectLst/>
          </p:spPr>
          <p:txBody>
            <a:bodyPr/>
            <a:lstStyle/>
            <a:p>
              <a:pPr algn="ctr" eaLnBrk="0" hangingPunct="0">
                <a:defRPr/>
              </a:pPr>
              <a:endParaRPr lang="en-US" sz="1200" b="1">
                <a:effectLst>
                  <a:outerShdw blurRad="38100" dist="38100" dir="2700000" algn="tl">
                    <a:srgbClr val="000000">
                      <a:alpha val="43137"/>
                    </a:srgbClr>
                  </a:outerShdw>
                </a:effectLst>
              </a:endParaRPr>
            </a:p>
          </p:txBody>
        </p:sp>
        <p:sp>
          <p:nvSpPr>
            <p:cNvPr id="36" name="TextBox 35"/>
            <p:cNvSpPr txBox="1"/>
            <p:nvPr/>
          </p:nvSpPr>
          <p:spPr>
            <a:xfrm>
              <a:off x="7123392" y="1978098"/>
              <a:ext cx="1762201" cy="307904"/>
            </a:xfrm>
            <a:prstGeom prst="rect">
              <a:avLst/>
            </a:prstGeom>
            <a:noFill/>
          </p:spPr>
          <p:txBody>
            <a:bodyPr wrap="none">
              <a:spAutoFit/>
            </a:bodyPr>
            <a:lstStyle/>
            <a:p>
              <a:pPr>
                <a:defRPr/>
              </a:pPr>
              <a:r>
                <a:rPr lang="en-US" sz="1400" b="1" dirty="0">
                  <a:effectLst>
                    <a:outerShdw blurRad="38100" dist="38100" dir="2700000" algn="tl">
                      <a:srgbClr val="000000">
                        <a:alpha val="43137"/>
                      </a:srgbClr>
                    </a:outerShdw>
                  </a:effectLst>
                </a:rPr>
                <a:t>Crizotinib (n=172</a:t>
              </a:r>
              <a:r>
                <a:rPr lang="en-US" sz="1400" b="1" baseline="50000" dirty="0">
                  <a:effectLst>
                    <a:outerShdw blurRad="38100" dist="38100" dir="2700000" algn="tl">
                      <a:srgbClr val="000000">
                        <a:alpha val="43137"/>
                      </a:srgbClr>
                    </a:outerShdw>
                  </a:effectLst>
                </a:rPr>
                <a:t>c</a:t>
              </a:r>
              <a:r>
                <a:rPr lang="en-US" sz="1400" b="1" dirty="0">
                  <a:effectLst>
                    <a:outerShdw blurRad="38100" dist="38100" dir="2700000" algn="tl">
                      <a:srgbClr val="000000">
                        <a:alpha val="43137"/>
                      </a:srgbClr>
                    </a:outerShdw>
                  </a:effectLst>
                </a:rPr>
                <a:t>)</a:t>
              </a:r>
            </a:p>
          </p:txBody>
        </p:sp>
        <p:sp>
          <p:nvSpPr>
            <p:cNvPr id="37" name="TextBox 36"/>
            <p:cNvSpPr txBox="1"/>
            <p:nvPr/>
          </p:nvSpPr>
          <p:spPr>
            <a:xfrm>
              <a:off x="7123392" y="2239975"/>
              <a:ext cx="1847930" cy="307904"/>
            </a:xfrm>
            <a:prstGeom prst="rect">
              <a:avLst/>
            </a:prstGeom>
            <a:noFill/>
          </p:spPr>
          <p:txBody>
            <a:bodyPr wrap="none">
              <a:spAutoFit/>
            </a:bodyPr>
            <a:lstStyle/>
            <a:p>
              <a:pPr>
                <a:defRPr/>
              </a:pPr>
              <a:r>
                <a:rPr lang="en-US" sz="1400" b="1" dirty="0">
                  <a:effectLst>
                    <a:outerShdw blurRad="38100" dist="38100" dir="2700000" algn="tl">
                      <a:srgbClr val="000000">
                        <a:alpha val="43137"/>
                      </a:srgbClr>
                    </a:outerShdw>
                  </a:effectLst>
                </a:rPr>
                <a:t>Pemetrexed (n=99</a:t>
              </a:r>
              <a:r>
                <a:rPr lang="en-US" sz="1400" b="1" baseline="50000" dirty="0">
                  <a:effectLst>
                    <a:outerShdw blurRad="38100" dist="38100" dir="2700000" algn="tl">
                      <a:srgbClr val="000000">
                        <a:alpha val="43137"/>
                      </a:srgbClr>
                    </a:outerShdw>
                  </a:effectLst>
                </a:rPr>
                <a:t>c</a:t>
              </a:r>
              <a:r>
                <a:rPr lang="en-US" sz="1400" b="1" dirty="0">
                  <a:effectLst>
                    <a:outerShdw blurRad="38100" dist="38100" dir="2700000" algn="tl">
                      <a:srgbClr val="000000">
                        <a:alpha val="43137"/>
                      </a:srgbClr>
                    </a:outerShdw>
                  </a:effectLst>
                </a:rPr>
                <a:t>)</a:t>
              </a:r>
            </a:p>
          </p:txBody>
        </p:sp>
        <p:sp>
          <p:nvSpPr>
            <p:cNvPr id="38" name="TextBox 37"/>
            <p:cNvSpPr txBox="1"/>
            <p:nvPr/>
          </p:nvSpPr>
          <p:spPr>
            <a:xfrm>
              <a:off x="7123392" y="2514548"/>
              <a:ext cx="1676472" cy="307904"/>
            </a:xfrm>
            <a:prstGeom prst="rect">
              <a:avLst/>
            </a:prstGeom>
            <a:noFill/>
          </p:spPr>
          <p:txBody>
            <a:bodyPr wrap="none">
              <a:spAutoFit/>
            </a:bodyPr>
            <a:lstStyle/>
            <a:p>
              <a:pPr>
                <a:defRPr/>
              </a:pPr>
              <a:r>
                <a:rPr lang="en-US" sz="1400" b="1" dirty="0">
                  <a:effectLst>
                    <a:outerShdw blurRad="38100" dist="38100" dir="2700000" algn="tl">
                      <a:srgbClr val="000000">
                        <a:alpha val="43137"/>
                      </a:srgbClr>
                    </a:outerShdw>
                  </a:effectLst>
                </a:rPr>
                <a:t>Docetaxel (n=72</a:t>
              </a:r>
              <a:r>
                <a:rPr lang="en-US" sz="1400" b="1" baseline="50000" dirty="0">
                  <a:effectLst>
                    <a:outerShdw blurRad="38100" dist="38100" dir="2700000" algn="tl">
                      <a:srgbClr val="000000">
                        <a:alpha val="43137"/>
                      </a:srgbClr>
                    </a:outerShdw>
                  </a:effectLst>
                </a:rPr>
                <a:t>c</a:t>
              </a:r>
              <a:r>
                <a:rPr lang="en-US" sz="1400" b="1" dirty="0">
                  <a:effectLst>
                    <a:outerShdw blurRad="38100" dist="38100" dir="2700000" algn="tl">
                      <a:srgbClr val="000000">
                        <a:alpha val="43137"/>
                      </a:srgbClr>
                    </a:outerShdw>
                  </a:effectLst>
                </a:rPr>
                <a:t>)</a:t>
              </a:r>
            </a:p>
          </p:txBody>
        </p:sp>
        <p:sp>
          <p:nvSpPr>
            <p:cNvPr id="39" name="Rectangle 38"/>
            <p:cNvSpPr/>
            <p:nvPr/>
          </p:nvSpPr>
          <p:spPr bwMode="auto">
            <a:xfrm>
              <a:off x="6943997" y="2597079"/>
              <a:ext cx="144469" cy="142842"/>
            </a:xfrm>
            <a:prstGeom prst="rect">
              <a:avLst/>
            </a:prstGeom>
            <a:solidFill>
              <a:srgbClr val="FFFF00"/>
            </a:solidFill>
            <a:ln w="22225" cap="sq" cmpd="sng" algn="ctr">
              <a:noFill/>
              <a:prstDash val="solid"/>
              <a:miter lim="800000"/>
              <a:headEnd type="none" w="med" len="med"/>
              <a:tailEnd type="none" w="med" len="med"/>
            </a:ln>
            <a:effectLst/>
          </p:spPr>
          <p:txBody>
            <a:bodyPr/>
            <a:lstStyle/>
            <a:p>
              <a:pPr algn="ctr" eaLnBrk="0" hangingPunct="0">
                <a:defRPr/>
              </a:pPr>
              <a:endParaRPr lang="en-US" sz="1200" b="1">
                <a:effectLst>
                  <a:outerShdw blurRad="38100" dist="38100" dir="2700000" algn="tl">
                    <a:srgbClr val="000000">
                      <a:alpha val="43137"/>
                    </a:srgbClr>
                  </a:outerShdw>
                </a:effectLst>
              </a:endParaRPr>
            </a:p>
          </p:txBody>
        </p:sp>
        <p:sp>
          <p:nvSpPr>
            <p:cNvPr id="54" name="TextBox 10"/>
            <p:cNvSpPr txBox="1">
              <a:spLocks noChangeArrowheads="1"/>
            </p:cNvSpPr>
            <p:nvPr/>
          </p:nvSpPr>
          <p:spPr bwMode="auto">
            <a:xfrm>
              <a:off x="6264518" y="6085594"/>
              <a:ext cx="1165275" cy="338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1">
                  <a:solidFill>
                    <a:schemeClr val="tx1"/>
                  </a:solidFill>
                  <a:latin typeface="Arial" charset="0"/>
                  <a:ea typeface="ＭＳ Ｐゴシック" charset="0"/>
                  <a:cs typeface="ＭＳ Ｐゴシック" charset="0"/>
                </a:defRPr>
              </a:lvl1pPr>
              <a:lvl2pPr marL="37931725" indent="-37474525">
                <a:defRPr sz="1600" b="1">
                  <a:solidFill>
                    <a:schemeClr val="tx1"/>
                  </a:solidFill>
                  <a:latin typeface="Arial" charset="0"/>
                  <a:ea typeface="ＭＳ Ｐゴシック" charset="0"/>
                </a:defRPr>
              </a:lvl2pPr>
              <a:lvl3pPr>
                <a:defRPr sz="1600" b="1">
                  <a:solidFill>
                    <a:schemeClr val="tx1"/>
                  </a:solidFill>
                  <a:latin typeface="Arial" charset="0"/>
                  <a:ea typeface="ＭＳ Ｐゴシック" charset="0"/>
                </a:defRPr>
              </a:lvl3pPr>
              <a:lvl4pPr>
                <a:defRPr sz="1600" b="1">
                  <a:solidFill>
                    <a:schemeClr val="tx1"/>
                  </a:solidFill>
                  <a:latin typeface="Arial" charset="0"/>
                  <a:ea typeface="ＭＳ Ｐゴシック" charset="0"/>
                </a:defRPr>
              </a:lvl4pPr>
              <a:lvl5pPr>
                <a:defRPr sz="1600" b="1">
                  <a:solidFill>
                    <a:schemeClr val="tx1"/>
                  </a:solidFill>
                  <a:latin typeface="Arial" charset="0"/>
                  <a:ea typeface="ＭＳ Ｐゴシック" charset="0"/>
                </a:defRPr>
              </a:lvl5pPr>
              <a:lvl6pPr marL="457200" eaLnBrk="0" fontAlgn="base" hangingPunct="0">
                <a:spcBef>
                  <a:spcPct val="30000"/>
                </a:spcBef>
                <a:spcAft>
                  <a:spcPct val="0"/>
                </a:spcAft>
                <a:defRPr sz="1600" b="1">
                  <a:solidFill>
                    <a:schemeClr val="tx1"/>
                  </a:solidFill>
                  <a:latin typeface="Arial" charset="0"/>
                  <a:ea typeface="ＭＳ Ｐゴシック" charset="0"/>
                </a:defRPr>
              </a:lvl6pPr>
              <a:lvl7pPr marL="914400" eaLnBrk="0" fontAlgn="base" hangingPunct="0">
                <a:spcBef>
                  <a:spcPct val="30000"/>
                </a:spcBef>
                <a:spcAft>
                  <a:spcPct val="0"/>
                </a:spcAft>
                <a:defRPr sz="1600" b="1">
                  <a:solidFill>
                    <a:schemeClr val="tx1"/>
                  </a:solidFill>
                  <a:latin typeface="Arial" charset="0"/>
                  <a:ea typeface="ＭＳ Ｐゴシック" charset="0"/>
                </a:defRPr>
              </a:lvl7pPr>
              <a:lvl8pPr marL="1371600" eaLnBrk="0" fontAlgn="base" hangingPunct="0">
                <a:spcBef>
                  <a:spcPct val="30000"/>
                </a:spcBef>
                <a:spcAft>
                  <a:spcPct val="0"/>
                </a:spcAft>
                <a:defRPr sz="1600" b="1">
                  <a:solidFill>
                    <a:schemeClr val="tx1"/>
                  </a:solidFill>
                  <a:latin typeface="Arial" charset="0"/>
                  <a:ea typeface="ＭＳ Ｐゴシック" charset="0"/>
                </a:defRPr>
              </a:lvl8pPr>
              <a:lvl9pPr marL="1828800" eaLnBrk="0" fontAlgn="base" hangingPunct="0">
                <a:spcBef>
                  <a:spcPct val="30000"/>
                </a:spcBef>
                <a:spcAft>
                  <a:spcPct val="0"/>
                </a:spcAft>
                <a:defRPr sz="1600" b="1">
                  <a:solidFill>
                    <a:schemeClr val="tx1"/>
                  </a:solidFill>
                  <a:latin typeface="Arial" charset="0"/>
                  <a:ea typeface="ＭＳ Ｐゴシック" charset="0"/>
                </a:defRPr>
              </a:lvl9pPr>
            </a:lstStyle>
            <a:p>
              <a:pPr>
                <a:defRPr/>
              </a:pPr>
              <a:r>
                <a:rPr lang="en-GB" dirty="0" smtClean="0">
                  <a:effectLst>
                    <a:outerShdw blurRad="38100" dist="38100" dir="2700000" algn="tl">
                      <a:srgbClr val="000000">
                        <a:alpha val="43137"/>
                      </a:srgbClr>
                    </a:outerShdw>
                  </a:effectLst>
                </a:rPr>
                <a:t>Treatment</a:t>
              </a:r>
              <a:endParaRPr lang="en-GB" dirty="0">
                <a:effectLst>
                  <a:outerShdw blurRad="38100" dist="38100" dir="2700000" algn="tl">
                    <a:srgbClr val="000000">
                      <a:alpha val="43137"/>
                    </a:srgbClr>
                  </a:outerShdw>
                </a:effectLst>
              </a:endParaRPr>
            </a:p>
          </p:txBody>
        </p:sp>
        <p:sp>
          <p:nvSpPr>
            <p:cNvPr id="55" name="TextBox 54"/>
            <p:cNvSpPr txBox="1"/>
            <p:nvPr/>
          </p:nvSpPr>
          <p:spPr>
            <a:xfrm>
              <a:off x="4903972" y="2425669"/>
              <a:ext cx="441344" cy="369802"/>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80</a:t>
              </a:r>
            </a:p>
          </p:txBody>
        </p:sp>
        <p:sp>
          <p:nvSpPr>
            <p:cNvPr id="56" name="TextBox 55"/>
            <p:cNvSpPr txBox="1"/>
            <p:nvPr/>
          </p:nvSpPr>
          <p:spPr>
            <a:xfrm>
              <a:off x="4903972" y="3279546"/>
              <a:ext cx="441344" cy="368215"/>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60</a:t>
              </a:r>
            </a:p>
          </p:txBody>
        </p:sp>
        <p:sp>
          <p:nvSpPr>
            <p:cNvPr id="57" name="TextBox 56"/>
            <p:cNvSpPr txBox="1"/>
            <p:nvPr/>
          </p:nvSpPr>
          <p:spPr>
            <a:xfrm>
              <a:off x="4903972" y="4131836"/>
              <a:ext cx="441344" cy="368215"/>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40</a:t>
              </a:r>
            </a:p>
          </p:txBody>
        </p:sp>
        <p:sp>
          <p:nvSpPr>
            <p:cNvPr id="58" name="TextBox 57"/>
            <p:cNvSpPr txBox="1"/>
            <p:nvPr/>
          </p:nvSpPr>
          <p:spPr>
            <a:xfrm>
              <a:off x="4903972" y="4984125"/>
              <a:ext cx="441344" cy="369802"/>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20</a:t>
              </a:r>
            </a:p>
          </p:txBody>
        </p:sp>
        <p:sp>
          <p:nvSpPr>
            <p:cNvPr id="59" name="TextBox 58"/>
            <p:cNvSpPr txBox="1"/>
            <p:nvPr/>
          </p:nvSpPr>
          <p:spPr>
            <a:xfrm>
              <a:off x="5032565" y="5836415"/>
              <a:ext cx="312751" cy="369801"/>
            </a:xfrm>
            <a:prstGeom prst="rect">
              <a:avLst/>
            </a:prstGeom>
            <a:noFill/>
          </p:spPr>
          <p:txBody>
            <a:bodyPr wrap="none">
              <a:spAutoFit/>
            </a:bodyPr>
            <a:lstStyle/>
            <a:p>
              <a:pPr algn="r">
                <a:defRPr/>
              </a:pPr>
              <a:r>
                <a:rPr lang="en-GB" dirty="0">
                  <a:effectLst>
                    <a:outerShdw blurRad="38100" dist="38100" dir="2700000" algn="tl">
                      <a:srgbClr val="000000">
                        <a:alpha val="43137"/>
                      </a:srgbClr>
                    </a:outerShdw>
                  </a:effectLst>
                </a:rPr>
                <a:t>0</a:t>
              </a:r>
            </a:p>
          </p:txBody>
        </p:sp>
      </p:grpSp>
      <p:sp>
        <p:nvSpPr>
          <p:cNvPr id="5" name="Rectangle 4"/>
          <p:cNvSpPr/>
          <p:nvPr/>
        </p:nvSpPr>
        <p:spPr>
          <a:xfrm>
            <a:off x="7977188" y="4681538"/>
            <a:ext cx="660400" cy="533400"/>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3" name="TextBox 10"/>
          <p:cNvSpPr txBox="1">
            <a:spLocks noChangeArrowheads="1"/>
          </p:cNvSpPr>
          <p:nvPr/>
        </p:nvSpPr>
        <p:spPr bwMode="auto">
          <a:xfrm>
            <a:off x="8015288" y="4359275"/>
            <a:ext cx="584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b="1">
                <a:solidFill>
                  <a:schemeClr val="tx1"/>
                </a:solidFill>
                <a:latin typeface="Arial" charset="0"/>
                <a:ea typeface="ＭＳ Ｐゴシック" charset="0"/>
                <a:cs typeface="ＭＳ Ｐゴシック" charset="0"/>
              </a:defRPr>
            </a:lvl1pPr>
            <a:lvl2pPr marL="37931725" indent="-37474525">
              <a:defRPr sz="1600" b="1">
                <a:solidFill>
                  <a:schemeClr val="tx1"/>
                </a:solidFill>
                <a:latin typeface="Arial" charset="0"/>
                <a:ea typeface="ＭＳ Ｐゴシック" charset="0"/>
              </a:defRPr>
            </a:lvl2pPr>
            <a:lvl3pPr>
              <a:defRPr sz="1600" b="1">
                <a:solidFill>
                  <a:schemeClr val="tx1"/>
                </a:solidFill>
                <a:latin typeface="Arial" charset="0"/>
                <a:ea typeface="ＭＳ Ｐゴシック" charset="0"/>
              </a:defRPr>
            </a:lvl3pPr>
            <a:lvl4pPr>
              <a:defRPr sz="1600" b="1">
                <a:solidFill>
                  <a:schemeClr val="tx1"/>
                </a:solidFill>
                <a:latin typeface="Arial" charset="0"/>
                <a:ea typeface="ＭＳ Ｐゴシック" charset="0"/>
              </a:defRPr>
            </a:lvl4pPr>
            <a:lvl5pPr>
              <a:defRPr sz="1600" b="1">
                <a:solidFill>
                  <a:schemeClr val="tx1"/>
                </a:solidFill>
                <a:latin typeface="Arial" charset="0"/>
                <a:ea typeface="ＭＳ Ｐゴシック" charset="0"/>
              </a:defRPr>
            </a:lvl5pPr>
            <a:lvl6pPr marL="457200" eaLnBrk="0" fontAlgn="base" hangingPunct="0">
              <a:spcBef>
                <a:spcPct val="30000"/>
              </a:spcBef>
              <a:spcAft>
                <a:spcPct val="0"/>
              </a:spcAft>
              <a:defRPr sz="1600" b="1">
                <a:solidFill>
                  <a:schemeClr val="tx1"/>
                </a:solidFill>
                <a:latin typeface="Arial" charset="0"/>
                <a:ea typeface="ＭＳ Ｐゴシック" charset="0"/>
              </a:defRPr>
            </a:lvl6pPr>
            <a:lvl7pPr marL="914400" eaLnBrk="0" fontAlgn="base" hangingPunct="0">
              <a:spcBef>
                <a:spcPct val="30000"/>
              </a:spcBef>
              <a:spcAft>
                <a:spcPct val="0"/>
              </a:spcAft>
              <a:defRPr sz="1600" b="1">
                <a:solidFill>
                  <a:schemeClr val="tx1"/>
                </a:solidFill>
                <a:latin typeface="Arial" charset="0"/>
                <a:ea typeface="ＭＳ Ｐゴシック" charset="0"/>
              </a:defRPr>
            </a:lvl7pPr>
            <a:lvl8pPr marL="1371600" eaLnBrk="0" fontAlgn="base" hangingPunct="0">
              <a:spcBef>
                <a:spcPct val="30000"/>
              </a:spcBef>
              <a:spcAft>
                <a:spcPct val="0"/>
              </a:spcAft>
              <a:defRPr sz="1600" b="1">
                <a:solidFill>
                  <a:schemeClr val="tx1"/>
                </a:solidFill>
                <a:latin typeface="Arial" charset="0"/>
                <a:ea typeface="ＭＳ Ｐゴシック" charset="0"/>
              </a:defRPr>
            </a:lvl8pPr>
            <a:lvl9pPr marL="1828800" eaLnBrk="0" fontAlgn="base" hangingPunct="0">
              <a:spcBef>
                <a:spcPct val="30000"/>
              </a:spcBef>
              <a:spcAft>
                <a:spcPct val="0"/>
              </a:spcAft>
              <a:defRPr sz="1600" b="1">
                <a:solidFill>
                  <a:schemeClr val="tx1"/>
                </a:solidFill>
                <a:latin typeface="Arial" charset="0"/>
                <a:ea typeface="ＭＳ Ｐゴシック" charset="0"/>
              </a:defRPr>
            </a:lvl9pPr>
          </a:lstStyle>
          <a:p>
            <a:pPr>
              <a:defRPr/>
            </a:pPr>
            <a:r>
              <a:rPr lang="en-GB" dirty="0" smtClean="0">
                <a:effectLst>
                  <a:outerShdw blurRad="38100" dist="38100" dir="2700000" algn="tl">
                    <a:srgbClr val="000000">
                      <a:alpha val="43137"/>
                    </a:srgbClr>
                  </a:outerShdw>
                </a:effectLst>
              </a:rPr>
              <a:t>12.8</a:t>
            </a:r>
            <a:endParaRPr lang="en-GB" dirty="0">
              <a:effectLst>
                <a:outerShdw blurRad="38100" dist="38100" dir="2700000" algn="tl">
                  <a:srgbClr val="000000">
                    <a:alpha val="43137"/>
                  </a:srgbClr>
                </a:outerShdw>
              </a:effectLst>
            </a:endParaRPr>
          </a:p>
        </p:txBody>
      </p:sp>
      <p:sp>
        <p:nvSpPr>
          <p:cNvPr id="7" name="TextBox 6"/>
          <p:cNvSpPr txBox="1"/>
          <p:nvPr/>
        </p:nvSpPr>
        <p:spPr>
          <a:xfrm>
            <a:off x="7586663" y="2827338"/>
            <a:ext cx="1519237" cy="646112"/>
          </a:xfrm>
          <a:prstGeom prst="rect">
            <a:avLst/>
          </a:prstGeom>
          <a:noFill/>
        </p:spPr>
        <p:txBody>
          <a:bodyPr wrap="none">
            <a:spAutoFit/>
          </a:bodyPr>
          <a:lstStyle/>
          <a:p>
            <a:pPr>
              <a:defRPr/>
            </a:pPr>
            <a:r>
              <a:rPr lang="en-US" dirty="0">
                <a:effectLst>
                  <a:outerShdw blurRad="38100" dist="38100" dir="2700000" algn="tl">
                    <a:srgbClr val="000000">
                      <a:alpha val="43137"/>
                    </a:srgbClr>
                  </a:outerShdw>
                </a:effectLst>
              </a:rPr>
              <a:t>pemetrexed* </a:t>
            </a:r>
          </a:p>
          <a:p>
            <a:pPr>
              <a:defRPr/>
            </a:pPr>
            <a:r>
              <a:rPr lang="en-US" dirty="0">
                <a:effectLst>
                  <a:outerShdw blurRad="38100" dist="38100" dir="2700000" algn="tl">
                    <a:srgbClr val="000000">
                      <a:alpha val="43137"/>
                    </a:srgbClr>
                  </a:outerShdw>
                </a:effectLst>
              </a:rPr>
              <a:t>LADC only</a:t>
            </a:r>
          </a:p>
        </p:txBody>
      </p:sp>
      <p:sp>
        <p:nvSpPr>
          <p:cNvPr id="10" name="Down Arrow 9"/>
          <p:cNvSpPr/>
          <p:nvPr/>
        </p:nvSpPr>
        <p:spPr>
          <a:xfrm>
            <a:off x="8188325" y="3589338"/>
            <a:ext cx="236538" cy="652462"/>
          </a:xfrm>
          <a:prstGeom prst="downArrow">
            <a:avLst/>
          </a:prstGeom>
          <a:solidFill>
            <a:schemeClr val="accent3">
              <a:lumMod val="40000"/>
              <a:lumOff val="6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5" name="Rectangle 44"/>
          <p:cNvSpPr/>
          <p:nvPr/>
        </p:nvSpPr>
        <p:spPr>
          <a:xfrm>
            <a:off x="5124951" y="6234113"/>
            <a:ext cx="4019049" cy="646331"/>
          </a:xfrm>
          <a:prstGeom prst="rect">
            <a:avLst/>
          </a:prstGeom>
        </p:spPr>
        <p:txBody>
          <a:bodyPr wrap="none">
            <a:spAutoFit/>
          </a:bodyPr>
          <a:lstStyle/>
          <a:p>
            <a:pPr algn="r">
              <a:defRPr/>
            </a:pPr>
            <a:r>
              <a:rPr lang="en-US" sz="1200" dirty="0" smtClean="0">
                <a:effectLst>
                  <a:outerShdw blurRad="38100" dist="38100" dir="2700000" algn="tl">
                    <a:srgbClr val="000000">
                      <a:alpha val="43137"/>
                    </a:srgbClr>
                  </a:outerShdw>
                </a:effectLst>
                <a:latin typeface="Helvetica Neue Light"/>
                <a:cs typeface="Helvetica Neue Light"/>
              </a:rPr>
              <a:t>With permission from Shaw </a:t>
            </a:r>
            <a:r>
              <a:rPr lang="en-US" sz="1200" dirty="0">
                <a:effectLst>
                  <a:outerShdw blurRad="38100" dist="38100" dir="2700000" algn="tl">
                    <a:srgbClr val="000000">
                      <a:alpha val="43137"/>
                    </a:srgbClr>
                  </a:outerShdw>
                </a:effectLst>
                <a:latin typeface="Helvetica Neue Light"/>
                <a:cs typeface="Helvetica Neue Light"/>
              </a:rPr>
              <a:t>et al., ESMO 2012 </a:t>
            </a:r>
            <a:r>
              <a:rPr lang="en-US" sz="1200" dirty="0" err="1">
                <a:effectLst>
                  <a:outerShdw blurRad="38100" dist="38100" dir="2700000" algn="tl">
                    <a:srgbClr val="000000">
                      <a:alpha val="43137"/>
                    </a:srgbClr>
                  </a:outerShdw>
                </a:effectLst>
                <a:latin typeface="Helvetica Neue Light"/>
                <a:cs typeface="Helvetica Neue Light"/>
              </a:rPr>
              <a:t>abstr</a:t>
            </a:r>
            <a:r>
              <a:rPr lang="en-US" sz="1200" dirty="0">
                <a:effectLst>
                  <a:outerShdw blurRad="38100" dist="38100" dir="2700000" algn="tl">
                    <a:srgbClr val="000000">
                      <a:alpha val="43137"/>
                    </a:srgbClr>
                  </a:outerShdw>
                </a:effectLst>
                <a:latin typeface="Helvetica Neue Light"/>
                <a:cs typeface="Helvetica Neue Light"/>
              </a:rPr>
              <a:t> LBA1</a:t>
            </a:r>
          </a:p>
          <a:p>
            <a:pPr algn="r">
              <a:defRPr/>
            </a:pPr>
            <a:r>
              <a:rPr lang="en-US" sz="1200" dirty="0">
                <a:effectLst>
                  <a:outerShdw blurRad="38100" dist="38100" dir="2700000" algn="tl">
                    <a:srgbClr val="000000">
                      <a:alpha val="43137"/>
                    </a:srgbClr>
                  </a:outerShdw>
                </a:effectLst>
                <a:latin typeface="Helvetica Neue Light"/>
                <a:cs typeface="Helvetica Neue Light"/>
              </a:rPr>
              <a:t>*Hanna et al., JCO 2004</a:t>
            </a:r>
          </a:p>
          <a:p>
            <a:pPr algn="r">
              <a:defRPr/>
            </a:pPr>
            <a:r>
              <a:rPr lang="en-US" sz="1200" dirty="0">
                <a:effectLst>
                  <a:outerShdw blurRad="38100" dist="38100" dir="2700000" algn="tl">
                    <a:srgbClr val="000000">
                      <a:alpha val="43137"/>
                    </a:srgbClr>
                  </a:outerShdw>
                </a:effectLst>
                <a:latin typeface="Helvetica Neue Light"/>
                <a:cs typeface="Helvetica Neue Light"/>
              </a:rPr>
              <a:t>*</a:t>
            </a:r>
            <a:r>
              <a:rPr lang="en-US" sz="1200" dirty="0" err="1">
                <a:effectLst>
                  <a:outerShdw blurRad="38100" dist="38100" dir="2700000" algn="tl">
                    <a:srgbClr val="000000">
                      <a:alpha val="43137"/>
                    </a:srgbClr>
                  </a:outerShdw>
                </a:effectLst>
                <a:latin typeface="Helvetica Neue Light"/>
                <a:cs typeface="Helvetica Neue Light"/>
              </a:rPr>
              <a:t>Scagliotti</a:t>
            </a:r>
            <a:r>
              <a:rPr lang="en-US" sz="1200" dirty="0">
                <a:effectLst>
                  <a:outerShdw blurRad="38100" dist="38100" dir="2700000" algn="tl">
                    <a:srgbClr val="000000">
                      <a:alpha val="43137"/>
                    </a:srgbClr>
                  </a:outerShdw>
                </a:effectLst>
                <a:latin typeface="Helvetica Neue Light"/>
                <a:cs typeface="Helvetica Neue Light"/>
              </a:rPr>
              <a:t> et al., Oncologist 2009</a:t>
            </a:r>
          </a:p>
        </p:txBody>
      </p:sp>
    </p:spTree>
    <p:extLst>
      <p:ext uri="{BB962C8B-B14F-4D97-AF65-F5344CB8AC3E}">
        <p14:creationId xmlns:p14="http://schemas.microsoft.com/office/powerpoint/2010/main" val="164535732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390775"/>
            <a:ext cx="7772400" cy="1362075"/>
          </a:xfrm>
        </p:spPr>
        <p:txBody>
          <a:bodyPr>
            <a:normAutofit/>
          </a:bodyPr>
          <a:lstStyle/>
          <a:p>
            <a:r>
              <a:rPr lang="en-US" dirty="0" smtClean="0"/>
              <a:t>Are other ALK inhibitors either available or under investigation?</a:t>
            </a:r>
            <a:endParaRPr lang="en-US"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785" y="1638770"/>
            <a:ext cx="880268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p:cNvSpPr>
            <a:spLocks noGrp="1"/>
          </p:cNvSpPr>
          <p:nvPr>
            <p:ph type="title"/>
          </p:nvPr>
        </p:nvSpPr>
        <p:spPr>
          <a:xfrm>
            <a:off x="419570" y="265231"/>
            <a:ext cx="8458200" cy="1143000"/>
          </a:xfrm>
        </p:spPr>
        <p:txBody>
          <a:bodyPr wrap="square" numCol="1" anchorCtr="0" compatLnSpc="1">
            <a:prstTxWarp prst="textNoShape">
              <a:avLst/>
            </a:prstTxWarp>
            <a:noAutofit/>
          </a:bodyPr>
          <a:lstStyle/>
          <a:p>
            <a:pPr>
              <a:defRPr/>
            </a:pPr>
            <a:r>
              <a:rPr lang="en-US" sz="3200" dirty="0">
                <a:solidFill>
                  <a:srgbClr val="D3B979"/>
                </a:solidFill>
                <a:effectLst/>
                <a:latin typeface="HelveticaNeueLT Std" charset="0"/>
                <a:ea typeface="MS PGothic" charset="0"/>
                <a:cs typeface="MS PGothic" charset="0"/>
              </a:rPr>
              <a:t>Many new ALK inhibitors in development – </a:t>
            </a:r>
          </a:p>
        </p:txBody>
      </p:sp>
      <p:sp>
        <p:nvSpPr>
          <p:cNvPr id="60419" name="TextBox 8"/>
          <p:cNvSpPr txBox="1">
            <a:spLocks noChangeArrowheads="1"/>
          </p:cNvSpPr>
          <p:nvPr/>
        </p:nvSpPr>
        <p:spPr bwMode="auto">
          <a:xfrm>
            <a:off x="4862513" y="6291263"/>
            <a:ext cx="4054816"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smtClean="0"/>
              <a:t>Modified from: </a:t>
            </a:r>
          </a:p>
          <a:p>
            <a:pPr eaLnBrk="1" hangingPunct="1"/>
            <a:r>
              <a:rPr lang="en-US" sz="1600" dirty="0" err="1" smtClean="0"/>
              <a:t>Weickhardt</a:t>
            </a:r>
            <a:r>
              <a:rPr lang="en-US" sz="1600" dirty="0" smtClean="0"/>
              <a:t> </a:t>
            </a:r>
            <a:r>
              <a:rPr lang="en-US" sz="1600" dirty="0"/>
              <a:t>and Camidge, </a:t>
            </a:r>
            <a:r>
              <a:rPr lang="en-US" sz="1600" i="1" dirty="0" err="1"/>
              <a:t>Clin</a:t>
            </a:r>
            <a:r>
              <a:rPr lang="en-US" sz="1600" i="1" dirty="0"/>
              <a:t> Invest </a:t>
            </a:r>
            <a:r>
              <a:rPr lang="en-US" sz="1600" dirty="0"/>
              <a:t>2011</a:t>
            </a:r>
          </a:p>
        </p:txBody>
      </p:sp>
      <p:sp>
        <p:nvSpPr>
          <p:cNvPr id="8" name="Rectangle 7"/>
          <p:cNvSpPr/>
          <p:nvPr/>
        </p:nvSpPr>
        <p:spPr>
          <a:xfrm>
            <a:off x="3429000" y="3429000"/>
            <a:ext cx="2438400" cy="609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bg1"/>
                </a:solidFill>
              </a:rPr>
              <a:t>Phase I with data in </a:t>
            </a:r>
            <a:r>
              <a:rPr lang="en-US" sz="1200" dirty="0" err="1">
                <a:solidFill>
                  <a:schemeClr val="bg1"/>
                </a:solidFill>
              </a:rPr>
              <a:t>criz</a:t>
            </a:r>
            <a:r>
              <a:rPr lang="en-US" sz="1200" dirty="0">
                <a:solidFill>
                  <a:schemeClr val="bg1"/>
                </a:solidFill>
              </a:rPr>
              <a:t> failures</a:t>
            </a:r>
          </a:p>
          <a:p>
            <a:pPr algn="ctr">
              <a:defRPr/>
            </a:pPr>
            <a:endParaRPr lang="en-US" sz="1200" dirty="0">
              <a:solidFill>
                <a:schemeClr val="bg1"/>
              </a:solidFill>
            </a:endParaRPr>
          </a:p>
        </p:txBody>
      </p:sp>
      <p:sp>
        <p:nvSpPr>
          <p:cNvPr id="9" name="Right Arrow 8"/>
          <p:cNvSpPr/>
          <p:nvPr/>
        </p:nvSpPr>
        <p:spPr>
          <a:xfrm flipH="1">
            <a:off x="3276600" y="3429000"/>
            <a:ext cx="152400" cy="2286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ight Arrow 9"/>
          <p:cNvSpPr/>
          <p:nvPr/>
        </p:nvSpPr>
        <p:spPr>
          <a:xfrm flipH="1">
            <a:off x="3276600" y="3810000"/>
            <a:ext cx="152400" cy="2286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3429000" y="3962400"/>
            <a:ext cx="24384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rgbClr val="000000"/>
                </a:solidFill>
              </a:rPr>
              <a:t>Phase I with data in </a:t>
            </a:r>
            <a:r>
              <a:rPr lang="en-US" sz="1200" dirty="0" err="1">
                <a:solidFill>
                  <a:srgbClr val="000000"/>
                </a:solidFill>
              </a:rPr>
              <a:t>criz</a:t>
            </a:r>
            <a:r>
              <a:rPr lang="en-US" sz="1200" dirty="0">
                <a:solidFill>
                  <a:srgbClr val="000000"/>
                </a:solidFill>
              </a:rPr>
              <a:t> naive</a:t>
            </a:r>
          </a:p>
        </p:txBody>
      </p:sp>
      <p:sp>
        <p:nvSpPr>
          <p:cNvPr id="12" name="Right Arrow 11"/>
          <p:cNvSpPr/>
          <p:nvPr/>
        </p:nvSpPr>
        <p:spPr>
          <a:xfrm flipH="1">
            <a:off x="3276600" y="4114800"/>
            <a:ext cx="152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0425" name="TextBox 12"/>
          <p:cNvSpPr txBox="1">
            <a:spLocks noChangeArrowheads="1"/>
          </p:cNvSpPr>
          <p:nvPr/>
        </p:nvSpPr>
        <p:spPr bwMode="auto">
          <a:xfrm>
            <a:off x="316895" y="5244495"/>
            <a:ext cx="61140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+HSP90 inhibitors e.g. from </a:t>
            </a:r>
            <a:r>
              <a:rPr lang="en-US" sz="1800" dirty="0" err="1"/>
              <a:t>Astex</a:t>
            </a:r>
            <a:r>
              <a:rPr lang="en-US" sz="1800" dirty="0"/>
              <a:t>, Infinity, Novartis, </a:t>
            </a:r>
            <a:r>
              <a:rPr lang="en-US" sz="1800" dirty="0" err="1"/>
              <a:t>Synta</a:t>
            </a:r>
            <a:r>
              <a:rPr lang="en-US" sz="1800" dirty="0"/>
              <a:t> </a:t>
            </a:r>
            <a:endParaRPr lang="en-US" sz="1800" dirty="0" smtClean="0"/>
          </a:p>
          <a:p>
            <a:pPr eaLnBrk="1" hangingPunct="1"/>
            <a:r>
              <a:rPr lang="en-US" sz="1800" dirty="0" smtClean="0"/>
              <a:t>+ </a:t>
            </a:r>
            <a:r>
              <a:rPr lang="en-US" sz="1800" dirty="0" err="1" smtClean="0"/>
              <a:t>pemetrexed</a:t>
            </a:r>
            <a:r>
              <a:rPr lang="en-US" sz="1800" dirty="0" smtClean="0"/>
              <a:t> studies (SWOG1300)</a:t>
            </a:r>
          </a:p>
          <a:p>
            <a:pPr eaLnBrk="1" hangingPunct="1"/>
            <a:r>
              <a:rPr lang="en-US" sz="1800" dirty="0" smtClean="0"/>
              <a:t>+ immune stimulant studies (PD-1/PDL-1) </a:t>
            </a:r>
            <a:endParaRPr lang="en-US" sz="1800" dirty="0"/>
          </a:p>
        </p:txBody>
      </p:sp>
      <p:sp>
        <p:nvSpPr>
          <p:cNvPr id="2" name="Rounded Rectangle 1"/>
          <p:cNvSpPr/>
          <p:nvPr/>
        </p:nvSpPr>
        <p:spPr>
          <a:xfrm>
            <a:off x="301037" y="3405481"/>
            <a:ext cx="1326444" cy="931334"/>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357995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6286500"/>
            <a:ext cx="9144000" cy="571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18" name="Title 1"/>
          <p:cNvSpPr>
            <a:spLocks noGrp="1"/>
          </p:cNvSpPr>
          <p:nvPr>
            <p:ph type="title"/>
          </p:nvPr>
        </p:nvSpPr>
        <p:spPr>
          <a:xfrm>
            <a:off x="494830" y="0"/>
            <a:ext cx="8229600" cy="1143000"/>
          </a:xfrm>
        </p:spPr>
        <p:txBody>
          <a:bodyPr>
            <a:normAutofit/>
          </a:bodyPr>
          <a:lstStyle/>
          <a:p>
            <a:pPr>
              <a:defRPr/>
            </a:pPr>
            <a:r>
              <a:rPr lang="en-GB" dirty="0" smtClean="0">
                <a:solidFill>
                  <a:srgbClr val="CFB879"/>
                </a:solidFill>
                <a:ea typeface="ＭＳ Ｐゴシック" pitchFamily="-1" charset="-128"/>
              </a:rPr>
              <a:t>LDK378 in advanced ALK+ NSCLC</a:t>
            </a:r>
          </a:p>
        </p:txBody>
      </p:sp>
      <p:grpSp>
        <p:nvGrpSpPr>
          <p:cNvPr id="5" name="Group 4"/>
          <p:cNvGrpSpPr/>
          <p:nvPr/>
        </p:nvGrpSpPr>
        <p:grpSpPr>
          <a:xfrm>
            <a:off x="630680" y="997289"/>
            <a:ext cx="6400799" cy="4671872"/>
            <a:chOff x="1066800" y="1392383"/>
            <a:chExt cx="6400799" cy="4671872"/>
          </a:xfrm>
          <a:noFill/>
        </p:grpSpPr>
        <p:pic>
          <p:nvPicPr>
            <p:cNvPr id="4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392383"/>
              <a:ext cx="6400799" cy="4322617"/>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1109211" y="5788884"/>
              <a:ext cx="338589" cy="275371"/>
            </a:xfrm>
            <a:prstGeom prst="rect">
              <a:avLst/>
            </a:prstGeom>
            <a:grpFill/>
          </p:spPr>
          <p:txBody>
            <a:bodyPr wrap="square" rtlCol="0">
              <a:spAutoFit/>
            </a:bodyPr>
            <a:lstStyle/>
            <a:p>
              <a:endParaRPr lang="en-GB" sz="1200" dirty="0">
                <a:solidFill>
                  <a:srgbClr val="000000"/>
                </a:solidFill>
              </a:endParaRPr>
            </a:p>
          </p:txBody>
        </p:sp>
      </p:grpSp>
      <p:sp>
        <p:nvSpPr>
          <p:cNvPr id="58" name="Text Box 5"/>
          <p:cNvSpPr txBox="1">
            <a:spLocks noChangeArrowheads="1"/>
          </p:cNvSpPr>
          <p:nvPr/>
        </p:nvSpPr>
        <p:spPr bwMode="auto">
          <a:xfrm>
            <a:off x="1468880" y="1153731"/>
            <a:ext cx="5429692" cy="584775"/>
          </a:xfrm>
          <a:prstGeom prst="rect">
            <a:avLst/>
          </a:prstGeom>
          <a:solidFill>
            <a:srgbClr val="FFFFFF"/>
          </a:solidFill>
          <a:ln w="9525">
            <a:noFill/>
            <a:miter lim="800000"/>
            <a:headEnd/>
            <a:tailEnd/>
          </a:ln>
          <a:effectLst/>
        </p:spPr>
        <p:txBody>
          <a:bodyPr wrap="none">
            <a:spAutoFit/>
          </a:bodyPr>
          <a:lstStyle/>
          <a:p>
            <a:pPr algn="ctr" defTabSz="914400"/>
            <a:r>
              <a:rPr lang="en-US" sz="1600" b="1" dirty="0">
                <a:solidFill>
                  <a:srgbClr val="000000"/>
                </a:solidFill>
              </a:rPr>
              <a:t>Best % </a:t>
            </a:r>
            <a:r>
              <a:rPr lang="en-US" sz="1600" b="1" dirty="0" smtClean="0">
                <a:solidFill>
                  <a:srgbClr val="000000"/>
                </a:solidFill>
              </a:rPr>
              <a:t>change from baseline</a:t>
            </a:r>
            <a:endParaRPr lang="en-US" sz="1600" b="1" dirty="0">
              <a:solidFill>
                <a:srgbClr val="000000"/>
              </a:solidFill>
            </a:endParaRPr>
          </a:p>
          <a:p>
            <a:pPr algn="ctr" defTabSz="914400"/>
            <a:r>
              <a:rPr lang="en-US" sz="1600" b="1" dirty="0">
                <a:solidFill>
                  <a:srgbClr val="000000"/>
                </a:solidFill>
              </a:rPr>
              <a:t>LDK378 </a:t>
            </a:r>
            <a:r>
              <a:rPr lang="en-US" sz="1600" b="1" dirty="0" smtClean="0">
                <a:solidFill>
                  <a:srgbClr val="000000"/>
                </a:solidFill>
              </a:rPr>
              <a:t>400–750 mg </a:t>
            </a:r>
            <a:r>
              <a:rPr lang="en-US" sz="1600" b="1" dirty="0">
                <a:solidFill>
                  <a:srgbClr val="000000"/>
                </a:solidFill>
              </a:rPr>
              <a:t>PO </a:t>
            </a:r>
            <a:r>
              <a:rPr lang="en-US" sz="1600" b="1" dirty="0" err="1" smtClean="0">
                <a:solidFill>
                  <a:srgbClr val="000000"/>
                </a:solidFill>
              </a:rPr>
              <a:t>qd</a:t>
            </a:r>
            <a:r>
              <a:rPr lang="en-US" sz="1600" b="1" dirty="0" smtClean="0">
                <a:solidFill>
                  <a:srgbClr val="000000"/>
                </a:solidFill>
              </a:rPr>
              <a:t>; lung cancer patients only</a:t>
            </a:r>
            <a:endParaRPr lang="en-US" sz="1600" b="1" dirty="0">
              <a:solidFill>
                <a:srgbClr val="000000"/>
              </a:solidFill>
            </a:endParaRPr>
          </a:p>
        </p:txBody>
      </p:sp>
      <p:grpSp>
        <p:nvGrpSpPr>
          <p:cNvPr id="12" name="Group 11"/>
          <p:cNvGrpSpPr/>
          <p:nvPr/>
        </p:nvGrpSpPr>
        <p:grpSpPr>
          <a:xfrm>
            <a:off x="2954309" y="1904076"/>
            <a:ext cx="3937496" cy="369332"/>
            <a:chOff x="2667000" y="5715000"/>
            <a:chExt cx="3937496" cy="369332"/>
          </a:xfrm>
        </p:grpSpPr>
        <p:sp>
          <p:nvSpPr>
            <p:cNvPr id="10" name="TextBox 9"/>
            <p:cNvSpPr txBox="1"/>
            <p:nvPr/>
          </p:nvSpPr>
          <p:spPr>
            <a:xfrm>
              <a:off x="2841928" y="5715000"/>
              <a:ext cx="3762568" cy="369332"/>
            </a:xfrm>
            <a:prstGeom prst="rect">
              <a:avLst/>
            </a:prstGeom>
            <a:noFill/>
          </p:spPr>
          <p:txBody>
            <a:bodyPr wrap="none" rtlCol="0">
              <a:spAutoFit/>
            </a:bodyPr>
            <a:lstStyle/>
            <a:p>
              <a:r>
                <a:rPr lang="en-GB" sz="1800" dirty="0" smtClean="0">
                  <a:solidFill>
                    <a:schemeClr val="bg1"/>
                  </a:solidFill>
                </a:rPr>
                <a:t>Prior </a:t>
              </a:r>
              <a:r>
                <a:rPr lang="en-GB" sz="1800" dirty="0" err="1" smtClean="0">
                  <a:solidFill>
                    <a:schemeClr val="bg1"/>
                  </a:solidFill>
                </a:rPr>
                <a:t>crizotinib</a:t>
              </a:r>
              <a:r>
                <a:rPr lang="en-GB" sz="1800" dirty="0" smtClean="0">
                  <a:solidFill>
                    <a:schemeClr val="bg1"/>
                  </a:solidFill>
                </a:rPr>
                <a:t>       </a:t>
              </a:r>
              <a:r>
                <a:rPr lang="en-GB" sz="1800" smtClean="0">
                  <a:solidFill>
                    <a:schemeClr val="bg1"/>
                  </a:solidFill>
                </a:rPr>
                <a:t>Crizotinib</a:t>
              </a:r>
              <a:r>
                <a:rPr lang="en-GB" sz="1800" dirty="0" smtClean="0">
                  <a:solidFill>
                    <a:schemeClr val="bg1"/>
                  </a:solidFill>
                </a:rPr>
                <a:t>-naïve </a:t>
              </a:r>
              <a:endParaRPr lang="en-GB" sz="1800" dirty="0">
                <a:solidFill>
                  <a:schemeClr val="bg1"/>
                </a:solidFill>
              </a:endParaRPr>
            </a:p>
          </p:txBody>
        </p:sp>
        <p:sp>
          <p:nvSpPr>
            <p:cNvPr id="11" name="Rectangle 10"/>
            <p:cNvSpPr/>
            <p:nvPr/>
          </p:nvSpPr>
          <p:spPr>
            <a:xfrm>
              <a:off x="2667000" y="5827666"/>
              <a:ext cx="144000" cy="144000"/>
            </a:xfrm>
            <a:prstGeom prst="rect">
              <a:avLst/>
            </a:prstGeom>
            <a:solidFill>
              <a:srgbClr val="0000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59" name="Rectangle 58"/>
            <p:cNvSpPr/>
            <p:nvPr/>
          </p:nvSpPr>
          <p:spPr>
            <a:xfrm>
              <a:off x="4504200" y="5827666"/>
              <a:ext cx="144000" cy="144000"/>
            </a:xfrm>
            <a:prstGeom prst="rect">
              <a:avLst/>
            </a:prstGeom>
            <a:solidFill>
              <a:srgbClr val="FF99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grpSp>
      <p:sp>
        <p:nvSpPr>
          <p:cNvPr id="2" name="TextBox 1"/>
          <p:cNvSpPr txBox="1"/>
          <p:nvPr/>
        </p:nvSpPr>
        <p:spPr>
          <a:xfrm>
            <a:off x="7100318" y="1034479"/>
            <a:ext cx="1954021" cy="923330"/>
          </a:xfrm>
          <a:prstGeom prst="rect">
            <a:avLst/>
          </a:prstGeom>
          <a:noFill/>
        </p:spPr>
        <p:txBody>
          <a:bodyPr wrap="square" rtlCol="0">
            <a:spAutoFit/>
          </a:bodyPr>
          <a:lstStyle/>
          <a:p>
            <a:r>
              <a:rPr lang="en-US" dirty="0" smtClean="0"/>
              <a:t>With permission from Shaw et al, ESMO 2012</a:t>
            </a:r>
            <a:endParaRPr lang="en-US" dirty="0"/>
          </a:p>
        </p:txBody>
      </p:sp>
      <p:graphicFrame>
        <p:nvGraphicFramePr>
          <p:cNvPr id="29" name="Table 28"/>
          <p:cNvGraphicFramePr>
            <a:graphicFrameLocks noGrp="1"/>
          </p:cNvGraphicFramePr>
          <p:nvPr>
            <p:extLst>
              <p:ext uri="{D42A27DB-BD31-4B8C-83A1-F6EECF244321}">
                <p14:modId xmlns:p14="http://schemas.microsoft.com/office/powerpoint/2010/main" val="4208774145"/>
              </p:ext>
            </p:extLst>
          </p:nvPr>
        </p:nvGraphicFramePr>
        <p:xfrm>
          <a:off x="639704" y="5544769"/>
          <a:ext cx="8062150" cy="1149031"/>
        </p:xfrm>
        <a:graphic>
          <a:graphicData uri="http://schemas.openxmlformats.org/drawingml/2006/table">
            <a:tbl>
              <a:tblPr firstRow="1" bandRow="1">
                <a:tableStyleId>{5C22544A-7EE6-4342-B048-85BDC9FD1C3A}</a:tableStyleId>
              </a:tblPr>
              <a:tblGrid>
                <a:gridCol w="2554344"/>
                <a:gridCol w="718410"/>
                <a:gridCol w="957879"/>
                <a:gridCol w="1995581"/>
                <a:gridCol w="1835936"/>
              </a:tblGrid>
              <a:tr h="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bg1"/>
                        </a:solidFill>
                        <a:effectLst/>
                        <a:latin typeface="Arial" pitchFamily="34" charset="0"/>
                        <a:ea typeface="ＭＳ Ｐゴシック" charset="0"/>
                        <a:cs typeface="Arial" pitchFamily="34" charset="0"/>
                      </a:endParaRPr>
                    </a:p>
                  </a:txBody>
                  <a:tcPr marL="91441" marR="91441" marT="0" marB="0" anchor="ctr" horzOverflow="overflow">
                    <a:solidFill>
                      <a:schemeClr val="tx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bg1"/>
                          </a:solidFill>
                          <a:effectLst/>
                          <a:latin typeface="Arial" pitchFamily="34" charset="0"/>
                          <a:ea typeface="ＭＳ Ｐゴシック" charset="0"/>
                          <a:cs typeface="Arial" pitchFamily="34" charset="0"/>
                        </a:rPr>
                        <a:t>N</a:t>
                      </a:r>
                    </a:p>
                  </a:txBody>
                  <a:tcPr marL="91441" marR="91441" marT="0" marB="0" anchor="ctr" horzOverflow="overflow">
                    <a:solidFill>
                      <a:schemeClr val="tx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bg1"/>
                          </a:solidFill>
                          <a:effectLst/>
                          <a:latin typeface="Arial" pitchFamily="34" charset="0"/>
                          <a:ea typeface="ＭＳ Ｐゴシック" charset="0"/>
                          <a:cs typeface="Arial" pitchFamily="34" charset="0"/>
                        </a:rPr>
                        <a:t>CR</a:t>
                      </a:r>
                      <a:endParaRPr kumimoji="0" lang="en-GB" sz="1800" b="1" i="0" u="none" strike="noStrike" cap="none" normalizeH="0" baseline="0" dirty="0">
                        <a:ln>
                          <a:noFill/>
                        </a:ln>
                        <a:solidFill>
                          <a:schemeClr val="bg1"/>
                        </a:solidFill>
                        <a:effectLst/>
                        <a:latin typeface="Arial" pitchFamily="34" charset="0"/>
                        <a:ea typeface="ＭＳ Ｐゴシック" charset="0"/>
                        <a:cs typeface="Arial" pitchFamily="34" charset="0"/>
                      </a:endParaRPr>
                    </a:p>
                  </a:txBody>
                  <a:tcPr marL="91441" marR="91441" marT="0" marB="0" anchor="ctr" horzOverflow="overflow">
                    <a:solidFill>
                      <a:schemeClr val="tx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bg1"/>
                          </a:solidFill>
                          <a:effectLst/>
                          <a:latin typeface="Arial" pitchFamily="34" charset="0"/>
                          <a:ea typeface="ＭＳ Ｐゴシック" charset="0"/>
                          <a:cs typeface="Arial" pitchFamily="34" charset="0"/>
                        </a:rPr>
                        <a:t>CR + PR </a:t>
                      </a:r>
                      <a:br>
                        <a:rPr kumimoji="0" lang="en-GB" sz="1800" b="1" i="0" u="none" strike="noStrike" cap="none" normalizeH="0" baseline="0" dirty="0" smtClean="0">
                          <a:ln>
                            <a:noFill/>
                          </a:ln>
                          <a:solidFill>
                            <a:schemeClr val="bg1"/>
                          </a:solidFill>
                          <a:effectLst/>
                          <a:latin typeface="Arial" pitchFamily="34" charset="0"/>
                          <a:ea typeface="ＭＳ Ｐゴシック" charset="0"/>
                          <a:cs typeface="Arial" pitchFamily="34" charset="0"/>
                        </a:rPr>
                      </a:br>
                      <a:r>
                        <a:rPr kumimoji="0" lang="en-GB" sz="1800" b="1" i="0" u="none" strike="noStrike" cap="none" normalizeH="0" baseline="0" dirty="0" smtClean="0">
                          <a:ln>
                            <a:noFill/>
                          </a:ln>
                          <a:solidFill>
                            <a:schemeClr val="bg1"/>
                          </a:solidFill>
                          <a:effectLst/>
                          <a:latin typeface="Arial" pitchFamily="34" charset="0"/>
                          <a:ea typeface="ＭＳ Ｐゴシック" charset="0"/>
                          <a:cs typeface="Arial" pitchFamily="34" charset="0"/>
                        </a:rPr>
                        <a:t>(RECIST 1.0)</a:t>
                      </a:r>
                      <a:endParaRPr kumimoji="0" lang="en-GB" sz="1800" b="1" i="0" u="none" strike="noStrike" cap="none" normalizeH="0" baseline="0" dirty="0">
                        <a:ln>
                          <a:noFill/>
                        </a:ln>
                        <a:solidFill>
                          <a:schemeClr val="bg1"/>
                        </a:solidFill>
                        <a:effectLst/>
                        <a:latin typeface="Arial" pitchFamily="34" charset="0"/>
                        <a:ea typeface="ＭＳ Ｐゴシック" charset="0"/>
                        <a:cs typeface="Arial" pitchFamily="34" charset="0"/>
                      </a:endParaRPr>
                    </a:p>
                  </a:txBody>
                  <a:tcPr marL="91441" marR="91441" marT="0" marB="0" anchor="ctr" horzOverflow="overflow">
                    <a:solidFill>
                      <a:schemeClr val="tx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bg1"/>
                          </a:solidFill>
                          <a:effectLst/>
                          <a:latin typeface="Arial" pitchFamily="34" charset="0"/>
                          <a:ea typeface="ＭＳ Ｐゴシック" charset="0"/>
                          <a:cs typeface="Arial" pitchFamily="34" charset="0"/>
                        </a:rPr>
                        <a:t>CR + PR</a:t>
                      </a:r>
                      <a:br>
                        <a:rPr kumimoji="0" lang="en-GB" sz="1800" b="1" i="0" u="none" strike="noStrike" cap="none" normalizeH="0" baseline="0" dirty="0" smtClean="0">
                          <a:ln>
                            <a:noFill/>
                          </a:ln>
                          <a:solidFill>
                            <a:schemeClr val="bg1"/>
                          </a:solidFill>
                          <a:effectLst/>
                          <a:latin typeface="Arial" pitchFamily="34" charset="0"/>
                          <a:ea typeface="ＭＳ Ｐゴシック" charset="0"/>
                          <a:cs typeface="Arial" pitchFamily="34" charset="0"/>
                        </a:rPr>
                      </a:br>
                      <a:r>
                        <a:rPr kumimoji="0" lang="en-GB" sz="1800" b="1" i="0" u="none" strike="noStrike" cap="none" normalizeH="0" baseline="0" dirty="0" smtClean="0">
                          <a:ln>
                            <a:noFill/>
                          </a:ln>
                          <a:solidFill>
                            <a:schemeClr val="bg1"/>
                          </a:solidFill>
                          <a:effectLst/>
                          <a:latin typeface="Arial" pitchFamily="34" charset="0"/>
                          <a:ea typeface="ＭＳ Ｐゴシック" charset="0"/>
                          <a:cs typeface="Arial" pitchFamily="34" charset="0"/>
                        </a:rPr>
                        <a:t> + </a:t>
                      </a:r>
                      <a:r>
                        <a:rPr kumimoji="0" lang="en-GB" sz="1800" b="1" i="0" u="none" strike="noStrike" cap="none" normalizeH="0" baseline="0" dirty="0" err="1" smtClean="0">
                          <a:ln>
                            <a:noFill/>
                          </a:ln>
                          <a:solidFill>
                            <a:schemeClr val="bg1"/>
                          </a:solidFill>
                          <a:effectLst/>
                          <a:latin typeface="Arial" pitchFamily="34" charset="0"/>
                          <a:ea typeface="ＭＳ Ｐゴシック" charset="0"/>
                          <a:cs typeface="Arial" pitchFamily="34" charset="0"/>
                        </a:rPr>
                        <a:t>uPR</a:t>
                      </a:r>
                      <a:endParaRPr kumimoji="0" lang="en-GB" sz="1800" b="1" i="0" u="none" strike="noStrike" cap="none" normalizeH="0" baseline="0" dirty="0">
                        <a:ln>
                          <a:noFill/>
                        </a:ln>
                        <a:solidFill>
                          <a:schemeClr val="bg1"/>
                        </a:solidFill>
                        <a:effectLst/>
                        <a:latin typeface="Arial" pitchFamily="34" charset="0"/>
                        <a:ea typeface="ＭＳ Ｐゴシック" charset="0"/>
                        <a:cs typeface="Arial" pitchFamily="34" charset="0"/>
                      </a:endParaRPr>
                    </a:p>
                  </a:txBody>
                  <a:tcPr marL="91441" marR="91441" marT="0" marB="0" anchor="ctr" horzOverflow="overflow">
                    <a:solidFill>
                      <a:schemeClr val="tx2"/>
                    </a:solidFill>
                  </a:tcPr>
                </a:tc>
              </a:tr>
              <a:tr h="600391">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normalizeH="0" baseline="0" dirty="0" smtClean="0">
                          <a:ln>
                            <a:noFill/>
                          </a:ln>
                          <a:solidFill>
                            <a:srgbClr val="000000"/>
                          </a:solidFill>
                          <a:effectLst/>
                          <a:latin typeface="Arial" pitchFamily="34" charset="0"/>
                          <a:ea typeface="ＭＳ Ｐゴシック" charset="0"/>
                          <a:cs typeface="Arial" pitchFamily="34" charset="0"/>
                        </a:rPr>
                        <a:t>NSCLC with prior crizotinib, ≥400 mg/d </a:t>
                      </a:r>
                      <a:endParaRPr kumimoji="0" lang="en-GB" sz="1800" b="0" i="0" u="none" strike="noStrike" kern="1200" cap="none" normalizeH="0" baseline="0" dirty="0">
                        <a:ln>
                          <a:noFill/>
                        </a:ln>
                        <a:solidFill>
                          <a:srgbClr val="000000"/>
                        </a:solidFill>
                        <a:effectLst/>
                        <a:latin typeface="Arial" pitchFamily="34" charset="0"/>
                        <a:ea typeface="ＭＳ Ｐゴシック" charset="0"/>
                        <a:cs typeface="Arial" pitchFamily="34" charset="0"/>
                      </a:endParaRPr>
                    </a:p>
                  </a:txBody>
                  <a:tcPr marL="91441" marR="91441" marT="0" marB="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pitchFamily="34" charset="0"/>
                          <a:ea typeface="ＭＳ Ｐゴシック" charset="0"/>
                          <a:cs typeface="Arial" pitchFamily="34" charset="0"/>
                        </a:rPr>
                        <a:t>45</a:t>
                      </a:r>
                      <a:endParaRPr kumimoji="0" lang="en-GB" sz="1800" b="0" i="0" u="none" strike="noStrike" cap="none" normalizeH="0" baseline="0" dirty="0">
                        <a:ln>
                          <a:noFill/>
                        </a:ln>
                        <a:solidFill>
                          <a:srgbClr val="000000"/>
                        </a:solidFill>
                        <a:effectLst/>
                        <a:latin typeface="Arial" pitchFamily="34" charset="0"/>
                        <a:ea typeface="ＭＳ Ｐゴシック" charset="0"/>
                        <a:cs typeface="Arial" pitchFamily="34" charset="0"/>
                      </a:endParaRPr>
                    </a:p>
                  </a:txBody>
                  <a:tcPr marL="91441" marR="91441" marT="0" marB="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pitchFamily="34" charset="0"/>
                          <a:ea typeface="ＭＳ Ｐゴシック" charset="0"/>
                          <a:cs typeface="Arial" pitchFamily="34" charset="0"/>
                        </a:rPr>
                        <a:t>1 (2%)</a:t>
                      </a:r>
                      <a:endParaRPr kumimoji="0" lang="en-GB" sz="1800" b="0" i="0" u="none" strike="noStrike" cap="none" normalizeH="0" baseline="0" dirty="0">
                        <a:ln>
                          <a:noFill/>
                        </a:ln>
                        <a:solidFill>
                          <a:srgbClr val="000000"/>
                        </a:solidFill>
                        <a:effectLst/>
                        <a:latin typeface="Arial" pitchFamily="34" charset="0"/>
                        <a:ea typeface="ＭＳ Ｐゴシック" charset="0"/>
                        <a:cs typeface="Arial" pitchFamily="34" charset="0"/>
                      </a:endParaRPr>
                    </a:p>
                  </a:txBody>
                  <a:tcPr marL="91441" marR="91441" marT="0" marB="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pitchFamily="34" charset="0"/>
                          <a:ea typeface="ＭＳ Ｐゴシック" charset="0"/>
                          <a:cs typeface="Arial" pitchFamily="34" charset="0"/>
                        </a:rPr>
                        <a:t>21 (47%)</a:t>
                      </a:r>
                      <a:endParaRPr kumimoji="0" lang="en-GB" sz="1800" b="0" i="0" u="none" strike="noStrike" cap="none" normalizeH="0" baseline="0" dirty="0">
                        <a:ln>
                          <a:noFill/>
                        </a:ln>
                        <a:solidFill>
                          <a:srgbClr val="000000"/>
                        </a:solidFill>
                        <a:effectLst/>
                        <a:latin typeface="Arial" pitchFamily="34" charset="0"/>
                        <a:ea typeface="ＭＳ Ｐゴシック" charset="0"/>
                        <a:cs typeface="Arial" pitchFamily="34" charset="0"/>
                      </a:endParaRPr>
                    </a:p>
                  </a:txBody>
                  <a:tcPr marL="91441" marR="91441" marT="0" marB="0"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pitchFamily="34" charset="0"/>
                          <a:ea typeface="ＭＳ Ｐゴシック" charset="0"/>
                          <a:cs typeface="Arial" pitchFamily="34" charset="0"/>
                        </a:rPr>
                        <a:t>36 (80%)</a:t>
                      </a:r>
                      <a:endParaRPr kumimoji="0" lang="en-GB" sz="1800" b="0" i="0" u="none" strike="noStrike" cap="none" normalizeH="0" baseline="0" dirty="0">
                        <a:ln>
                          <a:noFill/>
                        </a:ln>
                        <a:solidFill>
                          <a:srgbClr val="000000"/>
                        </a:solidFill>
                        <a:effectLst/>
                        <a:latin typeface="Arial" pitchFamily="34" charset="0"/>
                        <a:ea typeface="ＭＳ Ｐゴシック" charset="0"/>
                        <a:cs typeface="Arial" pitchFamily="34" charset="0"/>
                      </a:endParaRPr>
                    </a:p>
                  </a:txBody>
                  <a:tcPr marL="91441" marR="91441" marT="0" marB="0" anchor="ctr" horzOverflow="overflow"/>
                </a:tc>
              </a:tr>
            </a:tbl>
          </a:graphicData>
        </a:graphic>
      </p:graphicFrame>
    </p:spTree>
    <p:extLst>
      <p:ext uri="{BB962C8B-B14F-4D97-AF65-F5344CB8AC3E}">
        <p14:creationId xmlns:p14="http://schemas.microsoft.com/office/powerpoint/2010/main" val="209164840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799" y="0"/>
            <a:ext cx="8193617" cy="1143000"/>
          </a:xfrm>
        </p:spPr>
        <p:txBody>
          <a:bodyPr/>
          <a:lstStyle/>
          <a:p>
            <a:r>
              <a:rPr lang="en-US" dirty="0" smtClean="0"/>
              <a:t>Case: </a:t>
            </a:r>
            <a:r>
              <a:rPr lang="en-US" dirty="0" err="1"/>
              <a:t>Dr</a:t>
            </a:r>
            <a:r>
              <a:rPr lang="en-US" dirty="0"/>
              <a:t> Ferris (</a:t>
            </a:r>
            <a:r>
              <a:rPr lang="en-US" dirty="0" err="1"/>
              <a:t>Dr</a:t>
            </a:r>
            <a:r>
              <a:rPr lang="en-US" dirty="0"/>
              <a:t> </a:t>
            </a:r>
            <a:r>
              <a:rPr lang="en-US" dirty="0" err="1"/>
              <a:t>Camidge</a:t>
            </a:r>
            <a:r>
              <a:rPr lang="en-US" dirty="0"/>
              <a:t>)</a:t>
            </a:r>
          </a:p>
        </p:txBody>
      </p:sp>
      <p:sp>
        <p:nvSpPr>
          <p:cNvPr id="3" name="Content Placeholder 2"/>
          <p:cNvSpPr>
            <a:spLocks noGrp="1"/>
          </p:cNvSpPr>
          <p:nvPr>
            <p:ph idx="1"/>
          </p:nvPr>
        </p:nvSpPr>
        <p:spPr>
          <a:xfrm>
            <a:off x="685799" y="1525588"/>
            <a:ext cx="8066617" cy="4881562"/>
          </a:xfrm>
        </p:spPr>
        <p:txBody>
          <a:bodyPr/>
          <a:lstStyle/>
          <a:p>
            <a:r>
              <a:rPr lang="en-US" sz="2200" dirty="0" smtClean="0"/>
              <a:t>43 </a:t>
            </a:r>
            <a:r>
              <a:rPr lang="en-US" sz="2200" dirty="0" err="1"/>
              <a:t>yo</a:t>
            </a:r>
            <a:r>
              <a:rPr lang="en-US" sz="2200" dirty="0"/>
              <a:t> man, never smoker</a:t>
            </a:r>
          </a:p>
          <a:p>
            <a:r>
              <a:rPr lang="en-US" sz="2200" dirty="0" smtClean="0"/>
              <a:t>2</a:t>
            </a:r>
            <a:r>
              <a:rPr lang="en-US" sz="2200" dirty="0"/>
              <a:t>/2012: </a:t>
            </a:r>
            <a:endParaRPr lang="en-US" sz="2200" dirty="0" smtClean="0"/>
          </a:p>
          <a:p>
            <a:pPr lvl="1"/>
            <a:r>
              <a:rPr lang="en-US" sz="2000" dirty="0" smtClean="0"/>
              <a:t>Mental </a:t>
            </a:r>
            <a:r>
              <a:rPr lang="en-US" sz="2000" dirty="0"/>
              <a:t>status change, right-sided weakness, visual changes, seizure</a:t>
            </a:r>
          </a:p>
          <a:p>
            <a:pPr lvl="1"/>
            <a:r>
              <a:rPr lang="en-US" sz="2000" dirty="0" smtClean="0"/>
              <a:t>Brain </a:t>
            </a:r>
            <a:r>
              <a:rPr lang="en-US" sz="2000" dirty="0"/>
              <a:t>MRI: Multiple lesions, some with hemorrhage</a:t>
            </a:r>
          </a:p>
          <a:p>
            <a:pPr lvl="1"/>
            <a:r>
              <a:rPr lang="en-US" sz="2000" dirty="0" smtClean="0"/>
              <a:t>CT</a:t>
            </a:r>
            <a:r>
              <a:rPr lang="en-US" sz="2000" dirty="0"/>
              <a:t>: RLL mass, extensive bone and thoracic </a:t>
            </a:r>
            <a:r>
              <a:rPr lang="en-US" sz="2000" dirty="0" err="1"/>
              <a:t>mets</a:t>
            </a:r>
            <a:endParaRPr lang="en-US" sz="2000" dirty="0"/>
          </a:p>
          <a:p>
            <a:pPr lvl="1"/>
            <a:r>
              <a:rPr lang="en-US" sz="2000" dirty="0" smtClean="0"/>
              <a:t>Bronchoscopy</a:t>
            </a:r>
            <a:r>
              <a:rPr lang="en-US" sz="2000" dirty="0"/>
              <a:t>: </a:t>
            </a:r>
            <a:r>
              <a:rPr lang="en-US" sz="2000" dirty="0" err="1"/>
              <a:t>Adenoca</a:t>
            </a:r>
            <a:r>
              <a:rPr lang="en-US" sz="2000" dirty="0"/>
              <a:t>, EGFR mutant-negative</a:t>
            </a:r>
          </a:p>
          <a:p>
            <a:pPr lvl="1"/>
            <a:r>
              <a:rPr lang="en-US" sz="2000" dirty="0" smtClean="0"/>
              <a:t>Whole</a:t>
            </a:r>
            <a:r>
              <a:rPr lang="en-US" sz="2000" dirty="0"/>
              <a:t>-brain RT, ZDA, </a:t>
            </a:r>
            <a:r>
              <a:rPr lang="en-US" sz="2000" dirty="0" err="1"/>
              <a:t>carbo</a:t>
            </a:r>
            <a:r>
              <a:rPr lang="en-US" sz="2000" dirty="0"/>
              <a:t>/</a:t>
            </a:r>
            <a:r>
              <a:rPr lang="en-US" sz="2000" dirty="0" err="1"/>
              <a:t>pem</a:t>
            </a:r>
            <a:r>
              <a:rPr lang="en-US" sz="2000" dirty="0"/>
              <a:t>/</a:t>
            </a:r>
            <a:r>
              <a:rPr lang="en-US" sz="2000" dirty="0" err="1"/>
              <a:t>bev</a:t>
            </a:r>
            <a:r>
              <a:rPr lang="en-US" sz="2000" dirty="0"/>
              <a:t> </a:t>
            </a:r>
            <a:r>
              <a:rPr lang="en-US" sz="2000" dirty="0" smtClean="0">
                <a:sym typeface="Wingdings"/>
              </a:rPr>
              <a:t></a:t>
            </a:r>
            <a:r>
              <a:rPr lang="en-US" sz="2000" dirty="0" smtClean="0"/>
              <a:t> </a:t>
            </a:r>
            <a:r>
              <a:rPr lang="en-US" sz="2000" dirty="0"/>
              <a:t>GI </a:t>
            </a:r>
            <a:r>
              <a:rPr lang="en-US" sz="2000" dirty="0" smtClean="0"/>
              <a:t>toxicity</a:t>
            </a:r>
            <a:endParaRPr lang="en-US" sz="2000" dirty="0"/>
          </a:p>
          <a:p>
            <a:r>
              <a:rPr lang="en-US" sz="2200" dirty="0" smtClean="0"/>
              <a:t>4</a:t>
            </a:r>
            <a:r>
              <a:rPr lang="en-US" sz="2200" dirty="0"/>
              <a:t>/2012: </a:t>
            </a:r>
          </a:p>
          <a:p>
            <a:pPr lvl="1"/>
            <a:r>
              <a:rPr lang="en-US" sz="2000" dirty="0" smtClean="0"/>
              <a:t>ALK </a:t>
            </a:r>
            <a:r>
              <a:rPr lang="en-US" sz="2000" dirty="0"/>
              <a:t>mutation assay returns as positive</a:t>
            </a:r>
          </a:p>
          <a:p>
            <a:pPr lvl="1"/>
            <a:r>
              <a:rPr lang="en-US" sz="2000" dirty="0" err="1" smtClean="0"/>
              <a:t>Crizotinib</a:t>
            </a:r>
            <a:r>
              <a:rPr lang="en-US" sz="2000" dirty="0" smtClean="0"/>
              <a:t> </a:t>
            </a:r>
            <a:r>
              <a:rPr lang="en-US" sz="2000" dirty="0" smtClean="0"/>
              <a:t>250</a:t>
            </a:r>
            <a:r>
              <a:rPr lang="en-US" sz="2000" dirty="0" smtClean="0"/>
              <a:t> </a:t>
            </a:r>
            <a:r>
              <a:rPr lang="en-US" sz="2000" dirty="0"/>
              <a:t>mg BID </a:t>
            </a:r>
            <a:r>
              <a:rPr lang="en-US" sz="2000" dirty="0" smtClean="0">
                <a:sym typeface="Wingdings"/>
              </a:rPr>
              <a:t></a:t>
            </a:r>
            <a:r>
              <a:rPr lang="en-US" sz="2000" dirty="0" smtClean="0"/>
              <a:t> </a:t>
            </a:r>
            <a:r>
              <a:rPr lang="en-US" sz="2000" dirty="0"/>
              <a:t>neutropenia, dental infection </a:t>
            </a:r>
            <a:r>
              <a:rPr lang="en-US" sz="2000" dirty="0" smtClean="0">
                <a:sym typeface="Wingdings"/>
              </a:rPr>
              <a:t></a:t>
            </a:r>
            <a:r>
              <a:rPr lang="en-US" sz="2000" dirty="0" smtClean="0"/>
              <a:t> </a:t>
            </a:r>
            <a:br>
              <a:rPr lang="en-US" sz="2000" dirty="0" smtClean="0"/>
            </a:br>
            <a:r>
              <a:rPr lang="en-US" sz="2000" dirty="0" smtClean="0"/>
              <a:t>200 </a:t>
            </a:r>
            <a:r>
              <a:rPr lang="en-US" sz="2000" dirty="0"/>
              <a:t>mg BID</a:t>
            </a:r>
          </a:p>
          <a:p>
            <a:pPr lvl="1"/>
            <a:r>
              <a:rPr lang="en-US" sz="2000" dirty="0" smtClean="0"/>
              <a:t>Excellent </a:t>
            </a:r>
            <a:r>
              <a:rPr lang="en-US" sz="2000" dirty="0"/>
              <a:t>PR, PS 0, doing well</a:t>
            </a:r>
          </a:p>
          <a:p>
            <a:pPr lvl="1"/>
            <a:r>
              <a:rPr lang="en-US" sz="2000" dirty="0" smtClean="0"/>
              <a:t>Still </a:t>
            </a:r>
            <a:r>
              <a:rPr lang="en-US" sz="2000" dirty="0"/>
              <a:t>on treatment (14 </a:t>
            </a:r>
            <a:r>
              <a:rPr lang="en-US" sz="2000" dirty="0" err="1"/>
              <a:t>mo</a:t>
            </a:r>
            <a:r>
              <a:rPr lang="en-US" sz="2000" dirty="0"/>
              <a:t>)</a:t>
            </a:r>
          </a:p>
        </p:txBody>
      </p:sp>
    </p:spTree>
    <p:extLst>
      <p:ext uri="{BB962C8B-B14F-4D97-AF65-F5344CB8AC3E}">
        <p14:creationId xmlns:p14="http://schemas.microsoft.com/office/powerpoint/2010/main" val="215711145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descr="mri 2012 img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276225"/>
            <a:ext cx="6400800" cy="6400800"/>
          </a:xfrm>
          <a:prstGeom prst="rect">
            <a:avLst/>
          </a:prstGeom>
        </p:spPr>
      </p:pic>
    </p:spTree>
    <p:extLst>
      <p:ext uri="{BB962C8B-B14F-4D97-AF65-F5344CB8AC3E}">
        <p14:creationId xmlns:p14="http://schemas.microsoft.com/office/powerpoint/2010/main" val="114474085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descr="mri 2012 img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284162"/>
            <a:ext cx="6400800" cy="6400800"/>
          </a:xfrm>
          <a:prstGeom prst="rect">
            <a:avLst/>
          </a:prstGeom>
        </p:spPr>
      </p:pic>
    </p:spTree>
    <p:extLst>
      <p:ext uri="{BB962C8B-B14F-4D97-AF65-F5344CB8AC3E}">
        <p14:creationId xmlns:p14="http://schemas.microsoft.com/office/powerpoint/2010/main" val="259121220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descr="mri 2013 img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315909"/>
            <a:ext cx="6400800" cy="6400800"/>
          </a:xfrm>
          <a:prstGeom prst="rect">
            <a:avLst/>
          </a:prstGeom>
        </p:spPr>
      </p:pic>
    </p:spTree>
    <p:extLst>
      <p:ext uri="{BB962C8B-B14F-4D97-AF65-F5344CB8AC3E}">
        <p14:creationId xmlns:p14="http://schemas.microsoft.com/office/powerpoint/2010/main" val="338325923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descr="mri 2013 img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3975" y="204787"/>
            <a:ext cx="6400800" cy="6400800"/>
          </a:xfrm>
          <a:prstGeom prst="rect">
            <a:avLst/>
          </a:prstGeom>
        </p:spPr>
      </p:pic>
    </p:spTree>
    <p:extLst>
      <p:ext uri="{BB962C8B-B14F-4D97-AF65-F5344CB8AC3E}">
        <p14:creationId xmlns:p14="http://schemas.microsoft.com/office/powerpoint/2010/main" val="2764696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descr="april 2012 pic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5413" y="149225"/>
            <a:ext cx="6400800" cy="6400800"/>
          </a:xfrm>
          <a:prstGeom prst="rect">
            <a:avLst/>
          </a:prstGeom>
        </p:spPr>
      </p:pic>
    </p:spTree>
    <p:extLst>
      <p:ext uri="{BB962C8B-B14F-4D97-AF65-F5344CB8AC3E}">
        <p14:creationId xmlns:p14="http://schemas.microsoft.com/office/powerpoint/2010/main" val="138534153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descr="april 2012 pic 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9850" y="220663"/>
            <a:ext cx="6400800" cy="6400800"/>
          </a:xfrm>
          <a:prstGeom prst="rect">
            <a:avLst/>
          </a:prstGeom>
        </p:spPr>
      </p:pic>
    </p:spTree>
    <p:extLst>
      <p:ext uri="{BB962C8B-B14F-4D97-AF65-F5344CB8AC3E}">
        <p14:creationId xmlns:p14="http://schemas.microsoft.com/office/powerpoint/2010/main" val="293492569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amc_black_st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Presentation">
  <a:themeElements>
    <a:clrScheme name="">
      <a:dk1>
        <a:srgbClr val="FFFFFF"/>
      </a:dk1>
      <a:lt1>
        <a:srgbClr val="FFFFFF"/>
      </a:lt1>
      <a:dk2>
        <a:srgbClr val="FFFFFF"/>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808080"/>
    </a:dk1>
    <a:lt1>
      <a:srgbClr val="FFFFFF"/>
    </a:lt1>
    <a:dk2>
      <a:srgbClr val="00457C"/>
    </a:dk2>
    <a:lt2>
      <a:srgbClr val="000000"/>
    </a:lt2>
    <a:accent1>
      <a:srgbClr val="8CC63F"/>
    </a:accent1>
    <a:accent2>
      <a:srgbClr val="2BADC7"/>
    </a:accent2>
    <a:accent3>
      <a:srgbClr val="AAB0BF"/>
    </a:accent3>
    <a:accent4>
      <a:srgbClr val="DADADA"/>
    </a:accent4>
    <a:accent5>
      <a:srgbClr val="C5DFAF"/>
    </a:accent5>
    <a:accent6>
      <a:srgbClr val="269CB4"/>
    </a:accent6>
    <a:hlink>
      <a:srgbClr val="DB0350"/>
    </a:hlink>
    <a:folHlink>
      <a:srgbClr val="E9C55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808080"/>
    </a:dk1>
    <a:lt1>
      <a:srgbClr val="FFFFFF"/>
    </a:lt1>
    <a:dk2>
      <a:srgbClr val="00457C"/>
    </a:dk2>
    <a:lt2>
      <a:srgbClr val="000000"/>
    </a:lt2>
    <a:accent1>
      <a:srgbClr val="8CC63F"/>
    </a:accent1>
    <a:accent2>
      <a:srgbClr val="2BADC7"/>
    </a:accent2>
    <a:accent3>
      <a:srgbClr val="AAB0BF"/>
    </a:accent3>
    <a:accent4>
      <a:srgbClr val="DADADA"/>
    </a:accent4>
    <a:accent5>
      <a:srgbClr val="C5DFAF"/>
    </a:accent5>
    <a:accent6>
      <a:srgbClr val="269CB4"/>
    </a:accent6>
    <a:hlink>
      <a:srgbClr val="DB0350"/>
    </a:hlink>
    <a:folHlink>
      <a:srgbClr val="E9C55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amc_black_std</Template>
  <TotalTime>345</TotalTime>
  <Words>1137</Words>
  <Application>Microsoft Macintosh PowerPoint</Application>
  <PresentationFormat>On-screen Show (4:3)</PresentationFormat>
  <Paragraphs>219</Paragraphs>
  <Slides>25</Slides>
  <Notes>25</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amc_black_std</vt:lpstr>
      <vt:lpstr>Blank Presentation</vt:lpstr>
      <vt:lpstr>PowerPoint Presentation</vt:lpstr>
      <vt:lpstr>Module IV: Management of ALK and ROS1-positive NSCLC</vt:lpstr>
      <vt:lpstr>Case: Dr Ferris (Dr Camidge)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Case: Dr Ferris (Dr Camidge), continued</vt:lpstr>
      <vt:lpstr>Case: Dr Ferris (Dr Camidge) Discussion points</vt:lpstr>
      <vt:lpstr>Should all patients with ALK or ROS1-positive disease be started on crizotinib, or should select patients receive first-line chemotherapy/biologic therapy?</vt:lpstr>
      <vt:lpstr>1st line Facts</vt:lpstr>
      <vt:lpstr>ORR: Appears independent  of line of therapy  Median PFS: 1st line (n=24)  18.3m (95% CI:8.3-NR)  ≥2nd line (n=125) 9.2m (95% CI: 7.3-12.7)</vt:lpstr>
      <vt:lpstr>Main approaches</vt:lpstr>
      <vt:lpstr>Randomized trials of crizotinib in  ALK+ NSCLC: 1014</vt:lpstr>
      <vt:lpstr>Are specific chemotherapeutic agents/regimens more effective than others in patients with known ALK rearrangements?</vt:lpstr>
      <vt:lpstr>PowerPoint Presentation</vt:lpstr>
      <vt:lpstr>PFS by molecular status on pemetrexed-based therapy</vt:lpstr>
      <vt:lpstr>PROFILE 1007: PFS of Crizotinib vs Pemetrexed or Docetaxel</vt:lpstr>
      <vt:lpstr>PROFILE 1007: ORRa by Independent Radiologic Review</vt:lpstr>
      <vt:lpstr>Are other ALK inhibitors either available or under investigation?</vt:lpstr>
      <vt:lpstr>Many new ALK inhibitors in development – </vt:lpstr>
      <vt:lpstr>LDK378 in advanced ALK+ NSCLC</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76</cp:revision>
  <cp:lastPrinted>2013-05-31T21:40:01Z</cp:lastPrinted>
  <dcterms:created xsi:type="dcterms:W3CDTF">2011-02-04T21:07:36Z</dcterms:created>
  <dcterms:modified xsi:type="dcterms:W3CDTF">2013-08-23T19:53:26Z</dcterms:modified>
  <cp:category/>
</cp:coreProperties>
</file>